
<file path=[Content_Types].xml><?xml version="1.0" encoding="utf-8"?>
<Types xmlns="http://schemas.openxmlformats.org/package/2006/content-types">
  <Default Extension="bin" ContentType="application/vnd.openxmlformats-officedocument.oleObject"/>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32.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46.xml" ContentType="application/vnd.openxmlformats-officedocument.presentationml.slide+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Masters/notesMaster1.xml" ContentType="application/vnd.openxmlformats-officedocument.presentationml.notes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9.xml" ContentType="application/vnd.openxmlformats-officedocument.theme+xml"/>
  <Override PartName="/ppt/theme/theme11.xml" ContentType="application/vnd.openxmlformats-officedocument.theme+xml"/>
  <Override PartName="/ppt/theme/theme10.xml" ContentType="application/vnd.openxmlformats-officedocument.theme+xml"/>
  <Override PartName="/ppt/theme/theme8.xml" ContentType="application/vnd.openxmlformats-officedocument.theme+xml"/>
  <Override PartName="/ppt/theme/theme7.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docProps/core.xml" ContentType="application/vnd.openxmlformats-package.core-properties+xml"/>
  <Override PartName="/docProps/app.xml" ContentType="application/vnd.openxmlformats-officedocument.extended-properties+xml"/>
  <Override PartName="/ppt/metadata" ContentType="application/binary"/>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62" r:id="rId2"/>
    <p:sldMasterId id="2147483677" r:id="rId3"/>
    <p:sldMasterId id="2147483692" r:id="rId4"/>
    <p:sldMasterId id="2147483706" r:id="rId5"/>
    <p:sldMasterId id="2147483726" r:id="rId6"/>
    <p:sldMasterId id="2147483742" r:id="rId7"/>
    <p:sldMasterId id="2147483753" r:id="rId8"/>
    <p:sldMasterId id="2147483768" r:id="rId9"/>
    <p:sldMasterId id="2147483821" r:id="rId10"/>
  </p:sldMasterIdLst>
  <p:notesMasterIdLst>
    <p:notesMasterId r:id="rId66"/>
  </p:notesMasterIdLst>
  <p:sldIdLst>
    <p:sldId id="256" r:id="rId11"/>
    <p:sldId id="257" r:id="rId12"/>
    <p:sldId id="258" r:id="rId13"/>
    <p:sldId id="259" r:id="rId14"/>
    <p:sldId id="260" r:id="rId15"/>
    <p:sldId id="261" r:id="rId16"/>
    <p:sldId id="262" r:id="rId17"/>
    <p:sldId id="263" r:id="rId18"/>
    <p:sldId id="264" r:id="rId19"/>
    <p:sldId id="265" r:id="rId20"/>
    <p:sldId id="266" r:id="rId21"/>
    <p:sldId id="267" r:id="rId22"/>
    <p:sldId id="268" r:id="rId23"/>
    <p:sldId id="269" r:id="rId24"/>
    <p:sldId id="270" r:id="rId25"/>
    <p:sldId id="271" r:id="rId26"/>
    <p:sldId id="272" r:id="rId27"/>
    <p:sldId id="273" r:id="rId28"/>
    <p:sldId id="274" r:id="rId29"/>
    <p:sldId id="275" r:id="rId30"/>
    <p:sldId id="276" r:id="rId31"/>
    <p:sldId id="277" r:id="rId32"/>
    <p:sldId id="278" r:id="rId33"/>
    <p:sldId id="279" r:id="rId34"/>
    <p:sldId id="280" r:id="rId35"/>
    <p:sldId id="281" r:id="rId36"/>
    <p:sldId id="282" r:id="rId37"/>
    <p:sldId id="283" r:id="rId38"/>
    <p:sldId id="284" r:id="rId39"/>
    <p:sldId id="285" r:id="rId40"/>
    <p:sldId id="286" r:id="rId41"/>
    <p:sldId id="287" r:id="rId42"/>
    <p:sldId id="288" r:id="rId43"/>
    <p:sldId id="289" r:id="rId44"/>
    <p:sldId id="290" r:id="rId45"/>
    <p:sldId id="291" r:id="rId46"/>
    <p:sldId id="292" r:id="rId47"/>
    <p:sldId id="293" r:id="rId48"/>
    <p:sldId id="294" r:id="rId49"/>
    <p:sldId id="295" r:id="rId50"/>
    <p:sldId id="296" r:id="rId51"/>
    <p:sldId id="297" r:id="rId52"/>
    <p:sldId id="298" r:id="rId53"/>
    <p:sldId id="299" r:id="rId54"/>
    <p:sldId id="300" r:id="rId55"/>
    <p:sldId id="301" r:id="rId56"/>
    <p:sldId id="302" r:id="rId57"/>
    <p:sldId id="303" r:id="rId58"/>
    <p:sldId id="304" r:id="rId59"/>
    <p:sldId id="305" r:id="rId60"/>
    <p:sldId id="306" r:id="rId61"/>
    <p:sldId id="307" r:id="rId62"/>
    <p:sldId id="308" r:id="rId63"/>
    <p:sldId id="309" r:id="rId64"/>
    <p:sldId id="310" r:id="rId65"/>
  </p:sldIdLst>
  <p:sldSz cx="9144000" cy="6858000" type="screen4x3"/>
  <p:notesSz cx="6858000" cy="9144000"/>
  <p:embeddedFontLst>
    <p:embeddedFont>
      <p:font typeface="Cambria" panose="02040503050406030204" pitchFamily="18" charset="0"/>
      <p:regular r:id="rId67"/>
      <p:bold r:id="rId68"/>
      <p:italic r:id="rId69"/>
      <p:boldItalic r:id="rId70"/>
    </p:embeddedFont>
    <p:embeddedFont>
      <p:font typeface="Cambria Math" panose="02040503050406030204" pitchFamily="18" charset="0"/>
      <p:regular r:id="rId71"/>
    </p:embeddedFont>
    <p:embeddedFont>
      <p:font typeface="Helvetica Neue" panose="020B0604020202020204" charset="0"/>
      <p:regular r:id="rId72"/>
      <p:bold r:id="rId73"/>
      <p:italic r:id="rId74"/>
      <p:boldItalic r:id="rId75"/>
    </p:embeddedFont>
    <p:embeddedFont>
      <p:font typeface="Lato" panose="020F0502020204030203" pitchFamily="34" charset="0"/>
      <p:regular r:id="rId76"/>
      <p:bold r:id="rId77"/>
      <p:italic r:id="rId78"/>
      <p:boldItalic r:id="rId79"/>
    </p:embeddedFont>
    <p:embeddedFont>
      <p:font typeface="Tahoma" panose="020B0604030504040204" pitchFamily="34" charset="0"/>
      <p:regular r:id="rId80"/>
      <p:bold r:id="rId81"/>
    </p:embeddedFont>
    <p:embeddedFont>
      <p:font typeface="Times" panose="02020603050405020304" pitchFamily="18" charset="0"/>
      <p:regular r:id="rId82"/>
      <p:bold r:id="rId83"/>
      <p:italic r:id="rId84"/>
      <p:boldItalic r:id="rId8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86" roundtripDataSignature="AMtx7mjx7H/jv+Gnw50zL0dOfgCWxOEaT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FB5EAC4-71DE-4FFE-91E2-4FAEF3A0D4F9}">
  <a:tblStyle styleId="{AFB5EAC4-71DE-4FFE-91E2-4FAEF3A0D4F9}" styleName="Table_0">
    <a:wholeTbl>
      <a:tcTxStyle b="off" i="off">
        <a:font>
          <a:latin typeface="Calibri"/>
          <a:ea typeface="Calibri"/>
          <a:cs typeface="Calibri"/>
        </a:font>
        <a:schemeClr val="dk1"/>
      </a:tcTxStyle>
      <a:tcStyle>
        <a:tcBdr>
          <a:left>
            <a:ln w="9525" cap="flat" cmpd="sng">
              <a:solidFill>
                <a:srgbClr val="000000">
                  <a:alpha val="0"/>
                </a:srgbClr>
              </a:solidFill>
              <a:prstDash val="solid"/>
              <a:round/>
              <a:headEnd type="none" w="sm" len="sm"/>
              <a:tailEnd type="none" w="sm" len="sm"/>
            </a:ln>
          </a:left>
          <a:right>
            <a:ln w="9525" cap="flat" cmpd="sng">
              <a:solidFill>
                <a:srgbClr val="000000">
                  <a:alpha val="0"/>
                </a:srgbClr>
              </a:solidFill>
              <a:prstDash val="solid"/>
              <a:round/>
              <a:headEnd type="none" w="sm" len="sm"/>
              <a:tailEnd type="none" w="sm" len="sm"/>
            </a:ln>
          </a:right>
          <a:top>
            <a:ln w="9525" cap="flat" cmpd="sng">
              <a:solidFill>
                <a:srgbClr val="000000">
                  <a:alpha val="0"/>
                </a:srgbClr>
              </a:solidFill>
              <a:prstDash val="solid"/>
              <a:round/>
              <a:headEnd type="none" w="sm" len="sm"/>
              <a:tailEnd type="none" w="sm" len="sm"/>
            </a:ln>
          </a:top>
          <a:bottom>
            <a:ln w="9525" cap="flat" cmpd="sng">
              <a:solidFill>
                <a:srgbClr val="000000">
                  <a:alpha val="0"/>
                </a:srgbClr>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alpha val="0"/>
            </a:srgbClr>
          </a:solidFill>
        </a:fill>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 styleId="{7CA7ED00-2DFE-4289-AD65-A964CAB4E1CE}" styleName="Table_1">
    <a:wholeTbl>
      <a:tcTxStyle b="off" i="off">
        <a:font>
          <a:latin typeface="Arial"/>
          <a:ea typeface="Arial"/>
          <a:cs typeface="Arial"/>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8ECF4"/>
          </a:solidFill>
        </a:fill>
      </a:tcStyle>
    </a:wholeTbl>
    <a:band1H>
      <a:tcTxStyle/>
      <a:tcStyle>
        <a:tcBdr/>
        <a:fill>
          <a:solidFill>
            <a:srgbClr val="CFD7E7"/>
          </a:solidFill>
        </a:fill>
      </a:tcStyle>
    </a:band1H>
    <a:band2H>
      <a:tcTxStyle/>
      <a:tcStyle>
        <a:tcBdr/>
      </a:tcStyle>
    </a:band2H>
    <a:band1V>
      <a:tcTxStyle/>
      <a:tcStyle>
        <a:tcBdr/>
        <a:fill>
          <a:solidFill>
            <a:srgbClr val="CFD7E7"/>
          </a:solidFill>
        </a:fill>
      </a:tcStyle>
    </a:band1V>
    <a:band2V>
      <a:tcTxStyle/>
      <a:tcStyle>
        <a:tcBdr/>
      </a:tcStyle>
    </a:band2V>
    <a:lastCol>
      <a:tcTxStyle b="on" i="off">
        <a:font>
          <a:latin typeface="Arial"/>
          <a:ea typeface="Arial"/>
          <a:cs typeface="Arial"/>
        </a:font>
        <a:schemeClr val="lt1"/>
      </a:tcTxStyle>
      <a:tcStyle>
        <a:tcBdr/>
        <a:fill>
          <a:solidFill>
            <a:schemeClr val="accent1"/>
          </a:solidFill>
        </a:fill>
      </a:tcStyle>
    </a:lastCol>
    <a:firstCol>
      <a:tcTxStyle b="on" i="off">
        <a:font>
          <a:latin typeface="Arial"/>
          <a:ea typeface="Arial"/>
          <a:cs typeface="Arial"/>
        </a:font>
        <a:schemeClr val="lt1"/>
      </a:tcTxStyle>
      <a:tcStyle>
        <a:tcBdr/>
        <a:fill>
          <a:solidFill>
            <a:schemeClr val="accent1"/>
          </a:solidFill>
        </a:fill>
      </a:tcStyle>
    </a:firstCol>
    <a:lastRow>
      <a:tcTxStyle b="on" i="off">
        <a:font>
          <a:latin typeface="Arial"/>
          <a:ea typeface="Arial"/>
          <a:cs typeface="Arial"/>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Arial"/>
          <a:ea typeface="Arial"/>
          <a:cs typeface="Arial"/>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 styleId="{E68F624D-F690-4904-9DB0-74A811DEACCB}" styleName="Table_2">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8ECF4"/>
          </a:solidFill>
        </a:fill>
      </a:tcStyle>
    </a:wholeTbl>
    <a:band1H>
      <a:tcTxStyle b="off" i="off"/>
      <a:tcStyle>
        <a:tcBdr/>
        <a:fill>
          <a:solidFill>
            <a:srgbClr val="CFD7E7"/>
          </a:solidFill>
        </a:fill>
      </a:tcStyle>
    </a:band1H>
    <a:band2H>
      <a:tcTxStyle b="off" i="off"/>
      <a:tcStyle>
        <a:tcBdr/>
      </a:tcStyle>
    </a:band2H>
    <a:band1V>
      <a:tcTxStyle b="off" i="off"/>
      <a:tcStyle>
        <a:tcBdr/>
        <a:fill>
          <a:solidFill>
            <a:srgbClr val="CFD7E7"/>
          </a:solidFill>
        </a:fill>
      </a:tcStyle>
    </a:band1V>
    <a:band2V>
      <a:tcTxStyle b="off" i="off"/>
      <a:tcStyle>
        <a:tcBdr/>
      </a:tcStyle>
    </a:band2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b="off" i="off"/>
      <a:tcStyle>
        <a:tcBdr/>
      </a:tcStyle>
    </a:seCell>
    <a:swCell>
      <a:tcTxStyle b="off" i="off"/>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8" d="100"/>
          <a:sy n="78" d="100"/>
        </p:scale>
        <p:origin x="1594" y="62"/>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6.xml"/><Relationship Id="rId21" Type="http://schemas.openxmlformats.org/officeDocument/2006/relationships/slide" Target="slides/slide11.xml"/><Relationship Id="rId42" Type="http://schemas.openxmlformats.org/officeDocument/2006/relationships/slide" Target="slides/slide32.xml"/><Relationship Id="rId47" Type="http://schemas.openxmlformats.org/officeDocument/2006/relationships/slide" Target="slides/slide37.xml"/><Relationship Id="rId63" Type="http://schemas.openxmlformats.org/officeDocument/2006/relationships/slide" Target="slides/slide53.xml"/><Relationship Id="rId68" Type="http://schemas.openxmlformats.org/officeDocument/2006/relationships/font" Target="fonts/font2.fntdata"/><Relationship Id="rId84" Type="http://schemas.openxmlformats.org/officeDocument/2006/relationships/font" Target="fonts/font18.fntdata"/><Relationship Id="rId89" Type="http://schemas.openxmlformats.org/officeDocument/2006/relationships/theme" Target="theme/theme1.xml"/><Relationship Id="rId16" Type="http://schemas.openxmlformats.org/officeDocument/2006/relationships/slide" Target="slides/slide6.xml"/><Relationship Id="rId11" Type="http://schemas.openxmlformats.org/officeDocument/2006/relationships/slide" Target="slides/slide1.xml"/><Relationship Id="rId32" Type="http://schemas.openxmlformats.org/officeDocument/2006/relationships/slide" Target="slides/slide22.xml"/><Relationship Id="rId37" Type="http://schemas.openxmlformats.org/officeDocument/2006/relationships/slide" Target="slides/slide27.xml"/><Relationship Id="rId53" Type="http://schemas.openxmlformats.org/officeDocument/2006/relationships/slide" Target="slides/slide43.xml"/><Relationship Id="rId58" Type="http://schemas.openxmlformats.org/officeDocument/2006/relationships/slide" Target="slides/slide48.xml"/><Relationship Id="rId74" Type="http://schemas.openxmlformats.org/officeDocument/2006/relationships/font" Target="fonts/font8.fntdata"/><Relationship Id="rId79" Type="http://schemas.openxmlformats.org/officeDocument/2006/relationships/font" Target="fonts/font13.fntdata"/><Relationship Id="rId5" Type="http://schemas.openxmlformats.org/officeDocument/2006/relationships/slideMaster" Target="slideMasters/slideMaster5.xml"/><Relationship Id="rId90" Type="http://schemas.openxmlformats.org/officeDocument/2006/relationships/tableStyles" Target="tableStyles.xml"/><Relationship Id="rId22" Type="http://schemas.openxmlformats.org/officeDocument/2006/relationships/slide" Target="slides/slide12.xml"/><Relationship Id="rId27" Type="http://schemas.openxmlformats.org/officeDocument/2006/relationships/slide" Target="slides/slide17.xml"/><Relationship Id="rId43" Type="http://schemas.openxmlformats.org/officeDocument/2006/relationships/slide" Target="slides/slide33.xml"/><Relationship Id="rId48" Type="http://schemas.openxmlformats.org/officeDocument/2006/relationships/slide" Target="slides/slide38.xml"/><Relationship Id="rId64" Type="http://schemas.openxmlformats.org/officeDocument/2006/relationships/slide" Target="slides/slide54.xml"/><Relationship Id="rId69" Type="http://schemas.openxmlformats.org/officeDocument/2006/relationships/font" Target="fonts/font3.fntdata"/><Relationship Id="rId8" Type="http://schemas.openxmlformats.org/officeDocument/2006/relationships/slideMaster" Target="slideMasters/slideMaster8.xml"/><Relationship Id="rId51" Type="http://schemas.openxmlformats.org/officeDocument/2006/relationships/slide" Target="slides/slide41.xml"/><Relationship Id="rId72" Type="http://schemas.openxmlformats.org/officeDocument/2006/relationships/font" Target="fonts/font6.fntdata"/><Relationship Id="rId80" Type="http://schemas.openxmlformats.org/officeDocument/2006/relationships/font" Target="fonts/font14.fntdata"/><Relationship Id="rId85" Type="http://schemas.openxmlformats.org/officeDocument/2006/relationships/font" Target="fonts/font19.fntdata"/><Relationship Id="rId93" Type="http://schemas.openxmlformats.org/officeDocument/2006/relationships/customXml" Target="../customXml/item3.xml"/><Relationship Id="rId3" Type="http://schemas.openxmlformats.org/officeDocument/2006/relationships/slideMaster" Target="slideMasters/slideMaster3.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slide" Target="slides/slide23.xml"/><Relationship Id="rId38" Type="http://schemas.openxmlformats.org/officeDocument/2006/relationships/slide" Target="slides/slide28.xml"/><Relationship Id="rId46" Type="http://schemas.openxmlformats.org/officeDocument/2006/relationships/slide" Target="slides/slide36.xml"/><Relationship Id="rId59" Type="http://schemas.openxmlformats.org/officeDocument/2006/relationships/slide" Target="slides/slide49.xml"/><Relationship Id="rId67" Type="http://schemas.openxmlformats.org/officeDocument/2006/relationships/font" Target="fonts/font1.fntdata"/><Relationship Id="rId20" Type="http://schemas.openxmlformats.org/officeDocument/2006/relationships/slide" Target="slides/slide10.xml"/><Relationship Id="rId41" Type="http://schemas.openxmlformats.org/officeDocument/2006/relationships/slide" Target="slides/slide31.xml"/><Relationship Id="rId54" Type="http://schemas.openxmlformats.org/officeDocument/2006/relationships/slide" Target="slides/slide44.xml"/><Relationship Id="rId62" Type="http://schemas.openxmlformats.org/officeDocument/2006/relationships/slide" Target="slides/slide52.xml"/><Relationship Id="rId70" Type="http://schemas.openxmlformats.org/officeDocument/2006/relationships/font" Target="fonts/font4.fntdata"/><Relationship Id="rId75" Type="http://schemas.openxmlformats.org/officeDocument/2006/relationships/font" Target="fonts/font9.fntdata"/><Relationship Id="rId83" Type="http://schemas.openxmlformats.org/officeDocument/2006/relationships/font" Target="fonts/font17.fntdata"/><Relationship Id="rId88" Type="http://schemas.openxmlformats.org/officeDocument/2006/relationships/viewProps" Target="viewProps.xml"/><Relationship Id="rId91" Type="http://schemas.openxmlformats.org/officeDocument/2006/relationships/customXml" Target="../customXml/item1.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slide" Target="slides/slide26.xml"/><Relationship Id="rId49" Type="http://schemas.openxmlformats.org/officeDocument/2006/relationships/slide" Target="slides/slide39.xml"/><Relationship Id="rId57" Type="http://schemas.openxmlformats.org/officeDocument/2006/relationships/slide" Target="slides/slide47.xml"/><Relationship Id="rId10" Type="http://schemas.openxmlformats.org/officeDocument/2006/relationships/slideMaster" Target="slideMasters/slideMaster10.xml"/><Relationship Id="rId31" Type="http://schemas.openxmlformats.org/officeDocument/2006/relationships/slide" Target="slides/slide21.xml"/><Relationship Id="rId44" Type="http://schemas.openxmlformats.org/officeDocument/2006/relationships/slide" Target="slides/slide34.xml"/><Relationship Id="rId52" Type="http://schemas.openxmlformats.org/officeDocument/2006/relationships/slide" Target="slides/slide42.xml"/><Relationship Id="rId60" Type="http://schemas.openxmlformats.org/officeDocument/2006/relationships/slide" Target="slides/slide50.xml"/><Relationship Id="rId65" Type="http://schemas.openxmlformats.org/officeDocument/2006/relationships/slide" Target="slides/slide55.xml"/><Relationship Id="rId73" Type="http://schemas.openxmlformats.org/officeDocument/2006/relationships/font" Target="fonts/font7.fntdata"/><Relationship Id="rId78" Type="http://schemas.openxmlformats.org/officeDocument/2006/relationships/font" Target="fonts/font12.fntdata"/><Relationship Id="rId81" Type="http://schemas.openxmlformats.org/officeDocument/2006/relationships/font" Target="fonts/font15.fntdata"/><Relationship Id="rId86" Type="http://customschemas.google.com/relationships/presentationmetadata" Target="metadata"/><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 Target="slides/slide3.xml"/><Relationship Id="rId18" Type="http://schemas.openxmlformats.org/officeDocument/2006/relationships/slide" Target="slides/slide8.xml"/><Relationship Id="rId39" Type="http://schemas.openxmlformats.org/officeDocument/2006/relationships/slide" Target="slides/slide29.xml"/><Relationship Id="rId34" Type="http://schemas.openxmlformats.org/officeDocument/2006/relationships/slide" Target="slides/slide24.xml"/><Relationship Id="rId50" Type="http://schemas.openxmlformats.org/officeDocument/2006/relationships/slide" Target="slides/slide40.xml"/><Relationship Id="rId55" Type="http://schemas.openxmlformats.org/officeDocument/2006/relationships/slide" Target="slides/slide45.xml"/><Relationship Id="rId76" Type="http://schemas.openxmlformats.org/officeDocument/2006/relationships/font" Target="fonts/font10.fntdata"/><Relationship Id="rId7" Type="http://schemas.openxmlformats.org/officeDocument/2006/relationships/slideMaster" Target="slideMasters/slideMaster7.xml"/><Relationship Id="rId71" Type="http://schemas.openxmlformats.org/officeDocument/2006/relationships/font" Target="fonts/font5.fntdata"/><Relationship Id="rId92" Type="http://schemas.openxmlformats.org/officeDocument/2006/relationships/customXml" Target="../customXml/item2.xml"/><Relationship Id="rId2" Type="http://schemas.openxmlformats.org/officeDocument/2006/relationships/slideMaster" Target="slideMasters/slideMaster2.xml"/><Relationship Id="rId29" Type="http://schemas.openxmlformats.org/officeDocument/2006/relationships/slide" Target="slides/slide19.xml"/><Relationship Id="rId24" Type="http://schemas.openxmlformats.org/officeDocument/2006/relationships/slide" Target="slides/slide14.xml"/><Relationship Id="rId40" Type="http://schemas.openxmlformats.org/officeDocument/2006/relationships/slide" Target="slides/slide30.xml"/><Relationship Id="rId45" Type="http://schemas.openxmlformats.org/officeDocument/2006/relationships/slide" Target="slides/slide35.xml"/><Relationship Id="rId66" Type="http://schemas.openxmlformats.org/officeDocument/2006/relationships/notesMaster" Target="notesMasters/notesMaster1.xml"/><Relationship Id="rId87" Type="http://schemas.openxmlformats.org/officeDocument/2006/relationships/presProps" Target="presProps.xml"/><Relationship Id="rId61" Type="http://schemas.openxmlformats.org/officeDocument/2006/relationships/slide" Target="slides/slide51.xml"/><Relationship Id="rId82" Type="http://schemas.openxmlformats.org/officeDocument/2006/relationships/font" Target="fonts/font16.fntdata"/><Relationship Id="rId19" Type="http://schemas.openxmlformats.org/officeDocument/2006/relationships/slide" Target="slides/slide9.xml"/><Relationship Id="rId14" Type="http://schemas.openxmlformats.org/officeDocument/2006/relationships/slide" Target="slides/slide4.xml"/><Relationship Id="rId30" Type="http://schemas.openxmlformats.org/officeDocument/2006/relationships/slide" Target="slides/slide20.xml"/><Relationship Id="rId35" Type="http://schemas.openxmlformats.org/officeDocument/2006/relationships/slide" Target="slides/slide25.xml"/><Relationship Id="rId56" Type="http://schemas.openxmlformats.org/officeDocument/2006/relationships/slide" Target="slides/slide46.xml"/><Relationship Id="rId77" Type="http://schemas.openxmlformats.org/officeDocument/2006/relationships/font" Target="fonts/font11.fntdata"/></Relationships>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tx>
            <c:strRef>
              <c:f>'Sheet1 (3)'!$D$10</c:f>
              <c:strCache>
                <c:ptCount val="1"/>
                <c:pt idx="0">
                  <c:v>Product Price
(scaled down) </c:v>
                </c:pt>
              </c:strCache>
            </c:strRef>
          </c:tx>
          <c:spPr>
            <a:ln w="19050" cap="rnd">
              <a:noFill/>
              <a:round/>
            </a:ln>
            <a:effectLst/>
          </c:spPr>
          <c:marker>
            <c:symbol val="circle"/>
            <c:size val="5"/>
            <c:spPr>
              <a:solidFill>
                <a:schemeClr val="accent1"/>
              </a:solidFill>
              <a:ln w="9525">
                <a:solidFill>
                  <a:schemeClr val="accent1"/>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trendline>
            <c:spPr>
              <a:ln w="19050" cap="rnd">
                <a:solidFill>
                  <a:schemeClr val="accent1"/>
                </a:solidFill>
                <a:prstDash val="sysDot"/>
              </a:ln>
              <a:effectLst/>
            </c:spPr>
            <c:trendlineType val="poly"/>
            <c:order val="2"/>
            <c:dispRSqr val="0"/>
            <c:dispEq val="0"/>
          </c:trendline>
          <c:xVal>
            <c:numRef>
              <c:f>'Sheet1 (3)'!$C$11:$C$15</c:f>
              <c:numCache>
                <c:formatCode>General</c:formatCode>
                <c:ptCount val="5"/>
                <c:pt idx="0">
                  <c:v>10</c:v>
                </c:pt>
                <c:pt idx="1">
                  <c:v>5</c:v>
                </c:pt>
                <c:pt idx="2">
                  <c:v>5</c:v>
                </c:pt>
                <c:pt idx="3">
                  <c:v>6</c:v>
                </c:pt>
                <c:pt idx="4">
                  <c:v>10</c:v>
                </c:pt>
              </c:numCache>
            </c:numRef>
          </c:xVal>
          <c:yVal>
            <c:numRef>
              <c:f>'Sheet1 (3)'!$D$11:$D$15</c:f>
              <c:numCache>
                <c:formatCode>General</c:formatCode>
                <c:ptCount val="5"/>
                <c:pt idx="0">
                  <c:v>5</c:v>
                </c:pt>
                <c:pt idx="1">
                  <c:v>5</c:v>
                </c:pt>
                <c:pt idx="2">
                  <c:v>5</c:v>
                </c:pt>
                <c:pt idx="3">
                  <c:v>9</c:v>
                </c:pt>
                <c:pt idx="4">
                  <c:v>9</c:v>
                </c:pt>
              </c:numCache>
            </c:numRef>
          </c:yVal>
          <c:smooth val="0"/>
          <c:extLst>
            <c:ext xmlns:c16="http://schemas.microsoft.com/office/drawing/2014/chart" uri="{C3380CC4-5D6E-409C-BE32-E72D297353CC}">
              <c16:uniqueId val="{00000000-54D3-46EF-8A52-0F6D535F3DF9}"/>
            </c:ext>
          </c:extLst>
        </c:ser>
        <c:dLbls>
          <c:dLblPos val="t"/>
          <c:showLegendKey val="0"/>
          <c:showVal val="1"/>
          <c:showCatName val="0"/>
          <c:showSerName val="0"/>
          <c:showPercent val="0"/>
          <c:showBubbleSize val="0"/>
        </c:dLbls>
        <c:axId val="267577247"/>
        <c:axId val="267581823"/>
      </c:scatterChart>
      <c:valAx>
        <c:axId val="267577247"/>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a:t>Size</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67581823"/>
        <c:crosses val="autoZero"/>
        <c:crossBetween val="midCat"/>
      </c:valAx>
      <c:valAx>
        <c:axId val="267581823"/>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a:t>Produt Prize</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67577247"/>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Tahoma"/>
                <a:ea typeface="Tahoma"/>
                <a:cs typeface="Tahoma"/>
                <a:sym typeface="Tahoma"/>
              </a:defRPr>
            </a:lvl1pPr>
            <a:lvl2pPr marR="0" lvl="1"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2pPr>
            <a:lvl3pPr marR="0" lvl="2"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3pPr>
            <a:lvl4pPr marR="0" lvl="3"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4pPr>
            <a:lvl5pPr marR="0" lvl="4"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5pPr>
            <a:lvl6pPr marR="0" lvl="5"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6pPr>
            <a:lvl7pPr marR="0" lvl="6"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7pPr>
            <a:lvl8pPr marR="0" lvl="7"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8pPr>
            <a:lvl9pPr marR="0" lvl="8"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9pPr>
          </a:lstStyle>
          <a:p>
            <a:endParaRPr/>
          </a:p>
        </p:txBody>
      </p:sp>
      <p:sp>
        <p:nvSpPr>
          <p:cNvPr id="4" name="Google Shape;4;n"/>
          <p:cNvSpPr txBox="1">
            <a:spLocks noGrp="1"/>
          </p:cNvSpPr>
          <p:nvPr>
            <p:ph type="dt" idx="10"/>
          </p:nvPr>
        </p:nvSpPr>
        <p:spPr>
          <a:xfrm>
            <a:off x="3886200" y="0"/>
            <a:ext cx="2971800" cy="457200"/>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Tahoma"/>
                <a:ea typeface="Tahoma"/>
                <a:cs typeface="Tahoma"/>
                <a:sym typeface="Tahoma"/>
              </a:defRPr>
            </a:lvl1pPr>
            <a:lvl2pPr marR="0" lvl="1"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2pPr>
            <a:lvl3pPr marR="0" lvl="2"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3pPr>
            <a:lvl4pPr marR="0" lvl="3"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4pPr>
            <a:lvl5pPr marR="0" lvl="4"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5pPr>
            <a:lvl6pPr marR="0" lvl="5"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6pPr>
            <a:lvl7pPr marR="0" lvl="6"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7pPr>
            <a:lvl8pPr marR="0" lvl="7"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8pPr>
            <a:lvl9pPr marR="0" lvl="8"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9pPr>
          </a:lstStyle>
          <a:p>
            <a:endParaRPr/>
          </a:p>
        </p:txBody>
      </p:sp>
      <p:sp>
        <p:nvSpPr>
          <p:cNvPr id="5" name="Google Shape;5;n"/>
          <p:cNvSpPr>
            <a:spLocks noGrp="1" noRot="1" noChangeAspect="1"/>
          </p:cNvSpPr>
          <p:nvPr>
            <p:ph type="sldImg" idx="3"/>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6" name="Google Shape;6;n"/>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360"/>
              </a:spcBef>
              <a:spcAft>
                <a:spcPts val="0"/>
              </a:spcAft>
              <a:buClr>
                <a:srgbClr val="000000"/>
              </a:buClr>
              <a:buSzPts val="1400"/>
              <a:buFont typeface="Arial"/>
              <a:buNone/>
              <a:defRPr sz="1200" b="0" i="0" u="none" strike="noStrike" cap="none">
                <a:solidFill>
                  <a:schemeClr val="dk1"/>
                </a:solidFill>
                <a:latin typeface="Times New Roman"/>
                <a:ea typeface="Times New Roman"/>
                <a:cs typeface="Times New Roman"/>
                <a:sym typeface="Times New Roman"/>
              </a:defRPr>
            </a:lvl1pPr>
            <a:lvl2pPr marL="914400" marR="0" lvl="1" indent="-228600" algn="l" rtl="0">
              <a:lnSpc>
                <a:spcPct val="100000"/>
              </a:lnSpc>
              <a:spcBef>
                <a:spcPts val="360"/>
              </a:spcBef>
              <a:spcAft>
                <a:spcPts val="0"/>
              </a:spcAft>
              <a:buClr>
                <a:srgbClr val="000000"/>
              </a:buClr>
              <a:buSzPts val="1400"/>
              <a:buFont typeface="Arial"/>
              <a:buNone/>
              <a:defRPr sz="1200" b="0" i="0" u="none" strike="noStrike" cap="none">
                <a:solidFill>
                  <a:schemeClr val="dk1"/>
                </a:solidFill>
                <a:latin typeface="Times New Roman"/>
                <a:ea typeface="Times New Roman"/>
                <a:cs typeface="Times New Roman"/>
                <a:sym typeface="Times New Roman"/>
              </a:defRPr>
            </a:lvl2pPr>
            <a:lvl3pPr marL="1371600" marR="0" lvl="2" indent="-228600" algn="l" rtl="0">
              <a:lnSpc>
                <a:spcPct val="100000"/>
              </a:lnSpc>
              <a:spcBef>
                <a:spcPts val="360"/>
              </a:spcBef>
              <a:spcAft>
                <a:spcPts val="0"/>
              </a:spcAft>
              <a:buClr>
                <a:srgbClr val="000000"/>
              </a:buClr>
              <a:buSzPts val="1400"/>
              <a:buFont typeface="Arial"/>
              <a:buNone/>
              <a:defRPr sz="1200" b="0" i="0" u="none" strike="noStrike" cap="none">
                <a:solidFill>
                  <a:schemeClr val="dk1"/>
                </a:solidFill>
                <a:latin typeface="Times New Roman"/>
                <a:ea typeface="Times New Roman"/>
                <a:cs typeface="Times New Roman"/>
                <a:sym typeface="Times New Roman"/>
              </a:defRPr>
            </a:lvl3pPr>
            <a:lvl4pPr marL="1828800" marR="0" lvl="3" indent="-228600" algn="l" rtl="0">
              <a:lnSpc>
                <a:spcPct val="100000"/>
              </a:lnSpc>
              <a:spcBef>
                <a:spcPts val="360"/>
              </a:spcBef>
              <a:spcAft>
                <a:spcPts val="0"/>
              </a:spcAft>
              <a:buClr>
                <a:srgbClr val="000000"/>
              </a:buClr>
              <a:buSzPts val="1400"/>
              <a:buFont typeface="Arial"/>
              <a:buNone/>
              <a:defRPr sz="1200" b="0" i="0" u="none" strike="noStrike" cap="none">
                <a:solidFill>
                  <a:schemeClr val="dk1"/>
                </a:solidFill>
                <a:latin typeface="Times New Roman"/>
                <a:ea typeface="Times New Roman"/>
                <a:cs typeface="Times New Roman"/>
                <a:sym typeface="Times New Roman"/>
              </a:defRPr>
            </a:lvl4pPr>
            <a:lvl5pPr marL="2286000" marR="0" lvl="4" indent="-228600" algn="l" rtl="0">
              <a:lnSpc>
                <a:spcPct val="100000"/>
              </a:lnSpc>
              <a:spcBef>
                <a:spcPts val="360"/>
              </a:spcBef>
              <a:spcAft>
                <a:spcPts val="0"/>
              </a:spcAft>
              <a:buClr>
                <a:srgbClr val="000000"/>
              </a:buClr>
              <a:buSzPts val="1400"/>
              <a:buFont typeface="Arial"/>
              <a:buNone/>
              <a:defRPr sz="1200" b="0" i="0" u="none" strike="noStrike" cap="none">
                <a:solidFill>
                  <a:schemeClr val="dk1"/>
                </a:solidFill>
                <a:latin typeface="Times New Roman"/>
                <a:ea typeface="Times New Roman"/>
                <a:cs typeface="Times New Roman"/>
                <a:sym typeface="Times New Roman"/>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6800"/>
            <a:ext cx="2971800" cy="457200"/>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Tahoma"/>
                <a:ea typeface="Tahoma"/>
                <a:cs typeface="Tahoma"/>
                <a:sym typeface="Tahoma"/>
              </a:defRPr>
            </a:lvl1pPr>
            <a:lvl2pPr marR="0" lvl="1"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2pPr>
            <a:lvl3pPr marR="0" lvl="2"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3pPr>
            <a:lvl4pPr marR="0" lvl="3"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4pPr>
            <a:lvl5pPr marR="0" lvl="4"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5pPr>
            <a:lvl6pPr marR="0" lvl="5"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6pPr>
            <a:lvl7pPr marR="0" lvl="6"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7pPr>
            <a:lvl8pPr marR="0" lvl="7"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8pPr>
            <a:lvl9pPr marR="0" lvl="8"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9pPr>
          </a:lstStyle>
          <a:p>
            <a:endParaRPr/>
          </a:p>
        </p:txBody>
      </p:sp>
      <p:sp>
        <p:nvSpPr>
          <p:cNvPr id="8" name="Google Shape;8;n"/>
          <p:cNvSpPr txBox="1">
            <a:spLocks noGrp="1"/>
          </p:cNvSpPr>
          <p:nvPr>
            <p:ph type="sldNum" idx="12"/>
          </p:nvPr>
        </p:nvSpPr>
        <p:spPr>
          <a:xfrm>
            <a:off x="3886200" y="8686800"/>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Tahoma"/>
                <a:ea typeface="Tahoma"/>
                <a:cs typeface="Tahoma"/>
                <a:sym typeface="Tahoma"/>
              </a:rPr>
              <a:t>‹#›</a:t>
            </a:fld>
            <a:endParaRPr sz="1200" b="0" i="0" u="none" strike="noStrike" cap="none">
              <a:solidFill>
                <a:schemeClr val="dk1"/>
              </a:solidFill>
              <a:latin typeface="Tahoma"/>
              <a:ea typeface="Tahoma"/>
              <a:cs typeface="Tahoma"/>
              <a:sym typeface="Tahoma"/>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2"/>
        <p:cNvGrpSpPr/>
        <p:nvPr/>
      </p:nvGrpSpPr>
      <p:grpSpPr>
        <a:xfrm>
          <a:off x="0" y="0"/>
          <a:ext cx="0" cy="0"/>
          <a:chOff x="0" y="0"/>
          <a:chExt cx="0" cy="0"/>
        </a:xfrm>
      </p:grpSpPr>
      <p:sp>
        <p:nvSpPr>
          <p:cNvPr id="1843" name="Google Shape;1843;p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1844" name="Google Shape;1844;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8"/>
        <p:cNvGrpSpPr/>
        <p:nvPr/>
      </p:nvGrpSpPr>
      <p:grpSpPr>
        <a:xfrm>
          <a:off x="0" y="0"/>
          <a:ext cx="0" cy="0"/>
          <a:chOff x="0" y="0"/>
          <a:chExt cx="0" cy="0"/>
        </a:xfrm>
      </p:grpSpPr>
      <p:sp>
        <p:nvSpPr>
          <p:cNvPr id="1939" name="Google Shape;1939;p9:notes"/>
          <p:cNvSpPr txBox="1">
            <a:spLocks noGrp="1"/>
          </p:cNvSpPr>
          <p:nvPr>
            <p:ph type="sldNum" idx="12"/>
          </p:nvPr>
        </p:nvSpPr>
        <p:spPr>
          <a:xfrm>
            <a:off x="3886200" y="8686800"/>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Times New Roman"/>
                <a:ea typeface="Times New Roman"/>
                <a:cs typeface="Times New Roman"/>
                <a:sym typeface="Times New Roman"/>
              </a:rPr>
              <a:t>10</a:t>
            </a:fld>
            <a:endParaRPr sz="1200" b="0" i="0" u="none" strike="noStrike" cap="none">
              <a:solidFill>
                <a:srgbClr val="000000"/>
              </a:solidFill>
              <a:latin typeface="Times New Roman"/>
              <a:ea typeface="Times New Roman"/>
              <a:cs typeface="Times New Roman"/>
              <a:sym typeface="Times New Roman"/>
            </a:endParaRPr>
          </a:p>
        </p:txBody>
      </p:sp>
      <p:sp>
        <p:nvSpPr>
          <p:cNvPr id="1940" name="Google Shape;1940;p9:notes"/>
          <p:cNvSpPr>
            <a:spLocks noGrp="1" noRot="1" noChangeAspect="1"/>
          </p:cNvSpPr>
          <p:nvPr>
            <p:ph type="sldImg" idx="2"/>
          </p:nvPr>
        </p:nvSpPr>
        <p:spPr>
          <a:xfrm>
            <a:off x="1333500" y="1163638"/>
            <a:ext cx="4191000" cy="31432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941" name="Google Shape;1941;p9: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360"/>
              </a:spcBef>
              <a:spcAft>
                <a:spcPts val="0"/>
              </a:spcAft>
              <a:buSzPts val="14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9"/>
        <p:cNvGrpSpPr/>
        <p:nvPr/>
      </p:nvGrpSpPr>
      <p:grpSpPr>
        <a:xfrm>
          <a:off x="0" y="0"/>
          <a:ext cx="0" cy="0"/>
          <a:chOff x="0" y="0"/>
          <a:chExt cx="0" cy="0"/>
        </a:xfrm>
      </p:grpSpPr>
      <p:sp>
        <p:nvSpPr>
          <p:cNvPr id="1950" name="Google Shape;1950;p17:notes"/>
          <p:cNvSpPr txBox="1">
            <a:spLocks noGrp="1"/>
          </p:cNvSpPr>
          <p:nvPr>
            <p:ph type="sldNum" idx="12"/>
          </p:nvPr>
        </p:nvSpPr>
        <p:spPr>
          <a:xfrm>
            <a:off x="3886200" y="8686800"/>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Times New Roman"/>
                <a:ea typeface="Times New Roman"/>
                <a:cs typeface="Times New Roman"/>
                <a:sym typeface="Times New Roman"/>
              </a:rPr>
              <a:t>11</a:t>
            </a:fld>
            <a:endParaRPr sz="1200" b="0" i="0" u="none" strike="noStrike" cap="none">
              <a:solidFill>
                <a:srgbClr val="000000"/>
              </a:solidFill>
              <a:latin typeface="Times New Roman"/>
              <a:ea typeface="Times New Roman"/>
              <a:cs typeface="Times New Roman"/>
              <a:sym typeface="Times New Roman"/>
            </a:endParaRPr>
          </a:p>
        </p:txBody>
      </p:sp>
      <p:sp>
        <p:nvSpPr>
          <p:cNvPr id="1951" name="Google Shape;1951;p17:notes"/>
          <p:cNvSpPr>
            <a:spLocks noGrp="1" noRot="1" noChangeAspect="1"/>
          </p:cNvSpPr>
          <p:nvPr>
            <p:ph type="sldImg" idx="2"/>
          </p:nvPr>
        </p:nvSpPr>
        <p:spPr>
          <a:xfrm>
            <a:off x="1333500" y="1163638"/>
            <a:ext cx="4191000" cy="31432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952" name="Google Shape;1952;p17: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360"/>
              </a:spcBef>
              <a:spcAft>
                <a:spcPts val="0"/>
              </a:spcAft>
              <a:buSzPts val="14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8"/>
        <p:cNvGrpSpPr/>
        <p:nvPr/>
      </p:nvGrpSpPr>
      <p:grpSpPr>
        <a:xfrm>
          <a:off x="0" y="0"/>
          <a:ext cx="0" cy="0"/>
          <a:chOff x="0" y="0"/>
          <a:chExt cx="0" cy="0"/>
        </a:xfrm>
      </p:grpSpPr>
      <p:sp>
        <p:nvSpPr>
          <p:cNvPr id="1959" name="Google Shape;1959;p18:notes"/>
          <p:cNvSpPr txBox="1">
            <a:spLocks noGrp="1"/>
          </p:cNvSpPr>
          <p:nvPr>
            <p:ph type="sldNum" idx="12"/>
          </p:nvPr>
        </p:nvSpPr>
        <p:spPr>
          <a:xfrm>
            <a:off x="3886200" y="8686800"/>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Times New Roman"/>
                <a:ea typeface="Times New Roman"/>
                <a:cs typeface="Times New Roman"/>
                <a:sym typeface="Times New Roman"/>
              </a:rPr>
              <a:t>12</a:t>
            </a:fld>
            <a:endParaRPr sz="1200" b="0" i="0" u="none" strike="noStrike" cap="none">
              <a:solidFill>
                <a:srgbClr val="000000"/>
              </a:solidFill>
              <a:latin typeface="Times New Roman"/>
              <a:ea typeface="Times New Roman"/>
              <a:cs typeface="Times New Roman"/>
              <a:sym typeface="Times New Roman"/>
            </a:endParaRPr>
          </a:p>
        </p:txBody>
      </p:sp>
      <p:sp>
        <p:nvSpPr>
          <p:cNvPr id="1960" name="Google Shape;1960;p18:notes"/>
          <p:cNvSpPr>
            <a:spLocks noGrp="1" noRot="1" noChangeAspect="1"/>
          </p:cNvSpPr>
          <p:nvPr>
            <p:ph type="sldImg" idx="2"/>
          </p:nvPr>
        </p:nvSpPr>
        <p:spPr>
          <a:xfrm>
            <a:off x="1333500" y="1163638"/>
            <a:ext cx="4191000" cy="31432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961" name="Google Shape;1961;p18: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360"/>
              </a:spcBef>
              <a:spcAft>
                <a:spcPts val="0"/>
              </a:spcAft>
              <a:buSzPts val="1400"/>
              <a:buNone/>
            </a:pP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2"/>
        <p:cNvGrpSpPr/>
        <p:nvPr/>
      </p:nvGrpSpPr>
      <p:grpSpPr>
        <a:xfrm>
          <a:off x="0" y="0"/>
          <a:ext cx="0" cy="0"/>
          <a:chOff x="0" y="0"/>
          <a:chExt cx="0" cy="0"/>
        </a:xfrm>
      </p:grpSpPr>
      <p:sp>
        <p:nvSpPr>
          <p:cNvPr id="1973" name="Google Shape;1973;p20:notes"/>
          <p:cNvSpPr txBox="1">
            <a:spLocks noGrp="1"/>
          </p:cNvSpPr>
          <p:nvPr>
            <p:ph type="sldNum" idx="12"/>
          </p:nvPr>
        </p:nvSpPr>
        <p:spPr>
          <a:xfrm>
            <a:off x="3886200" y="8686800"/>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Times New Roman"/>
                <a:ea typeface="Times New Roman"/>
                <a:cs typeface="Times New Roman"/>
                <a:sym typeface="Times New Roman"/>
              </a:rPr>
              <a:t>13</a:t>
            </a:fld>
            <a:endParaRPr sz="1200" b="0" i="0" u="none" strike="noStrike" cap="none">
              <a:solidFill>
                <a:srgbClr val="000000"/>
              </a:solidFill>
              <a:latin typeface="Times New Roman"/>
              <a:ea typeface="Times New Roman"/>
              <a:cs typeface="Times New Roman"/>
              <a:sym typeface="Times New Roman"/>
            </a:endParaRPr>
          </a:p>
        </p:txBody>
      </p:sp>
      <p:sp>
        <p:nvSpPr>
          <p:cNvPr id="1974" name="Google Shape;1974;p20:notes"/>
          <p:cNvSpPr>
            <a:spLocks noGrp="1" noRot="1" noChangeAspect="1"/>
          </p:cNvSpPr>
          <p:nvPr>
            <p:ph type="sldImg" idx="2"/>
          </p:nvPr>
        </p:nvSpPr>
        <p:spPr>
          <a:xfrm>
            <a:off x="1333500" y="1163638"/>
            <a:ext cx="4191000" cy="31432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975" name="Google Shape;1975;p2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360"/>
              </a:spcBef>
              <a:spcAft>
                <a:spcPts val="0"/>
              </a:spcAft>
              <a:buSzPts val="14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2"/>
        <p:cNvGrpSpPr/>
        <p:nvPr/>
      </p:nvGrpSpPr>
      <p:grpSpPr>
        <a:xfrm>
          <a:off x="0" y="0"/>
          <a:ext cx="0" cy="0"/>
          <a:chOff x="0" y="0"/>
          <a:chExt cx="0" cy="0"/>
        </a:xfrm>
      </p:grpSpPr>
      <p:sp>
        <p:nvSpPr>
          <p:cNvPr id="1983" name="Google Shape;1983;p21:notes"/>
          <p:cNvSpPr txBox="1">
            <a:spLocks noGrp="1"/>
          </p:cNvSpPr>
          <p:nvPr>
            <p:ph type="sldNum" idx="12"/>
          </p:nvPr>
        </p:nvSpPr>
        <p:spPr>
          <a:xfrm>
            <a:off x="3886200" y="8686800"/>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Times New Roman"/>
                <a:ea typeface="Times New Roman"/>
                <a:cs typeface="Times New Roman"/>
                <a:sym typeface="Times New Roman"/>
              </a:rPr>
              <a:t>14</a:t>
            </a:fld>
            <a:endParaRPr sz="1200" b="0" i="0" u="none" strike="noStrike" cap="none">
              <a:solidFill>
                <a:srgbClr val="000000"/>
              </a:solidFill>
              <a:latin typeface="Times New Roman"/>
              <a:ea typeface="Times New Roman"/>
              <a:cs typeface="Times New Roman"/>
              <a:sym typeface="Times New Roman"/>
            </a:endParaRPr>
          </a:p>
        </p:txBody>
      </p:sp>
      <p:sp>
        <p:nvSpPr>
          <p:cNvPr id="1984" name="Google Shape;1984;p2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985" name="Google Shape;1985;p2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360"/>
              </a:spcBef>
              <a:spcAft>
                <a:spcPts val="0"/>
              </a:spcAft>
              <a:buSzPts val="1400"/>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1"/>
        <p:cNvGrpSpPr/>
        <p:nvPr/>
      </p:nvGrpSpPr>
      <p:grpSpPr>
        <a:xfrm>
          <a:off x="0" y="0"/>
          <a:ext cx="0" cy="0"/>
          <a:chOff x="0" y="0"/>
          <a:chExt cx="0" cy="0"/>
        </a:xfrm>
      </p:grpSpPr>
      <p:sp>
        <p:nvSpPr>
          <p:cNvPr id="1992" name="Google Shape;1992;p23:notes"/>
          <p:cNvSpPr txBox="1">
            <a:spLocks noGrp="1"/>
          </p:cNvSpPr>
          <p:nvPr>
            <p:ph type="sldNum" idx="12"/>
          </p:nvPr>
        </p:nvSpPr>
        <p:spPr>
          <a:xfrm>
            <a:off x="3886200" y="8686800"/>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Times New Roman"/>
                <a:ea typeface="Times New Roman"/>
                <a:cs typeface="Times New Roman"/>
                <a:sym typeface="Times New Roman"/>
              </a:rPr>
              <a:t>15</a:t>
            </a:fld>
            <a:endParaRPr sz="1200" b="0" i="0" u="none" strike="noStrike" cap="none">
              <a:solidFill>
                <a:srgbClr val="000000"/>
              </a:solidFill>
              <a:latin typeface="Times New Roman"/>
              <a:ea typeface="Times New Roman"/>
              <a:cs typeface="Times New Roman"/>
              <a:sym typeface="Times New Roman"/>
            </a:endParaRPr>
          </a:p>
        </p:txBody>
      </p:sp>
      <p:sp>
        <p:nvSpPr>
          <p:cNvPr id="1993" name="Google Shape;1993;p2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994" name="Google Shape;1994;p23: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360"/>
              </a:spcBef>
              <a:spcAft>
                <a:spcPts val="0"/>
              </a:spcAft>
              <a:buSzPts val="1400"/>
              <a:buNone/>
            </a:pPr>
            <a:r>
              <a:rPr lang="en-US"/>
              <a:t> </a:t>
            </a:r>
            <a:endParaRPr/>
          </a:p>
          <a:p>
            <a:pPr marL="457200" marR="0" lvl="0" indent="-228600" algn="l" rtl="0">
              <a:lnSpc>
                <a:spcPct val="100000"/>
              </a:lnSpc>
              <a:spcBef>
                <a:spcPts val="360"/>
              </a:spcBef>
              <a:spcAft>
                <a:spcPts val="0"/>
              </a:spcAft>
              <a:buSzPts val="14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2"/>
        <p:cNvGrpSpPr/>
        <p:nvPr/>
      </p:nvGrpSpPr>
      <p:grpSpPr>
        <a:xfrm>
          <a:off x="0" y="0"/>
          <a:ext cx="0" cy="0"/>
          <a:chOff x="0" y="0"/>
          <a:chExt cx="0" cy="0"/>
        </a:xfrm>
      </p:grpSpPr>
      <p:sp>
        <p:nvSpPr>
          <p:cNvPr id="2003" name="Google Shape;2003;p235:notes"/>
          <p:cNvSpPr txBox="1">
            <a:spLocks noGrp="1"/>
          </p:cNvSpPr>
          <p:nvPr>
            <p:ph type="sldNum" idx="12"/>
          </p:nvPr>
        </p:nvSpPr>
        <p:spPr>
          <a:xfrm>
            <a:off x="3886200" y="8686800"/>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Times New Roman"/>
                <a:ea typeface="Times New Roman"/>
                <a:cs typeface="Times New Roman"/>
                <a:sym typeface="Times New Roman"/>
              </a:rPr>
              <a:t>16</a:t>
            </a:fld>
            <a:endParaRPr sz="1200" b="0" i="0" u="none" strike="noStrike" cap="none">
              <a:solidFill>
                <a:srgbClr val="000000"/>
              </a:solidFill>
              <a:latin typeface="Times New Roman"/>
              <a:ea typeface="Times New Roman"/>
              <a:cs typeface="Times New Roman"/>
              <a:sym typeface="Times New Roman"/>
            </a:endParaRPr>
          </a:p>
        </p:txBody>
      </p:sp>
      <p:sp>
        <p:nvSpPr>
          <p:cNvPr id="2004" name="Google Shape;2004;p235:notes"/>
          <p:cNvSpPr>
            <a:spLocks noGrp="1" noRot="1" noChangeAspect="1"/>
          </p:cNvSpPr>
          <p:nvPr>
            <p:ph type="sldImg" idx="2"/>
          </p:nvPr>
        </p:nvSpPr>
        <p:spPr>
          <a:xfrm>
            <a:off x="973138" y="752475"/>
            <a:ext cx="4940300" cy="370681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005" name="Google Shape;2005;p235:notes"/>
          <p:cNvSpPr txBox="1">
            <a:spLocks noGrp="1"/>
          </p:cNvSpPr>
          <p:nvPr>
            <p:ph type="body" idx="1"/>
          </p:nvPr>
        </p:nvSpPr>
        <p:spPr>
          <a:xfrm>
            <a:off x="915988" y="4716022"/>
            <a:ext cx="5048250" cy="4463439"/>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360"/>
              </a:spcBef>
              <a:spcAft>
                <a:spcPts val="0"/>
              </a:spcAft>
              <a:buSzPts val="1400"/>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9"/>
        <p:cNvGrpSpPr/>
        <p:nvPr/>
      </p:nvGrpSpPr>
      <p:grpSpPr>
        <a:xfrm>
          <a:off x="0" y="0"/>
          <a:ext cx="0" cy="0"/>
          <a:chOff x="0" y="0"/>
          <a:chExt cx="0" cy="0"/>
        </a:xfrm>
      </p:grpSpPr>
      <p:sp>
        <p:nvSpPr>
          <p:cNvPr id="2020" name="Google Shape;2020;p236:notes"/>
          <p:cNvSpPr txBox="1">
            <a:spLocks noGrp="1"/>
          </p:cNvSpPr>
          <p:nvPr>
            <p:ph type="sldNum" idx="12"/>
          </p:nvPr>
        </p:nvSpPr>
        <p:spPr>
          <a:xfrm>
            <a:off x="3886200" y="8686800"/>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Times New Roman"/>
                <a:ea typeface="Times New Roman"/>
                <a:cs typeface="Times New Roman"/>
                <a:sym typeface="Times New Roman"/>
              </a:rPr>
              <a:t>17</a:t>
            </a:fld>
            <a:endParaRPr sz="1200" b="0" i="0" u="none" strike="noStrike" cap="none">
              <a:solidFill>
                <a:srgbClr val="000000"/>
              </a:solidFill>
              <a:latin typeface="Times New Roman"/>
              <a:ea typeface="Times New Roman"/>
              <a:cs typeface="Times New Roman"/>
              <a:sym typeface="Times New Roman"/>
            </a:endParaRPr>
          </a:p>
        </p:txBody>
      </p:sp>
      <p:sp>
        <p:nvSpPr>
          <p:cNvPr id="2021" name="Google Shape;2021;p23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022" name="Google Shape;2022;p236: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360"/>
              </a:spcBef>
              <a:spcAft>
                <a:spcPts val="0"/>
              </a:spcAft>
              <a:buSzPts val="1400"/>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8"/>
        <p:cNvGrpSpPr/>
        <p:nvPr/>
      </p:nvGrpSpPr>
      <p:grpSpPr>
        <a:xfrm>
          <a:off x="0" y="0"/>
          <a:ext cx="0" cy="0"/>
          <a:chOff x="0" y="0"/>
          <a:chExt cx="0" cy="0"/>
        </a:xfrm>
      </p:grpSpPr>
      <p:sp>
        <p:nvSpPr>
          <p:cNvPr id="2029" name="Google Shape;2029;p237:notes"/>
          <p:cNvSpPr txBox="1">
            <a:spLocks noGrp="1"/>
          </p:cNvSpPr>
          <p:nvPr>
            <p:ph type="sldNum" idx="12"/>
          </p:nvPr>
        </p:nvSpPr>
        <p:spPr>
          <a:xfrm>
            <a:off x="3886200" y="8686800"/>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Times New Roman"/>
                <a:ea typeface="Times New Roman"/>
                <a:cs typeface="Times New Roman"/>
                <a:sym typeface="Times New Roman"/>
              </a:rPr>
              <a:t>18</a:t>
            </a:fld>
            <a:endParaRPr sz="1200" b="0" i="0" u="none" strike="noStrike" cap="none">
              <a:solidFill>
                <a:srgbClr val="000000"/>
              </a:solidFill>
              <a:latin typeface="Times New Roman"/>
              <a:ea typeface="Times New Roman"/>
              <a:cs typeface="Times New Roman"/>
              <a:sym typeface="Times New Roman"/>
            </a:endParaRPr>
          </a:p>
        </p:txBody>
      </p:sp>
      <p:sp>
        <p:nvSpPr>
          <p:cNvPr id="2030" name="Google Shape;2030;p23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2031" name="Google Shape;2031;p237: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360"/>
              </a:spcBef>
              <a:spcAft>
                <a:spcPts val="0"/>
              </a:spcAft>
              <a:buSzPts val="1400"/>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8"/>
        <p:cNvGrpSpPr/>
        <p:nvPr/>
      </p:nvGrpSpPr>
      <p:grpSpPr>
        <a:xfrm>
          <a:off x="0" y="0"/>
          <a:ext cx="0" cy="0"/>
          <a:chOff x="0" y="0"/>
          <a:chExt cx="0" cy="0"/>
        </a:xfrm>
      </p:grpSpPr>
      <p:sp>
        <p:nvSpPr>
          <p:cNvPr id="2039" name="Google Shape;2039;p238: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2040" name="Google Shape;2040;p23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8"/>
        <p:cNvGrpSpPr/>
        <p:nvPr/>
      </p:nvGrpSpPr>
      <p:grpSpPr>
        <a:xfrm>
          <a:off x="0" y="0"/>
          <a:ext cx="0" cy="0"/>
          <a:chOff x="0" y="0"/>
          <a:chExt cx="0" cy="0"/>
        </a:xfrm>
      </p:grpSpPr>
      <p:sp>
        <p:nvSpPr>
          <p:cNvPr id="1849" name="Google Shape;1849;p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1850" name="Google Shape;185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7"/>
        <p:cNvGrpSpPr/>
        <p:nvPr/>
      </p:nvGrpSpPr>
      <p:grpSpPr>
        <a:xfrm>
          <a:off x="0" y="0"/>
          <a:ext cx="0" cy="0"/>
          <a:chOff x="0" y="0"/>
          <a:chExt cx="0" cy="0"/>
        </a:xfrm>
      </p:grpSpPr>
      <p:sp>
        <p:nvSpPr>
          <p:cNvPr id="2048" name="Google Shape;2048;p239: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2049" name="Google Shape;2049;p23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5"/>
        <p:cNvGrpSpPr/>
        <p:nvPr/>
      </p:nvGrpSpPr>
      <p:grpSpPr>
        <a:xfrm>
          <a:off x="0" y="0"/>
          <a:ext cx="0" cy="0"/>
          <a:chOff x="0" y="0"/>
          <a:chExt cx="0" cy="0"/>
        </a:xfrm>
      </p:grpSpPr>
      <p:sp>
        <p:nvSpPr>
          <p:cNvPr id="2056" name="Google Shape;2056;p24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2057" name="Google Shape;2057;p24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360"/>
              </a:spcBef>
              <a:spcAft>
                <a:spcPts val="0"/>
              </a:spcAft>
              <a:buSzPts val="1400"/>
              <a:buNone/>
            </a:pPr>
            <a:endParaRPr/>
          </a:p>
        </p:txBody>
      </p:sp>
      <p:sp>
        <p:nvSpPr>
          <p:cNvPr id="2058" name="Google Shape;2058;p240:notes"/>
          <p:cNvSpPr txBox="1">
            <a:spLocks noGrp="1"/>
          </p:cNvSpPr>
          <p:nvPr>
            <p:ph type="sldNum" idx="12"/>
          </p:nvPr>
        </p:nvSpPr>
        <p:spPr>
          <a:xfrm>
            <a:off x="3886200" y="8686800"/>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Arial"/>
                <a:ea typeface="Arial"/>
                <a:cs typeface="Arial"/>
                <a:sym typeface="Arial"/>
              </a:rPr>
              <a:t>21</a:t>
            </a:fld>
            <a:endParaRPr sz="12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4"/>
        <p:cNvGrpSpPr/>
        <p:nvPr/>
      </p:nvGrpSpPr>
      <p:grpSpPr>
        <a:xfrm>
          <a:off x="0" y="0"/>
          <a:ext cx="0" cy="0"/>
          <a:chOff x="0" y="0"/>
          <a:chExt cx="0" cy="0"/>
        </a:xfrm>
      </p:grpSpPr>
      <p:sp>
        <p:nvSpPr>
          <p:cNvPr id="2065" name="Google Shape;2065;p16: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2066" name="Google Shape;2066;p1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3"/>
        <p:cNvGrpSpPr/>
        <p:nvPr/>
      </p:nvGrpSpPr>
      <p:grpSpPr>
        <a:xfrm>
          <a:off x="0" y="0"/>
          <a:ext cx="0" cy="0"/>
          <a:chOff x="0" y="0"/>
          <a:chExt cx="0" cy="0"/>
        </a:xfrm>
      </p:grpSpPr>
      <p:sp>
        <p:nvSpPr>
          <p:cNvPr id="2094" name="Google Shape;2094;p19: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2095" name="Google Shape;2095;p1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7"/>
        <p:cNvGrpSpPr/>
        <p:nvPr/>
      </p:nvGrpSpPr>
      <p:grpSpPr>
        <a:xfrm>
          <a:off x="0" y="0"/>
          <a:ext cx="0" cy="0"/>
          <a:chOff x="0" y="0"/>
          <a:chExt cx="0" cy="0"/>
        </a:xfrm>
      </p:grpSpPr>
      <p:sp>
        <p:nvSpPr>
          <p:cNvPr id="2108" name="Google Shape;2108;p2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2109" name="Google Shape;2109;p2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5"/>
        <p:cNvGrpSpPr/>
        <p:nvPr/>
      </p:nvGrpSpPr>
      <p:grpSpPr>
        <a:xfrm>
          <a:off x="0" y="0"/>
          <a:ext cx="0" cy="0"/>
          <a:chOff x="0" y="0"/>
          <a:chExt cx="0" cy="0"/>
        </a:xfrm>
      </p:grpSpPr>
      <p:sp>
        <p:nvSpPr>
          <p:cNvPr id="2116" name="Google Shape;2116;p24: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2117" name="Google Shape;2117;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5"/>
        <p:cNvGrpSpPr/>
        <p:nvPr/>
      </p:nvGrpSpPr>
      <p:grpSpPr>
        <a:xfrm>
          <a:off x="0" y="0"/>
          <a:ext cx="0" cy="0"/>
          <a:chOff x="0" y="0"/>
          <a:chExt cx="0" cy="0"/>
        </a:xfrm>
      </p:grpSpPr>
      <p:sp>
        <p:nvSpPr>
          <p:cNvPr id="2126" name="Google Shape;2126;p25: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2127" name="Google Shape;2127;p2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4"/>
        <p:cNvGrpSpPr/>
        <p:nvPr/>
      </p:nvGrpSpPr>
      <p:grpSpPr>
        <a:xfrm>
          <a:off x="0" y="0"/>
          <a:ext cx="0" cy="0"/>
          <a:chOff x="0" y="0"/>
          <a:chExt cx="0" cy="0"/>
        </a:xfrm>
      </p:grpSpPr>
      <p:sp>
        <p:nvSpPr>
          <p:cNvPr id="2135" name="Google Shape;2135;p26: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2136" name="Google Shape;2136;p2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3"/>
        <p:cNvGrpSpPr/>
        <p:nvPr/>
      </p:nvGrpSpPr>
      <p:grpSpPr>
        <a:xfrm>
          <a:off x="0" y="0"/>
          <a:ext cx="0" cy="0"/>
          <a:chOff x="0" y="0"/>
          <a:chExt cx="0" cy="0"/>
        </a:xfrm>
      </p:grpSpPr>
      <p:sp>
        <p:nvSpPr>
          <p:cNvPr id="2144" name="Google Shape;2144;p3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2145" name="Google Shape;2145;p3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4"/>
        <p:cNvGrpSpPr/>
        <p:nvPr/>
      </p:nvGrpSpPr>
      <p:grpSpPr>
        <a:xfrm>
          <a:off x="0" y="0"/>
          <a:ext cx="0" cy="0"/>
          <a:chOff x="0" y="0"/>
          <a:chExt cx="0" cy="0"/>
        </a:xfrm>
      </p:grpSpPr>
      <p:sp>
        <p:nvSpPr>
          <p:cNvPr id="2155" name="Google Shape;2155;p3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2156" name="Google Shape;2156;p3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6"/>
        <p:cNvGrpSpPr/>
        <p:nvPr/>
      </p:nvGrpSpPr>
      <p:grpSpPr>
        <a:xfrm>
          <a:off x="0" y="0"/>
          <a:ext cx="0" cy="0"/>
          <a:chOff x="0" y="0"/>
          <a:chExt cx="0" cy="0"/>
        </a:xfrm>
      </p:grpSpPr>
      <p:sp>
        <p:nvSpPr>
          <p:cNvPr id="1857" name="Google Shape;1857;p3: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1858" name="Google Shape;1858;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2"/>
        <p:cNvGrpSpPr/>
        <p:nvPr/>
      </p:nvGrpSpPr>
      <p:grpSpPr>
        <a:xfrm>
          <a:off x="0" y="0"/>
          <a:ext cx="0" cy="0"/>
          <a:chOff x="0" y="0"/>
          <a:chExt cx="0" cy="0"/>
        </a:xfrm>
      </p:grpSpPr>
      <p:sp>
        <p:nvSpPr>
          <p:cNvPr id="2163" name="Google Shape;2163;p3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2164" name="Google Shape;2164;p3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3"/>
        <p:cNvGrpSpPr/>
        <p:nvPr/>
      </p:nvGrpSpPr>
      <p:grpSpPr>
        <a:xfrm>
          <a:off x="0" y="0"/>
          <a:ext cx="0" cy="0"/>
          <a:chOff x="0" y="0"/>
          <a:chExt cx="0" cy="0"/>
        </a:xfrm>
      </p:grpSpPr>
      <p:sp>
        <p:nvSpPr>
          <p:cNvPr id="2174" name="Google Shape;2174;p33: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2175" name="Google Shape;2175;p3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4"/>
        <p:cNvGrpSpPr/>
        <p:nvPr/>
      </p:nvGrpSpPr>
      <p:grpSpPr>
        <a:xfrm>
          <a:off x="0" y="0"/>
          <a:ext cx="0" cy="0"/>
          <a:chOff x="0" y="0"/>
          <a:chExt cx="0" cy="0"/>
        </a:xfrm>
      </p:grpSpPr>
      <p:sp>
        <p:nvSpPr>
          <p:cNvPr id="2185" name="Google Shape;2185;p34: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2186" name="Google Shape;2186;p3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0"/>
        <p:cNvGrpSpPr/>
        <p:nvPr/>
      </p:nvGrpSpPr>
      <p:grpSpPr>
        <a:xfrm>
          <a:off x="0" y="0"/>
          <a:ext cx="0" cy="0"/>
          <a:chOff x="0" y="0"/>
          <a:chExt cx="0" cy="0"/>
        </a:xfrm>
      </p:grpSpPr>
      <p:sp>
        <p:nvSpPr>
          <p:cNvPr id="2191" name="Google Shape;2191;p35: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2192" name="Google Shape;2192;p3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0"/>
        <p:cNvGrpSpPr/>
        <p:nvPr/>
      </p:nvGrpSpPr>
      <p:grpSpPr>
        <a:xfrm>
          <a:off x="0" y="0"/>
          <a:ext cx="0" cy="0"/>
          <a:chOff x="0" y="0"/>
          <a:chExt cx="0" cy="0"/>
        </a:xfrm>
      </p:grpSpPr>
      <p:sp>
        <p:nvSpPr>
          <p:cNvPr id="2201" name="Google Shape;2201;p3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2202" name="Google Shape;2202;p36: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203" name="Google Shape;2203;p36:notes"/>
          <p:cNvSpPr txBox="1">
            <a:spLocks noGrp="1"/>
          </p:cNvSpPr>
          <p:nvPr>
            <p:ph type="hdr" idx="3"/>
          </p:nvPr>
        </p:nvSpPr>
        <p:spPr>
          <a:xfrm>
            <a:off x="0" y="0"/>
            <a:ext cx="2971800" cy="457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Tahoma"/>
              <a:buNone/>
            </a:pPr>
            <a:r>
              <a:rPr lang="en-US" sz="1200" b="0" i="0" u="none" strike="noStrike" cap="none">
                <a:solidFill>
                  <a:srgbClr val="000000"/>
                </a:solidFill>
                <a:latin typeface="Tahoma"/>
                <a:ea typeface="Tahoma"/>
                <a:cs typeface="Tahoma"/>
                <a:sym typeface="Tahoma"/>
              </a:rPr>
              <a:t>Lecture-1</a:t>
            </a:r>
            <a:endParaRPr sz="1200" b="0" i="0" u="none" strike="noStrike" cap="none">
              <a:solidFill>
                <a:srgbClr val="000000"/>
              </a:solidFill>
              <a:latin typeface="Tahoma"/>
              <a:ea typeface="Tahoma"/>
              <a:cs typeface="Tahoma"/>
              <a:sym typeface="Tahoma"/>
            </a:endParaRPr>
          </a:p>
        </p:txBody>
      </p:sp>
      <p:sp>
        <p:nvSpPr>
          <p:cNvPr id="2204" name="Google Shape;2204;p36:notes"/>
          <p:cNvSpPr txBox="1">
            <a:spLocks noGrp="1"/>
          </p:cNvSpPr>
          <p:nvPr>
            <p:ph type="sldNum" idx="12"/>
          </p:nvPr>
        </p:nvSpPr>
        <p:spPr>
          <a:xfrm>
            <a:off x="3886200" y="8686800"/>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Tahoma"/>
              <a:buNone/>
            </a:pPr>
            <a:fld id="{00000000-1234-1234-1234-123412341234}" type="slidenum">
              <a:rPr lang="en-US" sz="1200" b="0" i="0" u="none" strike="noStrike" cap="none">
                <a:solidFill>
                  <a:srgbClr val="000000"/>
                </a:solidFill>
                <a:latin typeface="Tahoma"/>
                <a:ea typeface="Tahoma"/>
                <a:cs typeface="Tahoma"/>
                <a:sym typeface="Tahoma"/>
              </a:rPr>
              <a:t>34</a:t>
            </a:fld>
            <a:endParaRPr sz="1200" b="0" i="0" u="none" strike="noStrike" cap="none">
              <a:solidFill>
                <a:srgbClr val="000000"/>
              </a:solidFill>
              <a:latin typeface="Tahoma"/>
              <a:ea typeface="Tahoma"/>
              <a:cs typeface="Tahoma"/>
              <a:sym typeface="Tahoma"/>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2"/>
        <p:cNvGrpSpPr/>
        <p:nvPr/>
      </p:nvGrpSpPr>
      <p:grpSpPr>
        <a:xfrm>
          <a:off x="0" y="0"/>
          <a:ext cx="0" cy="0"/>
          <a:chOff x="0" y="0"/>
          <a:chExt cx="0" cy="0"/>
        </a:xfrm>
      </p:grpSpPr>
      <p:sp>
        <p:nvSpPr>
          <p:cNvPr id="2213" name="Google Shape;2213;p37: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2214" name="Google Shape;2214;p3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8"/>
        <p:cNvGrpSpPr/>
        <p:nvPr/>
      </p:nvGrpSpPr>
      <p:grpSpPr>
        <a:xfrm>
          <a:off x="0" y="0"/>
          <a:ext cx="0" cy="0"/>
          <a:chOff x="0" y="0"/>
          <a:chExt cx="0" cy="0"/>
        </a:xfrm>
      </p:grpSpPr>
      <p:sp>
        <p:nvSpPr>
          <p:cNvPr id="2219" name="Google Shape;2219;p38: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2220" name="Google Shape;2220;p3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4"/>
        <p:cNvGrpSpPr/>
        <p:nvPr/>
      </p:nvGrpSpPr>
      <p:grpSpPr>
        <a:xfrm>
          <a:off x="0" y="0"/>
          <a:ext cx="0" cy="0"/>
          <a:chOff x="0" y="0"/>
          <a:chExt cx="0" cy="0"/>
        </a:xfrm>
      </p:grpSpPr>
      <p:sp>
        <p:nvSpPr>
          <p:cNvPr id="2225" name="Google Shape;2225;p39: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2226" name="Google Shape;2226;p3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3"/>
        <p:cNvGrpSpPr/>
        <p:nvPr/>
      </p:nvGrpSpPr>
      <p:grpSpPr>
        <a:xfrm>
          <a:off x="0" y="0"/>
          <a:ext cx="0" cy="0"/>
          <a:chOff x="0" y="0"/>
          <a:chExt cx="0" cy="0"/>
        </a:xfrm>
      </p:grpSpPr>
      <p:sp>
        <p:nvSpPr>
          <p:cNvPr id="2234" name="Google Shape;2234;p4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2235" name="Google Shape;2235;p4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1"/>
        <p:cNvGrpSpPr/>
        <p:nvPr/>
      </p:nvGrpSpPr>
      <p:grpSpPr>
        <a:xfrm>
          <a:off x="0" y="0"/>
          <a:ext cx="0" cy="0"/>
          <a:chOff x="0" y="0"/>
          <a:chExt cx="0" cy="0"/>
        </a:xfrm>
      </p:grpSpPr>
      <p:sp>
        <p:nvSpPr>
          <p:cNvPr id="2242" name="Google Shape;2242;p4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2243" name="Google Shape;2243;p4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3"/>
        <p:cNvGrpSpPr/>
        <p:nvPr/>
      </p:nvGrpSpPr>
      <p:grpSpPr>
        <a:xfrm>
          <a:off x="0" y="0"/>
          <a:ext cx="0" cy="0"/>
          <a:chOff x="0" y="0"/>
          <a:chExt cx="0" cy="0"/>
        </a:xfrm>
      </p:grpSpPr>
      <p:sp>
        <p:nvSpPr>
          <p:cNvPr id="1864" name="Google Shape;1864;p4: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200"/>
              <a:buFont typeface="Times New Roman"/>
              <a:buNone/>
            </a:pPr>
            <a:endParaRPr/>
          </a:p>
        </p:txBody>
      </p:sp>
      <p:sp>
        <p:nvSpPr>
          <p:cNvPr id="1865" name="Google Shape;1865;p4: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9"/>
        <p:cNvGrpSpPr/>
        <p:nvPr/>
      </p:nvGrpSpPr>
      <p:grpSpPr>
        <a:xfrm>
          <a:off x="0" y="0"/>
          <a:ext cx="0" cy="0"/>
          <a:chOff x="0" y="0"/>
          <a:chExt cx="0" cy="0"/>
        </a:xfrm>
      </p:grpSpPr>
      <p:sp>
        <p:nvSpPr>
          <p:cNvPr id="2250" name="Google Shape;2250;p4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2251" name="Google Shape;2251;p4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7"/>
        <p:cNvGrpSpPr/>
        <p:nvPr/>
      </p:nvGrpSpPr>
      <p:grpSpPr>
        <a:xfrm>
          <a:off x="0" y="0"/>
          <a:ext cx="0" cy="0"/>
          <a:chOff x="0" y="0"/>
          <a:chExt cx="0" cy="0"/>
        </a:xfrm>
      </p:grpSpPr>
      <p:sp>
        <p:nvSpPr>
          <p:cNvPr id="2258" name="Google Shape;2258;p43: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2259" name="Google Shape;2259;p4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6"/>
        <p:cNvGrpSpPr/>
        <p:nvPr/>
      </p:nvGrpSpPr>
      <p:grpSpPr>
        <a:xfrm>
          <a:off x="0" y="0"/>
          <a:ext cx="0" cy="0"/>
          <a:chOff x="0" y="0"/>
          <a:chExt cx="0" cy="0"/>
        </a:xfrm>
      </p:grpSpPr>
      <p:sp>
        <p:nvSpPr>
          <p:cNvPr id="2267" name="Google Shape;2267;p44: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2268" name="Google Shape;2268;p4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2"/>
        <p:cNvGrpSpPr/>
        <p:nvPr/>
      </p:nvGrpSpPr>
      <p:grpSpPr>
        <a:xfrm>
          <a:off x="0" y="0"/>
          <a:ext cx="0" cy="0"/>
          <a:chOff x="0" y="0"/>
          <a:chExt cx="0" cy="0"/>
        </a:xfrm>
      </p:grpSpPr>
      <p:sp>
        <p:nvSpPr>
          <p:cNvPr id="2273" name="Google Shape;2273;p45: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2274" name="Google Shape;2274;p4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8"/>
        <p:cNvGrpSpPr/>
        <p:nvPr/>
      </p:nvGrpSpPr>
      <p:grpSpPr>
        <a:xfrm>
          <a:off x="0" y="0"/>
          <a:ext cx="0" cy="0"/>
          <a:chOff x="0" y="0"/>
          <a:chExt cx="0" cy="0"/>
        </a:xfrm>
      </p:grpSpPr>
      <p:sp>
        <p:nvSpPr>
          <p:cNvPr id="2279" name="Google Shape;2279;p46: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2280" name="Google Shape;2280;p4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5"/>
        <p:cNvGrpSpPr/>
        <p:nvPr/>
      </p:nvGrpSpPr>
      <p:grpSpPr>
        <a:xfrm>
          <a:off x="0" y="0"/>
          <a:ext cx="0" cy="0"/>
          <a:chOff x="0" y="0"/>
          <a:chExt cx="0" cy="0"/>
        </a:xfrm>
      </p:grpSpPr>
      <p:sp>
        <p:nvSpPr>
          <p:cNvPr id="2286" name="Google Shape;2286;p47: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2287" name="Google Shape;2287;p4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2"/>
        <p:cNvGrpSpPr/>
        <p:nvPr/>
      </p:nvGrpSpPr>
      <p:grpSpPr>
        <a:xfrm>
          <a:off x="0" y="0"/>
          <a:ext cx="0" cy="0"/>
          <a:chOff x="0" y="0"/>
          <a:chExt cx="0" cy="0"/>
        </a:xfrm>
      </p:grpSpPr>
      <p:sp>
        <p:nvSpPr>
          <p:cNvPr id="2293" name="Google Shape;2293;p24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2294" name="Google Shape;2294;p24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7"/>
        <p:cNvGrpSpPr/>
        <p:nvPr/>
      </p:nvGrpSpPr>
      <p:grpSpPr>
        <a:xfrm>
          <a:off x="0" y="0"/>
          <a:ext cx="0" cy="0"/>
          <a:chOff x="0" y="0"/>
          <a:chExt cx="0" cy="0"/>
        </a:xfrm>
      </p:grpSpPr>
      <p:sp>
        <p:nvSpPr>
          <p:cNvPr id="2298" name="Google Shape;2298;p24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2299" name="Google Shape;2299;p24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360"/>
              </a:spcBef>
              <a:spcAft>
                <a:spcPts val="0"/>
              </a:spcAft>
              <a:buSzPts val="1400"/>
              <a:buNone/>
            </a:pPr>
            <a:endParaRPr/>
          </a:p>
        </p:txBody>
      </p:sp>
      <p:sp>
        <p:nvSpPr>
          <p:cNvPr id="2300" name="Google Shape;2300;p242:notes"/>
          <p:cNvSpPr txBox="1">
            <a:spLocks noGrp="1"/>
          </p:cNvSpPr>
          <p:nvPr>
            <p:ph type="hdr" idx="3"/>
          </p:nvPr>
        </p:nvSpPr>
        <p:spPr>
          <a:xfrm>
            <a:off x="0" y="0"/>
            <a:ext cx="2971800" cy="4572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Lecture-1</a:t>
            </a:r>
            <a:endParaRPr/>
          </a:p>
        </p:txBody>
      </p:sp>
      <p:sp>
        <p:nvSpPr>
          <p:cNvPr id="2301" name="Google Shape;2301;p242:notes"/>
          <p:cNvSpPr txBox="1">
            <a:spLocks noGrp="1"/>
          </p:cNvSpPr>
          <p:nvPr>
            <p:ph type="sldNum" idx="12"/>
          </p:nvPr>
        </p:nvSpPr>
        <p:spPr>
          <a:xfrm>
            <a:off x="3886200" y="8686800"/>
            <a:ext cx="2971800" cy="4572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None/>
            </a:pPr>
            <a:fld id="{00000000-1234-1234-1234-123412341234}" type="slidenum">
              <a:rPr lang="en-US"/>
              <a:t>47</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5"/>
        <p:cNvGrpSpPr/>
        <p:nvPr/>
      </p:nvGrpSpPr>
      <p:grpSpPr>
        <a:xfrm>
          <a:off x="0" y="0"/>
          <a:ext cx="0" cy="0"/>
          <a:chOff x="0" y="0"/>
          <a:chExt cx="0" cy="0"/>
        </a:xfrm>
      </p:grpSpPr>
      <p:sp>
        <p:nvSpPr>
          <p:cNvPr id="2306" name="Google Shape;2306;p243:notes"/>
          <p:cNvSpPr txBox="1">
            <a:spLocks noGrp="1"/>
          </p:cNvSpPr>
          <p:nvPr>
            <p:ph type="sldNum" idx="12"/>
          </p:nvPr>
        </p:nvSpPr>
        <p:spPr>
          <a:xfrm>
            <a:off x="3886200" y="8686800"/>
            <a:ext cx="2971800" cy="4572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None/>
            </a:pPr>
            <a:fld id="{00000000-1234-1234-1234-123412341234}" type="slidenum">
              <a:rPr lang="en-US"/>
              <a:t>48</a:t>
            </a:fld>
            <a:endParaRPr/>
          </a:p>
        </p:txBody>
      </p:sp>
      <p:sp>
        <p:nvSpPr>
          <p:cNvPr id="2307" name="Google Shape;2307;p243:notes"/>
          <p:cNvSpPr>
            <a:spLocks noGrp="1" noRot="1" noChangeAspect="1"/>
          </p:cNvSpPr>
          <p:nvPr>
            <p:ph type="sldImg" idx="2"/>
          </p:nvPr>
        </p:nvSpPr>
        <p:spPr>
          <a:xfrm>
            <a:off x="863600" y="755650"/>
            <a:ext cx="4965700" cy="37242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chemeClr val="dk1"/>
            </a:solidFill>
            <a:prstDash val="solid"/>
            <a:round/>
            <a:headEnd type="none" w="sm" len="sm"/>
            <a:tailEnd type="none" w="sm" len="sm"/>
          </a:ln>
        </p:spPr>
      </p:sp>
      <p:sp>
        <p:nvSpPr>
          <p:cNvPr id="2308" name="Google Shape;2308;p243:notes"/>
          <p:cNvSpPr txBox="1">
            <a:spLocks noGrp="1"/>
          </p:cNvSpPr>
          <p:nvPr>
            <p:ph type="body" idx="1"/>
          </p:nvPr>
        </p:nvSpPr>
        <p:spPr>
          <a:xfrm>
            <a:off x="892175" y="4733925"/>
            <a:ext cx="4908550" cy="4486275"/>
          </a:xfrm>
          <a:prstGeom prst="rect">
            <a:avLst/>
          </a:prstGeom>
          <a:noFill/>
          <a:ln>
            <a:noFill/>
          </a:ln>
        </p:spPr>
        <p:txBody>
          <a:bodyPr spcFirstLastPara="1" wrap="square" lIns="92075" tIns="46025" rIns="92075" bIns="46025" anchor="t" anchorCtr="0">
            <a:noAutofit/>
          </a:bodyPr>
          <a:lstStyle/>
          <a:p>
            <a:pPr marL="457200" marR="0" lvl="0" indent="-228600" algn="l" rtl="0">
              <a:lnSpc>
                <a:spcPct val="100000"/>
              </a:lnSpc>
              <a:spcBef>
                <a:spcPts val="360"/>
              </a:spcBef>
              <a:spcAft>
                <a:spcPts val="0"/>
              </a:spcAft>
              <a:buSzPts val="1400"/>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2"/>
        <p:cNvGrpSpPr/>
        <p:nvPr/>
      </p:nvGrpSpPr>
      <p:grpSpPr>
        <a:xfrm>
          <a:off x="0" y="0"/>
          <a:ext cx="0" cy="0"/>
          <a:chOff x="0" y="0"/>
          <a:chExt cx="0" cy="0"/>
        </a:xfrm>
      </p:grpSpPr>
      <p:sp>
        <p:nvSpPr>
          <p:cNvPr id="2373" name="Google Shape;2373;p244:notes"/>
          <p:cNvSpPr txBox="1">
            <a:spLocks noGrp="1"/>
          </p:cNvSpPr>
          <p:nvPr>
            <p:ph type="sldNum" idx="12"/>
          </p:nvPr>
        </p:nvSpPr>
        <p:spPr>
          <a:xfrm>
            <a:off x="3886200" y="8686800"/>
            <a:ext cx="2971800" cy="4572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None/>
            </a:pPr>
            <a:fld id="{00000000-1234-1234-1234-123412341234}" type="slidenum">
              <a:rPr lang="en-US"/>
              <a:t>49</a:t>
            </a:fld>
            <a:endParaRPr/>
          </a:p>
        </p:txBody>
      </p:sp>
      <p:sp>
        <p:nvSpPr>
          <p:cNvPr id="2374" name="Google Shape;2374;p244:notes"/>
          <p:cNvSpPr>
            <a:spLocks noGrp="1" noRot="1" noChangeAspect="1"/>
          </p:cNvSpPr>
          <p:nvPr>
            <p:ph type="sldImg" idx="2"/>
          </p:nvPr>
        </p:nvSpPr>
        <p:spPr>
          <a:xfrm>
            <a:off x="863600" y="755650"/>
            <a:ext cx="4965700" cy="37242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chemeClr val="dk1"/>
            </a:solidFill>
            <a:prstDash val="solid"/>
            <a:round/>
            <a:headEnd type="none" w="sm" len="sm"/>
            <a:tailEnd type="none" w="sm" len="sm"/>
          </a:ln>
        </p:spPr>
      </p:sp>
      <p:sp>
        <p:nvSpPr>
          <p:cNvPr id="2375" name="Google Shape;2375;p244:notes"/>
          <p:cNvSpPr txBox="1">
            <a:spLocks noGrp="1"/>
          </p:cNvSpPr>
          <p:nvPr>
            <p:ph type="body" idx="1"/>
          </p:nvPr>
        </p:nvSpPr>
        <p:spPr>
          <a:xfrm>
            <a:off x="892175" y="4733925"/>
            <a:ext cx="4908550" cy="4486275"/>
          </a:xfrm>
          <a:prstGeom prst="rect">
            <a:avLst/>
          </a:prstGeom>
          <a:noFill/>
          <a:ln>
            <a:noFill/>
          </a:ln>
        </p:spPr>
        <p:txBody>
          <a:bodyPr spcFirstLastPara="1" wrap="square" lIns="92075" tIns="46025" rIns="92075" bIns="46025" anchor="t" anchorCtr="0">
            <a:noAutofit/>
          </a:bodyPr>
          <a:lstStyle/>
          <a:p>
            <a:pPr marL="457200" marR="0" lvl="0" indent="-228600" algn="l" rtl="0">
              <a:lnSpc>
                <a:spcPct val="100000"/>
              </a:lnSpc>
              <a:spcBef>
                <a:spcPts val="360"/>
              </a:spcBef>
              <a:spcAft>
                <a:spcPts val="0"/>
              </a:spcAft>
              <a:buSzPts val="14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8"/>
        <p:cNvGrpSpPr/>
        <p:nvPr/>
      </p:nvGrpSpPr>
      <p:grpSpPr>
        <a:xfrm>
          <a:off x="0" y="0"/>
          <a:ext cx="0" cy="0"/>
          <a:chOff x="0" y="0"/>
          <a:chExt cx="0" cy="0"/>
        </a:xfrm>
      </p:grpSpPr>
      <p:sp>
        <p:nvSpPr>
          <p:cNvPr id="1869" name="Google Shape;1869;p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Times New Roman"/>
              <a:buNone/>
            </a:pPr>
            <a:endParaRPr/>
          </a:p>
        </p:txBody>
      </p:sp>
      <p:sp>
        <p:nvSpPr>
          <p:cNvPr id="1870" name="Google Shape;1870;p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4"/>
        <p:cNvGrpSpPr/>
        <p:nvPr/>
      </p:nvGrpSpPr>
      <p:grpSpPr>
        <a:xfrm>
          <a:off x="0" y="0"/>
          <a:ext cx="0" cy="0"/>
          <a:chOff x="0" y="0"/>
          <a:chExt cx="0" cy="0"/>
        </a:xfrm>
      </p:grpSpPr>
      <p:sp>
        <p:nvSpPr>
          <p:cNvPr id="2475" name="Google Shape;2475;p24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2476" name="Google Shape;2476;p24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1"/>
        <p:cNvGrpSpPr/>
        <p:nvPr/>
      </p:nvGrpSpPr>
      <p:grpSpPr>
        <a:xfrm>
          <a:off x="0" y="0"/>
          <a:ext cx="0" cy="0"/>
          <a:chOff x="0" y="0"/>
          <a:chExt cx="0" cy="0"/>
        </a:xfrm>
      </p:grpSpPr>
      <p:sp>
        <p:nvSpPr>
          <p:cNvPr id="2482" name="Google Shape;2482;p246: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2483" name="Google Shape;2483;p24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0"/>
        <p:cNvGrpSpPr/>
        <p:nvPr/>
      </p:nvGrpSpPr>
      <p:grpSpPr>
        <a:xfrm>
          <a:off x="0" y="0"/>
          <a:ext cx="0" cy="0"/>
          <a:chOff x="0" y="0"/>
          <a:chExt cx="0" cy="0"/>
        </a:xfrm>
      </p:grpSpPr>
      <p:sp>
        <p:nvSpPr>
          <p:cNvPr id="2491" name="Google Shape;2491;p247: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2492" name="Google Shape;2492;p24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4"/>
        <p:cNvGrpSpPr/>
        <p:nvPr/>
      </p:nvGrpSpPr>
      <p:grpSpPr>
        <a:xfrm>
          <a:off x="0" y="0"/>
          <a:ext cx="0" cy="0"/>
          <a:chOff x="0" y="0"/>
          <a:chExt cx="0" cy="0"/>
        </a:xfrm>
      </p:grpSpPr>
      <p:sp>
        <p:nvSpPr>
          <p:cNvPr id="2505" name="Google Shape;2505;p248: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2506" name="Google Shape;2506;p24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1"/>
        <p:cNvGrpSpPr/>
        <p:nvPr/>
      </p:nvGrpSpPr>
      <p:grpSpPr>
        <a:xfrm>
          <a:off x="0" y="0"/>
          <a:ext cx="0" cy="0"/>
          <a:chOff x="0" y="0"/>
          <a:chExt cx="0" cy="0"/>
        </a:xfrm>
      </p:grpSpPr>
      <p:sp>
        <p:nvSpPr>
          <p:cNvPr id="2512" name="Google Shape;2512;p249: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2513" name="Google Shape;2513;p24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0"/>
        <p:cNvGrpSpPr/>
        <p:nvPr/>
      </p:nvGrpSpPr>
      <p:grpSpPr>
        <a:xfrm>
          <a:off x="0" y="0"/>
          <a:ext cx="0" cy="0"/>
          <a:chOff x="0" y="0"/>
          <a:chExt cx="0" cy="0"/>
        </a:xfrm>
      </p:grpSpPr>
      <p:sp>
        <p:nvSpPr>
          <p:cNvPr id="2521" name="Google Shape;2521;p48: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2522" name="Google Shape;2522;p4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0"/>
        <p:cNvGrpSpPr/>
        <p:nvPr/>
      </p:nvGrpSpPr>
      <p:grpSpPr>
        <a:xfrm>
          <a:off x="0" y="0"/>
          <a:ext cx="0" cy="0"/>
          <a:chOff x="0" y="0"/>
          <a:chExt cx="0" cy="0"/>
        </a:xfrm>
      </p:grpSpPr>
      <p:sp>
        <p:nvSpPr>
          <p:cNvPr id="1881" name="Google Shape;1881;p6: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1882" name="Google Shape;1882;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7"/>
        <p:cNvGrpSpPr/>
        <p:nvPr/>
      </p:nvGrpSpPr>
      <p:grpSpPr>
        <a:xfrm>
          <a:off x="0" y="0"/>
          <a:ext cx="0" cy="0"/>
          <a:chOff x="0" y="0"/>
          <a:chExt cx="0" cy="0"/>
        </a:xfrm>
      </p:grpSpPr>
      <p:sp>
        <p:nvSpPr>
          <p:cNvPr id="1888" name="Google Shape;1888;p7: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1889" name="Google Shape;1889;p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6"/>
        <p:cNvGrpSpPr/>
        <p:nvPr/>
      </p:nvGrpSpPr>
      <p:grpSpPr>
        <a:xfrm>
          <a:off x="0" y="0"/>
          <a:ext cx="0" cy="0"/>
          <a:chOff x="0" y="0"/>
          <a:chExt cx="0" cy="0"/>
        </a:xfrm>
      </p:grpSpPr>
      <p:sp>
        <p:nvSpPr>
          <p:cNvPr id="1917" name="Google Shape;1917;p8: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1918" name="Google Shape;1918;p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9"/>
        <p:cNvGrpSpPr/>
        <p:nvPr/>
      </p:nvGrpSpPr>
      <p:grpSpPr>
        <a:xfrm>
          <a:off x="0" y="0"/>
          <a:ext cx="0" cy="0"/>
          <a:chOff x="0" y="0"/>
          <a:chExt cx="0" cy="0"/>
        </a:xfrm>
      </p:grpSpPr>
      <p:sp>
        <p:nvSpPr>
          <p:cNvPr id="1930" name="Google Shape;1930;p1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1931" name="Google Shape;1931;p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8.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g"/><Relationship Id="rId1" Type="http://schemas.openxmlformats.org/officeDocument/2006/relationships/slideMaster" Target="../slideMasters/slideMaster8.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8.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Master" Target="../slideMasters/slideMaster8.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8.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8.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8.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8.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8.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8.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9.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9.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9.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9.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9.xml"/><Relationship Id="rId4" Type="http://schemas.openxmlformats.org/officeDocument/2006/relationships/image" Target="../media/image8.png"/></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9.xml"/><Relationship Id="rId4" Type="http://schemas.openxmlformats.org/officeDocument/2006/relationships/image" Target="../media/image8.png"/></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9.xml"/><Relationship Id="rId4" Type="http://schemas.openxmlformats.org/officeDocument/2006/relationships/image" Target="../media/image8.png"/></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9.xml"/><Relationship Id="rId4" Type="http://schemas.openxmlformats.org/officeDocument/2006/relationships/image" Target="../media/image8.png"/></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9.xml"/><Relationship Id="rId4" Type="http://schemas.openxmlformats.org/officeDocument/2006/relationships/image" Target="../media/image8.png"/></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9.xml"/><Relationship Id="rId4" Type="http://schemas.openxmlformats.org/officeDocument/2006/relationships/image" Target="../media/image8.png"/></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9.xml"/><Relationship Id="rId4" Type="http://schemas.openxmlformats.org/officeDocument/2006/relationships/image" Target="../media/image8.png"/></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9.xml"/><Relationship Id="rId4" Type="http://schemas.openxmlformats.org/officeDocument/2006/relationships/image" Target="../media/image8.png"/></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9.xml"/><Relationship Id="rId4" Type="http://schemas.openxmlformats.org/officeDocument/2006/relationships/image" Target="../media/image8.png"/></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9.xml"/><Relationship Id="rId4" Type="http://schemas.openxmlformats.org/officeDocument/2006/relationships/image" Target="../media/image8.png"/></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9.xml"/><Relationship Id="rId4" Type="http://schemas.openxmlformats.org/officeDocument/2006/relationships/image" Target="../media/image8.png"/></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9.xml"/><Relationship Id="rId4" Type="http://schemas.openxmlformats.org/officeDocument/2006/relationships/image" Target="../media/image8.png"/></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9.xml"/><Relationship Id="rId4" Type="http://schemas.openxmlformats.org/officeDocument/2006/relationships/image" Target="../media/image8.png"/></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9.xml"/><Relationship Id="rId4" Type="http://schemas.openxmlformats.org/officeDocument/2006/relationships/image" Target="../media/image8.png"/></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9.xml"/><Relationship Id="rId4" Type="http://schemas.openxmlformats.org/officeDocument/2006/relationships/image" Target="../media/image8.png"/></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9.xml"/><Relationship Id="rId4" Type="http://schemas.openxmlformats.org/officeDocument/2006/relationships/image" Target="../media/image8.png"/></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9.xml"/><Relationship Id="rId4" Type="http://schemas.openxmlformats.org/officeDocument/2006/relationships/image" Target="../media/image8.png"/></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9.xml"/><Relationship Id="rId4" Type="http://schemas.openxmlformats.org/officeDocument/2006/relationships/image" Target="../media/image8.png"/></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9.xml"/><Relationship Id="rId4" Type="http://schemas.openxmlformats.org/officeDocument/2006/relationships/image" Target="../media/image8.png"/></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9.xml"/><Relationship Id="rId4" Type="http://schemas.openxmlformats.org/officeDocument/2006/relationships/image" Target="../media/image8.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9.xml"/><Relationship Id="rId4" Type="http://schemas.openxmlformats.org/officeDocument/2006/relationships/image" Target="../media/image8.png"/></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9.xml"/><Relationship Id="rId4" Type="http://schemas.openxmlformats.org/officeDocument/2006/relationships/image" Target="../media/image8.png"/></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9.xml"/><Relationship Id="rId4" Type="http://schemas.openxmlformats.org/officeDocument/2006/relationships/image" Target="../media/image8.png"/></Relationships>
</file>

<file path=ppt/slideLayouts/_rels/slideLayout15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9.xml"/><Relationship Id="rId4" Type="http://schemas.openxmlformats.org/officeDocument/2006/relationships/image" Target="../media/image8.png"/></Relationships>
</file>

<file path=ppt/slideLayouts/_rels/slideLayout15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9.xml"/><Relationship Id="rId4" Type="http://schemas.openxmlformats.org/officeDocument/2006/relationships/image" Target="../media/image8.png"/></Relationships>
</file>

<file path=ppt/slideLayouts/_rels/slideLayout15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9.xml"/><Relationship Id="rId4" Type="http://schemas.openxmlformats.org/officeDocument/2006/relationships/image" Target="../media/image8.png"/></Relationships>
</file>

<file path=ppt/slideLayouts/_rels/slideLayout15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9.xml"/><Relationship Id="rId4" Type="http://schemas.openxmlformats.org/officeDocument/2006/relationships/image" Target="../media/image8.png"/></Relationships>
</file>

<file path=ppt/slideLayouts/_rels/slideLayout15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9.xml"/><Relationship Id="rId4" Type="http://schemas.openxmlformats.org/officeDocument/2006/relationships/image" Target="../media/image8.png"/></Relationships>
</file>

<file path=ppt/slideLayouts/_rels/slideLayout15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9.xml"/><Relationship Id="rId4" Type="http://schemas.openxmlformats.org/officeDocument/2006/relationships/image" Target="../media/image8.png"/></Relationships>
</file>

<file path=ppt/slideLayouts/_rels/slideLayout15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9.xml"/><Relationship Id="rId4" Type="http://schemas.openxmlformats.org/officeDocument/2006/relationships/image" Target="../media/image8.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9.xml"/><Relationship Id="rId4" Type="http://schemas.openxmlformats.org/officeDocument/2006/relationships/image" Target="../media/image8.png"/></Relationships>
</file>

<file path=ppt/slideLayouts/_rels/slideLayout16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9.xml"/><Relationship Id="rId4" Type="http://schemas.openxmlformats.org/officeDocument/2006/relationships/image" Target="../media/image8.png"/></Relationships>
</file>

<file path=ppt/slideLayouts/_rels/slideLayout16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9.xml"/><Relationship Id="rId4" Type="http://schemas.openxmlformats.org/officeDocument/2006/relationships/image" Target="../media/image8.png"/></Relationships>
</file>

<file path=ppt/slideLayouts/_rels/slideLayout16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9.xml"/><Relationship Id="rId4" Type="http://schemas.openxmlformats.org/officeDocument/2006/relationships/image" Target="../media/image8.png"/></Relationships>
</file>

<file path=ppt/slideLayouts/_rels/slideLayout16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9.xml"/><Relationship Id="rId4" Type="http://schemas.openxmlformats.org/officeDocument/2006/relationships/image" Target="../media/image8.pn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g"/><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5.xml"/><Relationship Id="rId4" Type="http://schemas.openxmlformats.org/officeDocument/2006/relationships/image" Target="../media/image8.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g"/><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6.xml"/><Relationship Id="rId4" Type="http://schemas.openxmlformats.org/officeDocument/2006/relationships/image" Target="../media/image11.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8.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Custom Layout">
  <p:cSld name="Custom Layout">
    <p:bg>
      <p:bgPr>
        <a:blipFill>
          <a:blip r:embed="rId2">
            <a:alphaModFix/>
          </a:blip>
          <a:stretch>
            <a:fillRect/>
          </a:stretch>
        </a:blipFill>
        <a:effectLst/>
      </p:bgPr>
    </p:bg>
    <p:spTree>
      <p:nvGrpSpPr>
        <p:cNvPr id="1" name="Shape 15"/>
        <p:cNvGrpSpPr/>
        <p:nvPr/>
      </p:nvGrpSpPr>
      <p:grpSpPr>
        <a:xfrm>
          <a:off x="0" y="0"/>
          <a:ext cx="0" cy="0"/>
          <a:chOff x="0" y="0"/>
          <a:chExt cx="0" cy="0"/>
        </a:xfrm>
      </p:grpSpPr>
      <p:sp>
        <p:nvSpPr>
          <p:cNvPr id="16" name="Google Shape;16;p50"/>
          <p:cNvSpPr/>
          <p:nvPr/>
        </p:nvSpPr>
        <p:spPr>
          <a:xfrm>
            <a:off x="0" y="3352800"/>
            <a:ext cx="8686800" cy="2743200"/>
          </a:xfrm>
          <a:prstGeom prst="rect">
            <a:avLst/>
          </a:prstGeom>
          <a:solidFill>
            <a:srgbClr val="10114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FFFFFF"/>
              </a:solidFill>
              <a:latin typeface="Arial"/>
              <a:ea typeface="Arial"/>
              <a:cs typeface="Arial"/>
              <a:sym typeface="Arial"/>
            </a:endParaRPr>
          </a:p>
        </p:txBody>
      </p:sp>
      <p:sp>
        <p:nvSpPr>
          <p:cNvPr id="17" name="Google Shape;17;p50"/>
          <p:cNvSpPr/>
          <p:nvPr/>
        </p:nvSpPr>
        <p:spPr>
          <a:xfrm>
            <a:off x="2895600" y="6096000"/>
            <a:ext cx="2895600" cy="76200"/>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FFFFFF"/>
              </a:solidFill>
              <a:latin typeface="Tahoma"/>
              <a:ea typeface="Tahoma"/>
              <a:cs typeface="Tahoma"/>
              <a:sym typeface="Tahoma"/>
            </a:endParaRPr>
          </a:p>
        </p:txBody>
      </p:sp>
      <p:sp>
        <p:nvSpPr>
          <p:cNvPr id="18" name="Google Shape;18;p50"/>
          <p:cNvSpPr/>
          <p:nvPr/>
        </p:nvSpPr>
        <p:spPr>
          <a:xfrm>
            <a:off x="0" y="6096000"/>
            <a:ext cx="2895600" cy="76200"/>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FFFFFF"/>
              </a:solidFill>
              <a:latin typeface="Tahoma"/>
              <a:ea typeface="Tahoma"/>
              <a:cs typeface="Tahoma"/>
              <a:sym typeface="Tahoma"/>
            </a:endParaRPr>
          </a:p>
        </p:txBody>
      </p:sp>
      <p:sp>
        <p:nvSpPr>
          <p:cNvPr id="19" name="Google Shape;19;p50"/>
          <p:cNvSpPr/>
          <p:nvPr/>
        </p:nvSpPr>
        <p:spPr>
          <a:xfrm>
            <a:off x="5791200" y="6096000"/>
            <a:ext cx="2895600" cy="76200"/>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FFFFFF"/>
              </a:solidFill>
              <a:latin typeface="Tahoma"/>
              <a:ea typeface="Tahoma"/>
              <a:cs typeface="Tahoma"/>
              <a:sym typeface="Tahoma"/>
            </a:endParaRPr>
          </a:p>
        </p:txBody>
      </p:sp>
      <p:pic>
        <p:nvPicPr>
          <p:cNvPr id="20" name="Google Shape;20;p50" descr="BITS_university_logo_whitevert.png"/>
          <p:cNvPicPr preferRelativeResize="0"/>
          <p:nvPr/>
        </p:nvPicPr>
        <p:blipFill rotWithShape="1">
          <a:blip r:embed="rId3">
            <a:alphaModFix/>
          </a:blip>
          <a:srcRect t="2" b="28592"/>
          <a:stretch/>
        </p:blipFill>
        <p:spPr>
          <a:xfrm>
            <a:off x="76200" y="3352800"/>
            <a:ext cx="2057400" cy="1979613"/>
          </a:xfrm>
          <a:prstGeom prst="rect">
            <a:avLst/>
          </a:prstGeom>
          <a:noFill/>
          <a:ln>
            <a:noFill/>
          </a:ln>
        </p:spPr>
      </p:pic>
      <p:sp>
        <p:nvSpPr>
          <p:cNvPr id="21" name="Google Shape;21;p50"/>
          <p:cNvSpPr txBox="1"/>
          <p:nvPr/>
        </p:nvSpPr>
        <p:spPr>
          <a:xfrm>
            <a:off x="-76200" y="5257800"/>
            <a:ext cx="2209800" cy="55403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900"/>
              <a:buFont typeface="Arial"/>
              <a:buNone/>
            </a:pPr>
            <a:r>
              <a:rPr lang="en-US" sz="2900" b="1" i="0" u="none" strike="noStrike" cap="none">
                <a:solidFill>
                  <a:srgbClr val="FFFFFF"/>
                </a:solidFill>
                <a:latin typeface="Arial"/>
                <a:ea typeface="Arial"/>
                <a:cs typeface="Arial"/>
                <a:sym typeface="Arial"/>
              </a:rPr>
              <a:t>BITS</a:t>
            </a:r>
            <a:r>
              <a:rPr lang="en-US" sz="2900" b="0" i="0" u="none" strike="noStrike" cap="none">
                <a:solidFill>
                  <a:srgbClr val="FFFFFF"/>
                </a:solidFill>
                <a:latin typeface="Arial"/>
                <a:ea typeface="Arial"/>
                <a:cs typeface="Arial"/>
                <a:sym typeface="Arial"/>
              </a:rPr>
              <a:t> Pilani</a:t>
            </a:r>
            <a:endParaRPr sz="1400" b="0" i="0" u="none" strike="noStrike" cap="none">
              <a:solidFill>
                <a:srgbClr val="000000"/>
              </a:solidFill>
              <a:latin typeface="Arial"/>
              <a:ea typeface="Arial"/>
              <a:cs typeface="Arial"/>
              <a:sym typeface="Arial"/>
            </a:endParaRPr>
          </a:p>
        </p:txBody>
      </p:sp>
      <p:sp>
        <p:nvSpPr>
          <p:cNvPr id="22" name="Google Shape;22;p50"/>
          <p:cNvSpPr txBox="1"/>
          <p:nvPr/>
        </p:nvSpPr>
        <p:spPr>
          <a:xfrm>
            <a:off x="152400" y="5667375"/>
            <a:ext cx="1905000" cy="27622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FFFFFF"/>
                </a:solidFill>
                <a:latin typeface="Arial"/>
                <a:ea typeface="Arial"/>
                <a:cs typeface="Arial"/>
                <a:sym typeface="Arial"/>
              </a:rPr>
              <a:t>Pilani Campus</a:t>
            </a:r>
            <a:endParaRPr sz="1400" b="0" i="0" u="none" strike="noStrike" cap="none">
              <a:solidFill>
                <a:srgbClr val="000000"/>
              </a:solidFill>
              <a:latin typeface="Arial"/>
              <a:ea typeface="Arial"/>
              <a:cs typeface="Arial"/>
              <a:sym typeface="Arial"/>
            </a:endParaRPr>
          </a:p>
        </p:txBody>
      </p:sp>
      <p:sp>
        <p:nvSpPr>
          <p:cNvPr id="23" name="Google Shape;23;p50"/>
          <p:cNvSpPr/>
          <p:nvPr/>
        </p:nvSpPr>
        <p:spPr>
          <a:xfrm>
            <a:off x="0" y="3352800"/>
            <a:ext cx="8686800" cy="2743200"/>
          </a:xfrm>
          <a:prstGeom prst="rect">
            <a:avLst/>
          </a:prstGeom>
          <a:solidFill>
            <a:srgbClr val="10114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FFFFFF"/>
              </a:solidFill>
              <a:latin typeface="Arial"/>
              <a:ea typeface="Arial"/>
              <a:cs typeface="Arial"/>
              <a:sym typeface="Arial"/>
            </a:endParaRPr>
          </a:p>
        </p:txBody>
      </p:sp>
      <p:sp>
        <p:nvSpPr>
          <p:cNvPr id="24" name="Google Shape;24;p50"/>
          <p:cNvSpPr/>
          <p:nvPr/>
        </p:nvSpPr>
        <p:spPr>
          <a:xfrm>
            <a:off x="2895600" y="6096000"/>
            <a:ext cx="2895600" cy="76200"/>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FFFFFF"/>
              </a:solidFill>
              <a:latin typeface="Tahoma"/>
              <a:ea typeface="Tahoma"/>
              <a:cs typeface="Tahoma"/>
              <a:sym typeface="Tahoma"/>
            </a:endParaRPr>
          </a:p>
        </p:txBody>
      </p:sp>
      <p:sp>
        <p:nvSpPr>
          <p:cNvPr id="25" name="Google Shape;25;p50"/>
          <p:cNvSpPr/>
          <p:nvPr/>
        </p:nvSpPr>
        <p:spPr>
          <a:xfrm>
            <a:off x="0" y="6096000"/>
            <a:ext cx="2895600" cy="76200"/>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FFFFFF"/>
              </a:solidFill>
              <a:latin typeface="Tahoma"/>
              <a:ea typeface="Tahoma"/>
              <a:cs typeface="Tahoma"/>
              <a:sym typeface="Tahoma"/>
            </a:endParaRPr>
          </a:p>
        </p:txBody>
      </p:sp>
      <p:sp>
        <p:nvSpPr>
          <p:cNvPr id="26" name="Google Shape;26;p50"/>
          <p:cNvSpPr/>
          <p:nvPr/>
        </p:nvSpPr>
        <p:spPr>
          <a:xfrm>
            <a:off x="5791200" y="6096000"/>
            <a:ext cx="2895600" cy="76200"/>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FFFFFF"/>
              </a:solidFill>
              <a:latin typeface="Tahoma"/>
              <a:ea typeface="Tahoma"/>
              <a:cs typeface="Tahoma"/>
              <a:sym typeface="Tahoma"/>
            </a:endParaRPr>
          </a:p>
        </p:txBody>
      </p:sp>
      <p:pic>
        <p:nvPicPr>
          <p:cNvPr id="27" name="Google Shape;27;p50" descr="BITS_university_logo_whitevert.png"/>
          <p:cNvPicPr preferRelativeResize="0"/>
          <p:nvPr/>
        </p:nvPicPr>
        <p:blipFill rotWithShape="1">
          <a:blip r:embed="rId3">
            <a:alphaModFix/>
          </a:blip>
          <a:srcRect t="2" b="28592"/>
          <a:stretch/>
        </p:blipFill>
        <p:spPr>
          <a:xfrm>
            <a:off x="76200" y="3352800"/>
            <a:ext cx="2057400" cy="1979613"/>
          </a:xfrm>
          <a:prstGeom prst="rect">
            <a:avLst/>
          </a:prstGeom>
          <a:noFill/>
          <a:ln>
            <a:noFill/>
          </a:ln>
        </p:spPr>
      </p:pic>
      <p:sp>
        <p:nvSpPr>
          <p:cNvPr id="28" name="Google Shape;28;p50"/>
          <p:cNvSpPr txBox="1"/>
          <p:nvPr/>
        </p:nvSpPr>
        <p:spPr>
          <a:xfrm>
            <a:off x="-76200" y="5257800"/>
            <a:ext cx="2209800" cy="55403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900"/>
              <a:buFont typeface="Arial"/>
              <a:buNone/>
            </a:pPr>
            <a:r>
              <a:rPr lang="en-US" sz="2900" b="1" i="0" u="none" strike="noStrike" cap="none">
                <a:solidFill>
                  <a:srgbClr val="FFFFFF"/>
                </a:solidFill>
                <a:latin typeface="Arial"/>
                <a:ea typeface="Arial"/>
                <a:cs typeface="Arial"/>
                <a:sym typeface="Arial"/>
              </a:rPr>
              <a:t>BITS</a:t>
            </a:r>
            <a:r>
              <a:rPr lang="en-US" sz="2900" b="0" i="0" u="none" strike="noStrike" cap="none">
                <a:solidFill>
                  <a:srgbClr val="FFFFFF"/>
                </a:solidFill>
                <a:latin typeface="Arial"/>
                <a:ea typeface="Arial"/>
                <a:cs typeface="Arial"/>
                <a:sym typeface="Arial"/>
              </a:rPr>
              <a:t> Pilani</a:t>
            </a:r>
            <a:endParaRPr sz="1400" b="0" i="0" u="none" strike="noStrike" cap="none">
              <a:solidFill>
                <a:srgbClr val="000000"/>
              </a:solidFill>
              <a:latin typeface="Arial"/>
              <a:ea typeface="Arial"/>
              <a:cs typeface="Arial"/>
              <a:sym typeface="Arial"/>
            </a:endParaRPr>
          </a:p>
        </p:txBody>
      </p:sp>
      <p:sp>
        <p:nvSpPr>
          <p:cNvPr id="29" name="Google Shape;29;p50"/>
          <p:cNvSpPr txBox="1"/>
          <p:nvPr/>
        </p:nvSpPr>
        <p:spPr>
          <a:xfrm>
            <a:off x="152400" y="5667375"/>
            <a:ext cx="1905000" cy="27622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FFFFFF"/>
                </a:solidFill>
                <a:latin typeface="Arial"/>
                <a:ea typeface="Arial"/>
                <a:cs typeface="Arial"/>
                <a:sym typeface="Arial"/>
              </a:rPr>
              <a:t>Pilani Campus</a:t>
            </a:r>
            <a:endParaRPr sz="1400" b="0" i="0" u="none" strike="noStrike" cap="none">
              <a:solidFill>
                <a:srgbClr val="000000"/>
              </a:solidFill>
              <a:latin typeface="Arial"/>
              <a:ea typeface="Arial"/>
              <a:cs typeface="Arial"/>
              <a:sym typeface="Arial"/>
            </a:endParaRPr>
          </a:p>
        </p:txBody>
      </p:sp>
      <p:sp>
        <p:nvSpPr>
          <p:cNvPr id="30" name="Google Shape;30;p50"/>
          <p:cNvSpPr txBox="1">
            <a:spLocks noGrp="1"/>
          </p:cNvSpPr>
          <p:nvPr>
            <p:ph type="body" idx="1"/>
          </p:nvPr>
        </p:nvSpPr>
        <p:spPr>
          <a:xfrm>
            <a:off x="2514600" y="5410200"/>
            <a:ext cx="6019800" cy="533400"/>
          </a:xfrm>
          <a:prstGeom prst="rect">
            <a:avLst/>
          </a:prstGeom>
          <a:noFill/>
          <a:ln>
            <a:noFill/>
          </a:ln>
        </p:spPr>
        <p:txBody>
          <a:bodyPr spcFirstLastPara="1" wrap="square" lIns="91425" tIns="45700" rIns="91425" bIns="45700" anchor="b" anchorCtr="0">
            <a:noAutofit/>
          </a:bodyPr>
          <a:lstStyle>
            <a:lvl1pPr marL="457200" lvl="0" indent="-228600" algn="r">
              <a:lnSpc>
                <a:spcPct val="100000"/>
              </a:lnSpc>
              <a:spcBef>
                <a:spcPts val="0"/>
              </a:spcBef>
              <a:spcAft>
                <a:spcPts val="0"/>
              </a:spcAft>
              <a:buClr>
                <a:schemeClr val="lt1"/>
              </a:buClr>
              <a:buSzPts val="1800"/>
              <a:buNone/>
              <a:defRPr sz="1800">
                <a:solidFill>
                  <a:schemeClr val="lt1"/>
                </a:solidFill>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31" name="Google Shape;31;p50"/>
          <p:cNvSpPr txBox="1">
            <a:spLocks noGrp="1"/>
          </p:cNvSpPr>
          <p:nvPr>
            <p:ph type="title"/>
          </p:nvPr>
        </p:nvSpPr>
        <p:spPr>
          <a:xfrm>
            <a:off x="2514600" y="3810000"/>
            <a:ext cx="6019800" cy="1524000"/>
          </a:xfrm>
          <a:prstGeom prst="rect">
            <a:avLst/>
          </a:prstGeom>
          <a:noFill/>
          <a:ln>
            <a:noFill/>
          </a:ln>
        </p:spPr>
        <p:txBody>
          <a:bodyPr spcFirstLastPara="1" wrap="square" lIns="91425" tIns="45700" rIns="91425" bIns="45700" anchor="ctr" anchorCtr="0">
            <a:noAutofit/>
          </a:bodyPr>
          <a:lstStyle>
            <a:lvl1pPr lvl="0" algn="l">
              <a:lnSpc>
                <a:spcPct val="90909"/>
              </a:lnSpc>
              <a:spcBef>
                <a:spcPts val="0"/>
              </a:spcBef>
              <a:spcAft>
                <a:spcPts val="0"/>
              </a:spcAft>
              <a:buSzPts val="1400"/>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p:spTree>
      <p:nvGrpSpPr>
        <p:cNvPr id="1" name="Shape 139"/>
        <p:cNvGrpSpPr/>
        <p:nvPr/>
      </p:nvGrpSpPr>
      <p:grpSpPr>
        <a:xfrm>
          <a:off x="0" y="0"/>
          <a:ext cx="0" cy="0"/>
          <a:chOff x="0" y="0"/>
          <a:chExt cx="0" cy="0"/>
        </a:xfrm>
      </p:grpSpPr>
      <p:grpSp>
        <p:nvGrpSpPr>
          <p:cNvPr id="140" name="Google Shape;140;p81"/>
          <p:cNvGrpSpPr/>
          <p:nvPr/>
        </p:nvGrpSpPr>
        <p:grpSpPr>
          <a:xfrm>
            <a:off x="0" y="1295400"/>
            <a:ext cx="7010400" cy="46038"/>
            <a:chOff x="1905000" y="6553200"/>
            <a:chExt cx="7010400" cy="45719"/>
          </a:xfrm>
        </p:grpSpPr>
        <p:sp>
          <p:nvSpPr>
            <p:cNvPr id="141" name="Google Shape;141;p81"/>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FFFFFF"/>
                </a:solidFill>
                <a:latin typeface="Tahoma"/>
                <a:ea typeface="Tahoma"/>
                <a:cs typeface="Tahoma"/>
                <a:sym typeface="Tahoma"/>
              </a:endParaRPr>
            </a:p>
          </p:txBody>
        </p:sp>
        <p:sp>
          <p:nvSpPr>
            <p:cNvPr id="142" name="Google Shape;142;p81"/>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FFFFFF"/>
                </a:solidFill>
                <a:latin typeface="Tahoma"/>
                <a:ea typeface="Tahoma"/>
                <a:cs typeface="Tahoma"/>
                <a:sym typeface="Tahoma"/>
              </a:endParaRPr>
            </a:p>
          </p:txBody>
        </p:sp>
        <p:sp>
          <p:nvSpPr>
            <p:cNvPr id="143" name="Google Shape;143;p81"/>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FFFFFF"/>
                </a:solidFill>
                <a:latin typeface="Tahoma"/>
                <a:ea typeface="Tahoma"/>
                <a:cs typeface="Tahoma"/>
                <a:sym typeface="Tahoma"/>
              </a:endParaRPr>
            </a:p>
          </p:txBody>
        </p:sp>
      </p:grpSp>
      <p:grpSp>
        <p:nvGrpSpPr>
          <p:cNvPr id="144" name="Google Shape;144;p81"/>
          <p:cNvGrpSpPr/>
          <p:nvPr/>
        </p:nvGrpSpPr>
        <p:grpSpPr>
          <a:xfrm>
            <a:off x="2133600" y="6553200"/>
            <a:ext cx="7010400" cy="46038"/>
            <a:chOff x="1905000" y="6553200"/>
            <a:chExt cx="7010400" cy="45719"/>
          </a:xfrm>
        </p:grpSpPr>
        <p:sp>
          <p:nvSpPr>
            <p:cNvPr id="145" name="Google Shape;145;p81"/>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FFFFFF"/>
                </a:solidFill>
                <a:latin typeface="Tahoma"/>
                <a:ea typeface="Tahoma"/>
                <a:cs typeface="Tahoma"/>
                <a:sym typeface="Tahoma"/>
              </a:endParaRPr>
            </a:p>
          </p:txBody>
        </p:sp>
        <p:sp>
          <p:nvSpPr>
            <p:cNvPr id="146" name="Google Shape;146;p81"/>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FFFFFF"/>
                </a:solidFill>
                <a:latin typeface="Tahoma"/>
                <a:ea typeface="Tahoma"/>
                <a:cs typeface="Tahoma"/>
                <a:sym typeface="Tahoma"/>
              </a:endParaRPr>
            </a:p>
          </p:txBody>
        </p:sp>
        <p:sp>
          <p:nvSpPr>
            <p:cNvPr id="147" name="Google Shape;147;p81"/>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FFFFFF"/>
                </a:solidFill>
                <a:latin typeface="Tahoma"/>
                <a:ea typeface="Tahoma"/>
                <a:cs typeface="Tahoma"/>
                <a:sym typeface="Tahoma"/>
              </a:endParaRPr>
            </a:p>
          </p:txBody>
        </p:sp>
      </p:grpSp>
      <p:pic>
        <p:nvPicPr>
          <p:cNvPr id="148" name="Google Shape;148;p81" descr="Picture 7.png"/>
          <p:cNvPicPr preferRelativeResize="0"/>
          <p:nvPr/>
        </p:nvPicPr>
        <p:blipFill rotWithShape="1">
          <a:blip r:embed="rId2">
            <a:alphaModFix/>
          </a:blip>
          <a:srcRect l="1923" b="5334"/>
          <a:stretch/>
        </p:blipFill>
        <p:spPr>
          <a:xfrm>
            <a:off x="6629400" y="0"/>
            <a:ext cx="2193925" cy="692150"/>
          </a:xfrm>
          <a:prstGeom prst="rect">
            <a:avLst/>
          </a:prstGeom>
          <a:noFill/>
          <a:ln>
            <a:noFill/>
          </a:ln>
        </p:spPr>
      </p:pic>
      <p:sp>
        <p:nvSpPr>
          <p:cNvPr id="149" name="Google Shape;149;p81"/>
          <p:cNvSpPr txBox="1"/>
          <p:nvPr/>
        </p:nvSpPr>
        <p:spPr>
          <a:xfrm>
            <a:off x="3276600" y="6596063"/>
            <a:ext cx="5867400" cy="261937"/>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100"/>
              <a:buFont typeface="Arial"/>
              <a:buNone/>
            </a:pPr>
            <a:r>
              <a:rPr lang="en-US" sz="1100" b="1" i="0" u="none" strike="noStrike" cap="none">
                <a:solidFill>
                  <a:srgbClr val="101141"/>
                </a:solidFill>
                <a:latin typeface="Arial"/>
                <a:ea typeface="Arial"/>
                <a:cs typeface="Arial"/>
                <a:sym typeface="Arial"/>
              </a:rPr>
              <a:t>BITS </a:t>
            </a:r>
            <a:r>
              <a:rPr lang="en-US" sz="1100" b="0" i="0" u="none" strike="noStrike" cap="none">
                <a:solidFill>
                  <a:srgbClr val="101141"/>
                </a:solidFill>
                <a:latin typeface="Arial"/>
                <a:ea typeface="Arial"/>
                <a:cs typeface="Arial"/>
                <a:sym typeface="Arial"/>
              </a:rPr>
              <a:t>Pilani, Pilani Campus</a:t>
            </a:r>
            <a:endParaRPr sz="1400" b="0" i="0" u="none" strike="noStrike" cap="none">
              <a:solidFill>
                <a:srgbClr val="000000"/>
              </a:solidFill>
              <a:latin typeface="Arial"/>
              <a:ea typeface="Arial"/>
              <a:cs typeface="Arial"/>
              <a:sym typeface="Arial"/>
            </a:endParaRPr>
          </a:p>
        </p:txBody>
      </p:sp>
      <p:sp>
        <p:nvSpPr>
          <p:cNvPr id="150" name="Google Shape;150;p81"/>
          <p:cNvSpPr txBox="1">
            <a:spLocks noGrp="1"/>
          </p:cNvSpPr>
          <p:nvPr>
            <p:ph type="body" idx="1"/>
          </p:nvPr>
        </p:nvSpPr>
        <p:spPr>
          <a:xfrm rot="5400000">
            <a:off x="2309019" y="-251618"/>
            <a:ext cx="4525963" cy="8229600"/>
          </a:xfrm>
          <a:prstGeom prst="rect">
            <a:avLst/>
          </a:prstGeom>
          <a:noFill/>
          <a:ln>
            <a:noFill/>
          </a:ln>
        </p:spPr>
        <p:txBody>
          <a:bodyPr spcFirstLastPara="1" wrap="square" lIns="91425" tIns="45700" rIns="91425" bIns="45700" anchor="t" anchorCtr="0">
            <a:no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51" name="Google Shape;151;p81"/>
          <p:cNvSpPr txBox="1">
            <a:spLocks noGrp="1"/>
          </p:cNvSpPr>
          <p:nvPr>
            <p:ph type="body" idx="2"/>
          </p:nvPr>
        </p:nvSpPr>
        <p:spPr>
          <a:xfrm>
            <a:off x="304800" y="152400"/>
            <a:ext cx="6324600" cy="11430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0"/>
              </a:spcBef>
              <a:spcAft>
                <a:spcPts val="0"/>
              </a:spcAft>
              <a:buClr>
                <a:schemeClr val="dk1"/>
              </a:buClr>
              <a:buSzPts val="3600"/>
              <a:buNone/>
              <a:defRPr sz="3600" b="1">
                <a:latin typeface="Arial"/>
                <a:ea typeface="Arial"/>
                <a:cs typeface="Arial"/>
                <a:sym typeface="Arial"/>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1195"/>
        <p:cNvGrpSpPr/>
        <p:nvPr/>
      </p:nvGrpSpPr>
      <p:grpSpPr>
        <a:xfrm>
          <a:off x="0" y="0"/>
          <a:ext cx="0" cy="0"/>
          <a:chOff x="0" y="0"/>
          <a:chExt cx="0" cy="0"/>
        </a:xfrm>
      </p:grpSpPr>
      <p:sp>
        <p:nvSpPr>
          <p:cNvPr id="1196" name="Google Shape;1196;p69"/>
          <p:cNvSpPr txBox="1"/>
          <p:nvPr/>
        </p:nvSpPr>
        <p:spPr>
          <a:xfrm>
            <a:off x="3276600" y="6596063"/>
            <a:ext cx="5867400" cy="261937"/>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101141"/>
              </a:buClr>
              <a:buSzPts val="1100"/>
              <a:buFont typeface="Arial"/>
              <a:buNone/>
            </a:pPr>
            <a:r>
              <a:rPr lang="en-US" sz="1100" b="1" i="0" u="none" strike="noStrike" cap="none">
                <a:solidFill>
                  <a:srgbClr val="101141"/>
                </a:solidFill>
                <a:latin typeface="Arial"/>
                <a:ea typeface="Arial"/>
                <a:cs typeface="Arial"/>
                <a:sym typeface="Arial"/>
              </a:rPr>
              <a:t>BITS </a:t>
            </a:r>
            <a:r>
              <a:rPr lang="en-US" sz="1100" b="0" i="0" u="none" strike="noStrike" cap="none">
                <a:solidFill>
                  <a:srgbClr val="101141"/>
                </a:solidFill>
                <a:latin typeface="Arial"/>
                <a:ea typeface="Arial"/>
                <a:cs typeface="Arial"/>
                <a:sym typeface="Arial"/>
              </a:rPr>
              <a:t>Pilani, Pilani Campus</a:t>
            </a:r>
            <a:endParaRPr sz="1400" b="0" i="0" u="none" strike="noStrike" cap="none">
              <a:solidFill>
                <a:srgbClr val="000000"/>
              </a:solidFill>
              <a:latin typeface="Arial"/>
              <a:ea typeface="Arial"/>
              <a:cs typeface="Arial"/>
              <a:sym typeface="Arial"/>
            </a:endParaRPr>
          </a:p>
        </p:txBody>
      </p:sp>
      <p:grpSp>
        <p:nvGrpSpPr>
          <p:cNvPr id="1197" name="Google Shape;1197;p69"/>
          <p:cNvGrpSpPr/>
          <p:nvPr/>
        </p:nvGrpSpPr>
        <p:grpSpPr>
          <a:xfrm>
            <a:off x="2084388" y="6550025"/>
            <a:ext cx="7059612" cy="49213"/>
            <a:chOff x="2083888" y="6550671"/>
            <a:chExt cx="7060112" cy="48665"/>
          </a:xfrm>
        </p:grpSpPr>
        <p:sp>
          <p:nvSpPr>
            <p:cNvPr id="1198" name="Google Shape;1198;p69"/>
            <p:cNvSpPr/>
            <p:nvPr/>
          </p:nvSpPr>
          <p:spPr>
            <a:xfrm>
              <a:off x="4630418" y="6550671"/>
              <a:ext cx="2329027" cy="48665"/>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1199" name="Google Shape;1199;p69"/>
            <p:cNvSpPr/>
            <p:nvPr/>
          </p:nvSpPr>
          <p:spPr>
            <a:xfrm>
              <a:off x="6908642" y="6550671"/>
              <a:ext cx="2235358" cy="45525"/>
            </a:xfrm>
            <a:prstGeom prst="rect">
              <a:avLst/>
            </a:prstGeom>
            <a:solidFill>
              <a:srgbClr val="E31C2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1200" name="Google Shape;1200;p69"/>
            <p:cNvSpPr/>
            <p:nvPr/>
          </p:nvSpPr>
          <p:spPr>
            <a:xfrm>
              <a:off x="2083888" y="6550671"/>
              <a:ext cx="2581458" cy="48665"/>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grpSp>
      <p:pic>
        <p:nvPicPr>
          <p:cNvPr id="1201" name="Google Shape;1201;p69" descr="Picture 7.png"/>
          <p:cNvPicPr preferRelativeResize="0"/>
          <p:nvPr/>
        </p:nvPicPr>
        <p:blipFill rotWithShape="1">
          <a:blip r:embed="rId2">
            <a:alphaModFix/>
          </a:blip>
          <a:srcRect l="1923" b="5334"/>
          <a:stretch/>
        </p:blipFill>
        <p:spPr>
          <a:xfrm>
            <a:off x="6629400" y="0"/>
            <a:ext cx="2193925" cy="692150"/>
          </a:xfrm>
          <a:prstGeom prst="rect">
            <a:avLst/>
          </a:prstGeom>
          <a:noFill/>
          <a:ln>
            <a:noFill/>
          </a:ln>
        </p:spPr>
      </p:pic>
      <p:grpSp>
        <p:nvGrpSpPr>
          <p:cNvPr id="1202" name="Google Shape;1202;p69"/>
          <p:cNvGrpSpPr/>
          <p:nvPr/>
        </p:nvGrpSpPr>
        <p:grpSpPr>
          <a:xfrm>
            <a:off x="2133600" y="6553200"/>
            <a:ext cx="7010400" cy="46038"/>
            <a:chOff x="1905000" y="6553200"/>
            <a:chExt cx="7010400" cy="45719"/>
          </a:xfrm>
        </p:grpSpPr>
        <p:sp>
          <p:nvSpPr>
            <p:cNvPr id="1203" name="Google Shape;1203;p69"/>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1204" name="Google Shape;1204;p69"/>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1205" name="Google Shape;1205;p69"/>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grpSp>
      <p:grpSp>
        <p:nvGrpSpPr>
          <p:cNvPr id="1206" name="Google Shape;1206;p69"/>
          <p:cNvGrpSpPr/>
          <p:nvPr/>
        </p:nvGrpSpPr>
        <p:grpSpPr>
          <a:xfrm>
            <a:off x="0" y="1295400"/>
            <a:ext cx="7010400" cy="46038"/>
            <a:chOff x="1905000" y="6553200"/>
            <a:chExt cx="7010400" cy="45719"/>
          </a:xfrm>
        </p:grpSpPr>
        <p:sp>
          <p:nvSpPr>
            <p:cNvPr id="1207" name="Google Shape;1207;p69"/>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1208" name="Google Shape;1208;p69"/>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1209" name="Google Shape;1209;p69"/>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grpSp>
      <p:sp>
        <p:nvSpPr>
          <p:cNvPr id="1210" name="Google Shape;1210;p69"/>
          <p:cNvSpPr txBox="1">
            <a:spLocks noGrp="1"/>
          </p:cNvSpPr>
          <p:nvPr>
            <p:ph type="body" idx="1"/>
          </p:nvPr>
        </p:nvSpPr>
        <p:spPr>
          <a:xfrm>
            <a:off x="304800" y="1493837"/>
            <a:ext cx="8229600" cy="4525963"/>
          </a:xfrm>
          <a:prstGeom prst="rect">
            <a:avLst/>
          </a:prstGeom>
          <a:noFill/>
          <a:ln>
            <a:noFill/>
          </a:ln>
        </p:spPr>
        <p:txBody>
          <a:bodyPr spcFirstLastPara="1" wrap="square" lIns="91425" tIns="45700" rIns="91425" bIns="45700" anchor="t" anchorCtr="0">
            <a:noAutofit/>
          </a:bodyPr>
          <a:lstStyle>
            <a:lvl1pPr marL="457200" marR="0" lvl="0" indent="-228600" algn="l">
              <a:lnSpc>
                <a:spcPct val="100000"/>
              </a:lnSpc>
              <a:spcBef>
                <a:spcPts val="480"/>
              </a:spcBef>
              <a:spcAft>
                <a:spcPts val="0"/>
              </a:spcAft>
              <a:buClr>
                <a:srgbClr val="101141"/>
              </a:buClr>
              <a:buSzPts val="2400"/>
              <a:buFont typeface="Arial"/>
              <a:buNone/>
              <a:defRPr sz="2400">
                <a:latin typeface="Arial"/>
                <a:ea typeface="Arial"/>
                <a:cs typeface="Arial"/>
                <a:sym typeface="Arial"/>
              </a:defRPr>
            </a:lvl1pPr>
            <a:lvl2pPr marL="914400" marR="0" lvl="1" indent="-330200" algn="l">
              <a:lnSpc>
                <a:spcPct val="100000"/>
              </a:lnSpc>
              <a:spcBef>
                <a:spcPts val="320"/>
              </a:spcBef>
              <a:spcAft>
                <a:spcPts val="0"/>
              </a:spcAft>
              <a:buClr>
                <a:schemeClr val="dk1"/>
              </a:buClr>
              <a:buSzPts val="1600"/>
              <a:buFont typeface="Arial"/>
              <a:buChar char="–"/>
              <a:defRPr sz="1600">
                <a:latin typeface="Arial"/>
                <a:ea typeface="Arial"/>
                <a:cs typeface="Arial"/>
                <a:sym typeface="Arial"/>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211" name="Google Shape;1211;p69"/>
          <p:cNvSpPr txBox="1">
            <a:spLocks noGrp="1"/>
          </p:cNvSpPr>
          <p:nvPr>
            <p:ph type="body" idx="2"/>
          </p:nvPr>
        </p:nvSpPr>
        <p:spPr>
          <a:xfrm>
            <a:off x="304800" y="152400"/>
            <a:ext cx="6324600" cy="11430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0"/>
              </a:spcBef>
              <a:spcAft>
                <a:spcPts val="0"/>
              </a:spcAft>
              <a:buClr>
                <a:schemeClr val="dk1"/>
              </a:buClr>
              <a:buSzPts val="3600"/>
              <a:buNone/>
              <a:defRPr sz="3600" b="1">
                <a:latin typeface="Arial"/>
                <a:ea typeface="Arial"/>
                <a:cs typeface="Arial"/>
                <a:sym typeface="Arial"/>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Title Slide">
  <p:cSld name="Title Slide">
    <p:bg>
      <p:bgPr>
        <a:blipFill>
          <a:blip r:embed="rId2">
            <a:alphaModFix/>
          </a:blip>
          <a:stretch>
            <a:fillRect/>
          </a:stretch>
        </a:blipFill>
        <a:effectLst/>
      </p:bgPr>
    </p:bg>
    <p:spTree>
      <p:nvGrpSpPr>
        <p:cNvPr id="1" name="Shape 1212"/>
        <p:cNvGrpSpPr/>
        <p:nvPr/>
      </p:nvGrpSpPr>
      <p:grpSpPr>
        <a:xfrm>
          <a:off x="0" y="0"/>
          <a:ext cx="0" cy="0"/>
          <a:chOff x="0" y="0"/>
          <a:chExt cx="0" cy="0"/>
        </a:xfrm>
      </p:grpSpPr>
      <p:sp>
        <p:nvSpPr>
          <p:cNvPr id="1213" name="Google Shape;1213;p223"/>
          <p:cNvSpPr/>
          <p:nvPr/>
        </p:nvSpPr>
        <p:spPr>
          <a:xfrm>
            <a:off x="0" y="3352800"/>
            <a:ext cx="8686800" cy="2743200"/>
          </a:xfrm>
          <a:prstGeom prst="rect">
            <a:avLst/>
          </a:prstGeom>
          <a:solidFill>
            <a:srgbClr val="10114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Arial"/>
              <a:ea typeface="Arial"/>
              <a:cs typeface="Arial"/>
              <a:sym typeface="Arial"/>
            </a:endParaRPr>
          </a:p>
        </p:txBody>
      </p:sp>
      <p:sp>
        <p:nvSpPr>
          <p:cNvPr id="1214" name="Google Shape;1214;p223"/>
          <p:cNvSpPr/>
          <p:nvPr/>
        </p:nvSpPr>
        <p:spPr>
          <a:xfrm>
            <a:off x="2895600" y="6096000"/>
            <a:ext cx="2895600" cy="76200"/>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1215" name="Google Shape;1215;p223"/>
          <p:cNvSpPr/>
          <p:nvPr/>
        </p:nvSpPr>
        <p:spPr>
          <a:xfrm>
            <a:off x="0" y="6096000"/>
            <a:ext cx="2895600" cy="76200"/>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1216" name="Google Shape;1216;p223"/>
          <p:cNvSpPr/>
          <p:nvPr/>
        </p:nvSpPr>
        <p:spPr>
          <a:xfrm>
            <a:off x="5791200" y="6096000"/>
            <a:ext cx="2895600" cy="76200"/>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pic>
        <p:nvPicPr>
          <p:cNvPr id="1217" name="Google Shape;1217;p223" descr="BITS_university_logo_whitevert.png"/>
          <p:cNvPicPr preferRelativeResize="0"/>
          <p:nvPr/>
        </p:nvPicPr>
        <p:blipFill rotWithShape="1">
          <a:blip r:embed="rId3">
            <a:alphaModFix/>
          </a:blip>
          <a:srcRect t="2" b="28592"/>
          <a:stretch/>
        </p:blipFill>
        <p:spPr>
          <a:xfrm>
            <a:off x="76200" y="3352800"/>
            <a:ext cx="2057400" cy="1979613"/>
          </a:xfrm>
          <a:prstGeom prst="rect">
            <a:avLst/>
          </a:prstGeom>
          <a:noFill/>
          <a:ln>
            <a:noFill/>
          </a:ln>
        </p:spPr>
      </p:pic>
      <p:sp>
        <p:nvSpPr>
          <p:cNvPr id="1218" name="Google Shape;1218;p223"/>
          <p:cNvSpPr txBox="1"/>
          <p:nvPr/>
        </p:nvSpPr>
        <p:spPr>
          <a:xfrm>
            <a:off x="-76200" y="5257800"/>
            <a:ext cx="2209800" cy="55403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FFFF"/>
              </a:buClr>
              <a:buSzPts val="2900"/>
              <a:buFont typeface="Arial"/>
              <a:buNone/>
            </a:pPr>
            <a:r>
              <a:rPr lang="en-US" sz="2900" b="1" i="0" u="none" strike="noStrike" cap="none">
                <a:solidFill>
                  <a:srgbClr val="FFFFFF"/>
                </a:solidFill>
                <a:latin typeface="Arial"/>
                <a:ea typeface="Arial"/>
                <a:cs typeface="Arial"/>
                <a:sym typeface="Arial"/>
              </a:rPr>
              <a:t>BITS</a:t>
            </a:r>
            <a:r>
              <a:rPr lang="en-US" sz="2900" b="0" i="0" u="none" strike="noStrike" cap="none">
                <a:solidFill>
                  <a:srgbClr val="FFFFFF"/>
                </a:solidFill>
                <a:latin typeface="Arial"/>
                <a:ea typeface="Arial"/>
                <a:cs typeface="Arial"/>
                <a:sym typeface="Arial"/>
              </a:rPr>
              <a:t> Pilani</a:t>
            </a:r>
            <a:endParaRPr sz="1400" b="0" i="0" u="none" strike="noStrike" cap="none">
              <a:solidFill>
                <a:srgbClr val="000000"/>
              </a:solidFill>
              <a:latin typeface="Arial"/>
              <a:ea typeface="Arial"/>
              <a:cs typeface="Arial"/>
              <a:sym typeface="Arial"/>
            </a:endParaRPr>
          </a:p>
        </p:txBody>
      </p:sp>
      <p:sp>
        <p:nvSpPr>
          <p:cNvPr id="1219" name="Google Shape;1219;p223"/>
          <p:cNvSpPr txBox="1"/>
          <p:nvPr/>
        </p:nvSpPr>
        <p:spPr>
          <a:xfrm>
            <a:off x="152400" y="5667375"/>
            <a:ext cx="1905000" cy="27622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1200"/>
              <a:buFont typeface="Arial"/>
              <a:buNone/>
            </a:pPr>
            <a:r>
              <a:rPr lang="en-US" sz="1200" b="0" i="0" u="none" strike="noStrike" cap="none">
                <a:solidFill>
                  <a:srgbClr val="FFFFFF"/>
                </a:solidFill>
                <a:latin typeface="Arial"/>
                <a:ea typeface="Arial"/>
                <a:cs typeface="Arial"/>
                <a:sym typeface="Arial"/>
              </a:rPr>
              <a:t>Pilani Campus</a:t>
            </a:r>
            <a:endParaRPr sz="1400" b="0" i="0" u="none" strike="noStrike" cap="none">
              <a:solidFill>
                <a:srgbClr val="000000"/>
              </a:solidFill>
              <a:latin typeface="Arial"/>
              <a:ea typeface="Arial"/>
              <a:cs typeface="Arial"/>
              <a:sym typeface="Arial"/>
            </a:endParaRPr>
          </a:p>
        </p:txBody>
      </p:sp>
      <p:sp>
        <p:nvSpPr>
          <p:cNvPr id="1220" name="Google Shape;1220;p223"/>
          <p:cNvSpPr txBox="1">
            <a:spLocks noGrp="1"/>
          </p:cNvSpPr>
          <p:nvPr>
            <p:ph type="title"/>
          </p:nvPr>
        </p:nvSpPr>
        <p:spPr>
          <a:xfrm>
            <a:off x="2514600" y="3810000"/>
            <a:ext cx="6019800" cy="1524000"/>
          </a:xfrm>
          <a:prstGeom prst="rect">
            <a:avLst/>
          </a:prstGeom>
          <a:noFill/>
          <a:ln>
            <a:noFill/>
          </a:ln>
        </p:spPr>
        <p:txBody>
          <a:bodyPr spcFirstLastPara="1" wrap="square" lIns="91425" tIns="45700" rIns="91425" bIns="45700" anchor="ctr" anchorCtr="0">
            <a:noAutofit/>
          </a:bodyPr>
          <a:lstStyle>
            <a:lvl1pPr lvl="0" algn="l">
              <a:lnSpc>
                <a:spcPct val="90909"/>
              </a:lnSpc>
              <a:spcBef>
                <a:spcPts val="0"/>
              </a:spcBef>
              <a:spcAft>
                <a:spcPts val="0"/>
              </a:spcAft>
              <a:buSzPts val="1400"/>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Custom Layout">
  <p:cSld name="Custom Layout">
    <p:bg>
      <p:bgPr>
        <a:blipFill>
          <a:blip r:embed="rId2">
            <a:alphaModFix/>
          </a:blip>
          <a:stretch>
            <a:fillRect/>
          </a:stretch>
        </a:blipFill>
        <a:effectLst/>
      </p:bgPr>
    </p:bg>
    <p:spTree>
      <p:nvGrpSpPr>
        <p:cNvPr id="1" name="Shape 1221"/>
        <p:cNvGrpSpPr/>
        <p:nvPr/>
      </p:nvGrpSpPr>
      <p:grpSpPr>
        <a:xfrm>
          <a:off x="0" y="0"/>
          <a:ext cx="0" cy="0"/>
          <a:chOff x="0" y="0"/>
          <a:chExt cx="0" cy="0"/>
        </a:xfrm>
      </p:grpSpPr>
      <p:sp>
        <p:nvSpPr>
          <p:cNvPr id="1222" name="Google Shape;1222;p224"/>
          <p:cNvSpPr/>
          <p:nvPr/>
        </p:nvSpPr>
        <p:spPr>
          <a:xfrm>
            <a:off x="0" y="3352800"/>
            <a:ext cx="8686800" cy="2743200"/>
          </a:xfrm>
          <a:prstGeom prst="rect">
            <a:avLst/>
          </a:prstGeom>
          <a:solidFill>
            <a:srgbClr val="10114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Arial"/>
              <a:ea typeface="Arial"/>
              <a:cs typeface="Arial"/>
              <a:sym typeface="Arial"/>
            </a:endParaRPr>
          </a:p>
        </p:txBody>
      </p:sp>
      <p:sp>
        <p:nvSpPr>
          <p:cNvPr id="1223" name="Google Shape;1223;p224"/>
          <p:cNvSpPr/>
          <p:nvPr/>
        </p:nvSpPr>
        <p:spPr>
          <a:xfrm>
            <a:off x="2895600" y="6096000"/>
            <a:ext cx="2895600" cy="76200"/>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1224" name="Google Shape;1224;p224"/>
          <p:cNvSpPr/>
          <p:nvPr/>
        </p:nvSpPr>
        <p:spPr>
          <a:xfrm>
            <a:off x="0" y="6096000"/>
            <a:ext cx="2895600" cy="76200"/>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1225" name="Google Shape;1225;p224"/>
          <p:cNvSpPr/>
          <p:nvPr/>
        </p:nvSpPr>
        <p:spPr>
          <a:xfrm>
            <a:off x="5791200" y="6096000"/>
            <a:ext cx="2895600" cy="76200"/>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pic>
        <p:nvPicPr>
          <p:cNvPr id="1226" name="Google Shape;1226;p224" descr="BITS_university_logo_whitevert.png"/>
          <p:cNvPicPr preferRelativeResize="0"/>
          <p:nvPr/>
        </p:nvPicPr>
        <p:blipFill rotWithShape="1">
          <a:blip r:embed="rId3">
            <a:alphaModFix/>
          </a:blip>
          <a:srcRect t="2" b="28592"/>
          <a:stretch/>
        </p:blipFill>
        <p:spPr>
          <a:xfrm>
            <a:off x="76200" y="3352800"/>
            <a:ext cx="2057400" cy="1979613"/>
          </a:xfrm>
          <a:prstGeom prst="rect">
            <a:avLst/>
          </a:prstGeom>
          <a:noFill/>
          <a:ln>
            <a:noFill/>
          </a:ln>
        </p:spPr>
      </p:pic>
      <p:sp>
        <p:nvSpPr>
          <p:cNvPr id="1227" name="Google Shape;1227;p224"/>
          <p:cNvSpPr txBox="1"/>
          <p:nvPr/>
        </p:nvSpPr>
        <p:spPr>
          <a:xfrm>
            <a:off x="-76200" y="5257800"/>
            <a:ext cx="2209800" cy="55403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FFFF"/>
              </a:buClr>
              <a:buSzPts val="2900"/>
              <a:buFont typeface="Arial"/>
              <a:buNone/>
            </a:pPr>
            <a:r>
              <a:rPr lang="en-US" sz="2900" b="1" i="0" u="none" strike="noStrike" cap="none">
                <a:solidFill>
                  <a:srgbClr val="FFFFFF"/>
                </a:solidFill>
                <a:latin typeface="Arial"/>
                <a:ea typeface="Arial"/>
                <a:cs typeface="Arial"/>
                <a:sym typeface="Arial"/>
              </a:rPr>
              <a:t>BITS</a:t>
            </a:r>
            <a:r>
              <a:rPr lang="en-US" sz="2900" b="0" i="0" u="none" strike="noStrike" cap="none">
                <a:solidFill>
                  <a:srgbClr val="FFFFFF"/>
                </a:solidFill>
                <a:latin typeface="Arial"/>
                <a:ea typeface="Arial"/>
                <a:cs typeface="Arial"/>
                <a:sym typeface="Arial"/>
              </a:rPr>
              <a:t> Pilani</a:t>
            </a:r>
            <a:endParaRPr sz="1400" b="0" i="0" u="none" strike="noStrike" cap="none">
              <a:solidFill>
                <a:srgbClr val="000000"/>
              </a:solidFill>
              <a:latin typeface="Arial"/>
              <a:ea typeface="Arial"/>
              <a:cs typeface="Arial"/>
              <a:sym typeface="Arial"/>
            </a:endParaRPr>
          </a:p>
        </p:txBody>
      </p:sp>
      <p:sp>
        <p:nvSpPr>
          <p:cNvPr id="1228" name="Google Shape;1228;p224"/>
          <p:cNvSpPr txBox="1"/>
          <p:nvPr/>
        </p:nvSpPr>
        <p:spPr>
          <a:xfrm>
            <a:off x="152400" y="5667375"/>
            <a:ext cx="1905000" cy="27622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1200"/>
              <a:buFont typeface="Arial"/>
              <a:buNone/>
            </a:pPr>
            <a:r>
              <a:rPr lang="en-US" sz="1200" b="0" i="0" u="none" strike="noStrike" cap="none">
                <a:solidFill>
                  <a:srgbClr val="FFFFFF"/>
                </a:solidFill>
                <a:latin typeface="Arial"/>
                <a:ea typeface="Arial"/>
                <a:cs typeface="Arial"/>
                <a:sym typeface="Arial"/>
              </a:rPr>
              <a:t>Pilani Campus</a:t>
            </a:r>
            <a:endParaRPr sz="1400" b="0" i="0" u="none" strike="noStrike" cap="none">
              <a:solidFill>
                <a:srgbClr val="000000"/>
              </a:solidFill>
              <a:latin typeface="Arial"/>
              <a:ea typeface="Arial"/>
              <a:cs typeface="Arial"/>
              <a:sym typeface="Arial"/>
            </a:endParaRPr>
          </a:p>
        </p:txBody>
      </p:sp>
      <p:sp>
        <p:nvSpPr>
          <p:cNvPr id="1229" name="Google Shape;1229;p224"/>
          <p:cNvSpPr/>
          <p:nvPr/>
        </p:nvSpPr>
        <p:spPr>
          <a:xfrm>
            <a:off x="0" y="3352800"/>
            <a:ext cx="8686800" cy="2743200"/>
          </a:xfrm>
          <a:prstGeom prst="rect">
            <a:avLst/>
          </a:prstGeom>
          <a:solidFill>
            <a:srgbClr val="10114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Arial"/>
              <a:ea typeface="Arial"/>
              <a:cs typeface="Arial"/>
              <a:sym typeface="Arial"/>
            </a:endParaRPr>
          </a:p>
        </p:txBody>
      </p:sp>
      <p:sp>
        <p:nvSpPr>
          <p:cNvPr id="1230" name="Google Shape;1230;p224"/>
          <p:cNvSpPr/>
          <p:nvPr/>
        </p:nvSpPr>
        <p:spPr>
          <a:xfrm>
            <a:off x="2895600" y="6096000"/>
            <a:ext cx="2895600" cy="76200"/>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1231" name="Google Shape;1231;p224"/>
          <p:cNvSpPr/>
          <p:nvPr/>
        </p:nvSpPr>
        <p:spPr>
          <a:xfrm>
            <a:off x="0" y="6096000"/>
            <a:ext cx="2895600" cy="76200"/>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1232" name="Google Shape;1232;p224"/>
          <p:cNvSpPr/>
          <p:nvPr/>
        </p:nvSpPr>
        <p:spPr>
          <a:xfrm>
            <a:off x="5791200" y="6096000"/>
            <a:ext cx="2895600" cy="76200"/>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pic>
        <p:nvPicPr>
          <p:cNvPr id="1233" name="Google Shape;1233;p224" descr="BITS_university_logo_whitevert.png"/>
          <p:cNvPicPr preferRelativeResize="0"/>
          <p:nvPr/>
        </p:nvPicPr>
        <p:blipFill rotWithShape="1">
          <a:blip r:embed="rId3">
            <a:alphaModFix/>
          </a:blip>
          <a:srcRect t="2" b="28592"/>
          <a:stretch/>
        </p:blipFill>
        <p:spPr>
          <a:xfrm>
            <a:off x="76200" y="3352800"/>
            <a:ext cx="2057400" cy="1979613"/>
          </a:xfrm>
          <a:prstGeom prst="rect">
            <a:avLst/>
          </a:prstGeom>
          <a:noFill/>
          <a:ln>
            <a:noFill/>
          </a:ln>
        </p:spPr>
      </p:pic>
      <p:sp>
        <p:nvSpPr>
          <p:cNvPr id="1234" name="Google Shape;1234;p224"/>
          <p:cNvSpPr txBox="1"/>
          <p:nvPr/>
        </p:nvSpPr>
        <p:spPr>
          <a:xfrm>
            <a:off x="-76200" y="5257800"/>
            <a:ext cx="2209800" cy="55403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FFFF"/>
              </a:buClr>
              <a:buSzPts val="2900"/>
              <a:buFont typeface="Arial"/>
              <a:buNone/>
            </a:pPr>
            <a:r>
              <a:rPr lang="en-US" sz="2900" b="1" i="0" u="none" strike="noStrike" cap="none">
                <a:solidFill>
                  <a:srgbClr val="FFFFFF"/>
                </a:solidFill>
                <a:latin typeface="Arial"/>
                <a:ea typeface="Arial"/>
                <a:cs typeface="Arial"/>
                <a:sym typeface="Arial"/>
              </a:rPr>
              <a:t>BITS</a:t>
            </a:r>
            <a:r>
              <a:rPr lang="en-US" sz="2900" b="0" i="0" u="none" strike="noStrike" cap="none">
                <a:solidFill>
                  <a:srgbClr val="FFFFFF"/>
                </a:solidFill>
                <a:latin typeface="Arial"/>
                <a:ea typeface="Arial"/>
                <a:cs typeface="Arial"/>
                <a:sym typeface="Arial"/>
              </a:rPr>
              <a:t> Pilani</a:t>
            </a:r>
            <a:endParaRPr sz="1400" b="0" i="0" u="none" strike="noStrike" cap="none">
              <a:solidFill>
                <a:srgbClr val="000000"/>
              </a:solidFill>
              <a:latin typeface="Arial"/>
              <a:ea typeface="Arial"/>
              <a:cs typeface="Arial"/>
              <a:sym typeface="Arial"/>
            </a:endParaRPr>
          </a:p>
        </p:txBody>
      </p:sp>
      <p:sp>
        <p:nvSpPr>
          <p:cNvPr id="1235" name="Google Shape;1235;p224"/>
          <p:cNvSpPr txBox="1"/>
          <p:nvPr/>
        </p:nvSpPr>
        <p:spPr>
          <a:xfrm>
            <a:off x="152400" y="5667375"/>
            <a:ext cx="1905000" cy="27622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1200"/>
              <a:buFont typeface="Arial"/>
              <a:buNone/>
            </a:pPr>
            <a:r>
              <a:rPr lang="en-US" sz="1200" b="0" i="0" u="none" strike="noStrike" cap="none">
                <a:solidFill>
                  <a:srgbClr val="FFFFFF"/>
                </a:solidFill>
                <a:latin typeface="Arial"/>
                <a:ea typeface="Arial"/>
                <a:cs typeface="Arial"/>
                <a:sym typeface="Arial"/>
              </a:rPr>
              <a:t>Pilani Campus</a:t>
            </a:r>
            <a:endParaRPr sz="1400" b="0" i="0" u="none" strike="noStrike" cap="none">
              <a:solidFill>
                <a:srgbClr val="000000"/>
              </a:solidFill>
              <a:latin typeface="Arial"/>
              <a:ea typeface="Arial"/>
              <a:cs typeface="Arial"/>
              <a:sym typeface="Arial"/>
            </a:endParaRPr>
          </a:p>
        </p:txBody>
      </p:sp>
      <p:sp>
        <p:nvSpPr>
          <p:cNvPr id="1236" name="Google Shape;1236;p224"/>
          <p:cNvSpPr txBox="1">
            <a:spLocks noGrp="1"/>
          </p:cNvSpPr>
          <p:nvPr>
            <p:ph type="body" idx="1"/>
          </p:nvPr>
        </p:nvSpPr>
        <p:spPr>
          <a:xfrm>
            <a:off x="2514600" y="5410200"/>
            <a:ext cx="6019800" cy="533400"/>
          </a:xfrm>
          <a:prstGeom prst="rect">
            <a:avLst/>
          </a:prstGeom>
          <a:noFill/>
          <a:ln>
            <a:noFill/>
          </a:ln>
        </p:spPr>
        <p:txBody>
          <a:bodyPr spcFirstLastPara="1" wrap="square" lIns="91425" tIns="45700" rIns="91425" bIns="45700" anchor="b" anchorCtr="0">
            <a:noAutofit/>
          </a:bodyPr>
          <a:lstStyle>
            <a:lvl1pPr marL="457200" lvl="0" indent="-228600" algn="r">
              <a:lnSpc>
                <a:spcPct val="100000"/>
              </a:lnSpc>
              <a:spcBef>
                <a:spcPts val="0"/>
              </a:spcBef>
              <a:spcAft>
                <a:spcPts val="0"/>
              </a:spcAft>
              <a:buClr>
                <a:schemeClr val="lt1"/>
              </a:buClr>
              <a:buSzPts val="1800"/>
              <a:buNone/>
              <a:defRPr sz="1800">
                <a:solidFill>
                  <a:schemeClr val="lt1"/>
                </a:solidFill>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237" name="Google Shape;1237;p224"/>
          <p:cNvSpPr txBox="1">
            <a:spLocks noGrp="1"/>
          </p:cNvSpPr>
          <p:nvPr>
            <p:ph type="title"/>
          </p:nvPr>
        </p:nvSpPr>
        <p:spPr>
          <a:xfrm>
            <a:off x="2514600" y="3810000"/>
            <a:ext cx="6019800" cy="1524000"/>
          </a:xfrm>
          <a:prstGeom prst="rect">
            <a:avLst/>
          </a:prstGeom>
          <a:noFill/>
          <a:ln>
            <a:noFill/>
          </a:ln>
        </p:spPr>
        <p:txBody>
          <a:bodyPr spcFirstLastPara="1" wrap="square" lIns="91425" tIns="45700" rIns="91425" bIns="45700" anchor="ctr" anchorCtr="0">
            <a:noAutofit/>
          </a:bodyPr>
          <a:lstStyle>
            <a:lvl1pPr lvl="0" algn="l">
              <a:lnSpc>
                <a:spcPct val="90909"/>
              </a:lnSpc>
              <a:spcBef>
                <a:spcPts val="0"/>
              </a:spcBef>
              <a:spcAft>
                <a:spcPts val="0"/>
              </a:spcAft>
              <a:buSzPts val="1400"/>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Section Header">
  <p:cSld name="Section Header">
    <p:spTree>
      <p:nvGrpSpPr>
        <p:cNvPr id="1" name="Shape 1238"/>
        <p:cNvGrpSpPr/>
        <p:nvPr/>
      </p:nvGrpSpPr>
      <p:grpSpPr>
        <a:xfrm>
          <a:off x="0" y="0"/>
          <a:ext cx="0" cy="0"/>
          <a:chOff x="0" y="0"/>
          <a:chExt cx="0" cy="0"/>
        </a:xfrm>
      </p:grpSpPr>
      <p:pic>
        <p:nvPicPr>
          <p:cNvPr id="1239" name="Google Shape;1239;p225" descr="\\Server\D\jyoti\FI023_BITS_v1\styleguide img\IMG_5627_b.jpg"/>
          <p:cNvPicPr preferRelativeResize="0"/>
          <p:nvPr/>
        </p:nvPicPr>
        <p:blipFill rotWithShape="1">
          <a:blip r:embed="rId2">
            <a:alphaModFix/>
          </a:blip>
          <a:srcRect/>
          <a:stretch/>
        </p:blipFill>
        <p:spPr>
          <a:xfrm>
            <a:off x="0" y="0"/>
            <a:ext cx="9144000" cy="6858000"/>
          </a:xfrm>
          <a:prstGeom prst="rect">
            <a:avLst/>
          </a:prstGeom>
          <a:noFill/>
          <a:ln>
            <a:noFill/>
          </a:ln>
        </p:spPr>
      </p:pic>
      <p:sp>
        <p:nvSpPr>
          <p:cNvPr id="1240" name="Google Shape;1240;p225"/>
          <p:cNvSpPr/>
          <p:nvPr/>
        </p:nvSpPr>
        <p:spPr>
          <a:xfrm>
            <a:off x="0" y="4281488"/>
            <a:ext cx="9144000" cy="2576512"/>
          </a:xfrm>
          <a:prstGeom prst="rect">
            <a:avLst/>
          </a:prstGeom>
          <a:solidFill>
            <a:schemeClr val="lt1"/>
          </a:solidFill>
          <a:ln w="9525" cap="flat" cmpd="sng">
            <a:solidFill>
              <a:srgbClr val="4A7DBA"/>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pic>
        <p:nvPicPr>
          <p:cNvPr id="1241" name="Google Shape;1241;p225" descr="Picture 7.png"/>
          <p:cNvPicPr preferRelativeResize="0"/>
          <p:nvPr/>
        </p:nvPicPr>
        <p:blipFill rotWithShape="1">
          <a:blip r:embed="rId3">
            <a:alphaModFix/>
          </a:blip>
          <a:srcRect l="1923" b="5334"/>
          <a:stretch/>
        </p:blipFill>
        <p:spPr>
          <a:xfrm>
            <a:off x="6629400" y="0"/>
            <a:ext cx="2193925" cy="692150"/>
          </a:xfrm>
          <a:prstGeom prst="rect">
            <a:avLst/>
          </a:prstGeom>
          <a:noFill/>
          <a:ln>
            <a:noFill/>
          </a:ln>
        </p:spPr>
      </p:pic>
      <p:sp>
        <p:nvSpPr>
          <p:cNvPr id="1242" name="Google Shape;1242;p225"/>
          <p:cNvSpPr/>
          <p:nvPr/>
        </p:nvSpPr>
        <p:spPr>
          <a:xfrm>
            <a:off x="2882900" y="6775450"/>
            <a:ext cx="2895600" cy="76200"/>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1243" name="Google Shape;1243;p225"/>
          <p:cNvSpPr/>
          <p:nvPr/>
        </p:nvSpPr>
        <p:spPr>
          <a:xfrm>
            <a:off x="-12700" y="6775450"/>
            <a:ext cx="2895600" cy="76200"/>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1244" name="Google Shape;1244;p225"/>
          <p:cNvSpPr/>
          <p:nvPr/>
        </p:nvSpPr>
        <p:spPr>
          <a:xfrm>
            <a:off x="5778500" y="6775450"/>
            <a:ext cx="2895600" cy="76200"/>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1245" name="Google Shape;1245;p225"/>
          <p:cNvSpPr txBox="1"/>
          <p:nvPr/>
        </p:nvSpPr>
        <p:spPr>
          <a:xfrm>
            <a:off x="6858000" y="762000"/>
            <a:ext cx="2209800" cy="55403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FFFF"/>
              </a:buClr>
              <a:buSzPts val="2900"/>
              <a:buFont typeface="Arial"/>
              <a:buNone/>
            </a:pPr>
            <a:r>
              <a:rPr lang="en-US" sz="2900" b="1" i="0" u="none" strike="noStrike" cap="none">
                <a:solidFill>
                  <a:srgbClr val="FFFFFF"/>
                </a:solidFill>
                <a:latin typeface="Arial"/>
                <a:ea typeface="Arial"/>
                <a:cs typeface="Arial"/>
                <a:sym typeface="Arial"/>
              </a:rPr>
              <a:t>BITS</a:t>
            </a:r>
            <a:r>
              <a:rPr lang="en-US" sz="2900" b="0" i="0" u="none" strike="noStrike" cap="none">
                <a:solidFill>
                  <a:srgbClr val="FFFFFF"/>
                </a:solidFill>
                <a:latin typeface="Arial"/>
                <a:ea typeface="Arial"/>
                <a:cs typeface="Arial"/>
                <a:sym typeface="Arial"/>
              </a:rPr>
              <a:t> Pilani</a:t>
            </a:r>
            <a:endParaRPr sz="1400" b="0" i="0" u="none" strike="noStrike" cap="none">
              <a:solidFill>
                <a:srgbClr val="000000"/>
              </a:solidFill>
              <a:latin typeface="Arial"/>
              <a:ea typeface="Arial"/>
              <a:cs typeface="Arial"/>
              <a:sym typeface="Arial"/>
            </a:endParaRPr>
          </a:p>
        </p:txBody>
      </p:sp>
      <p:sp>
        <p:nvSpPr>
          <p:cNvPr id="1246" name="Google Shape;1246;p225"/>
          <p:cNvSpPr txBox="1"/>
          <p:nvPr/>
        </p:nvSpPr>
        <p:spPr>
          <a:xfrm>
            <a:off x="7086600" y="1171575"/>
            <a:ext cx="1905000" cy="27622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1200"/>
              <a:buFont typeface="Arial"/>
              <a:buNone/>
            </a:pPr>
            <a:r>
              <a:rPr lang="en-US" sz="1200" b="0" i="0" u="none" strike="noStrike" cap="none">
                <a:solidFill>
                  <a:srgbClr val="FFFFFF"/>
                </a:solidFill>
                <a:latin typeface="Arial"/>
                <a:ea typeface="Arial"/>
                <a:cs typeface="Arial"/>
                <a:sym typeface="Arial"/>
              </a:rPr>
              <a:t>Pilani Campus</a:t>
            </a:r>
            <a:endParaRPr sz="1400" b="0" i="0" u="none" strike="noStrike" cap="none">
              <a:solidFill>
                <a:srgbClr val="000000"/>
              </a:solidFill>
              <a:latin typeface="Arial"/>
              <a:ea typeface="Arial"/>
              <a:cs typeface="Arial"/>
              <a:sym typeface="Arial"/>
            </a:endParaRPr>
          </a:p>
        </p:txBody>
      </p:sp>
      <p:sp>
        <p:nvSpPr>
          <p:cNvPr id="1247" name="Google Shape;1247;p225"/>
          <p:cNvSpPr txBox="1">
            <a:spLocks noGrp="1"/>
          </p:cNvSpPr>
          <p:nvPr>
            <p:ph type="body" idx="1"/>
          </p:nvPr>
        </p:nvSpPr>
        <p:spPr>
          <a:xfrm>
            <a:off x="304800" y="4648200"/>
            <a:ext cx="8458200" cy="1600200"/>
          </a:xfrm>
          <a:prstGeom prst="rect">
            <a:avLst/>
          </a:prstGeom>
          <a:noFill/>
          <a:ln>
            <a:noFill/>
          </a:ln>
        </p:spPr>
        <p:txBody>
          <a:bodyPr spcFirstLastPara="1" wrap="square" lIns="91425" tIns="45700" rIns="91425" bIns="45700" anchor="t" anchorCtr="0">
            <a:noAutofit/>
          </a:bodyPr>
          <a:lstStyle>
            <a:lvl1pPr marL="457200" lvl="0" indent="-228600" algn="l">
              <a:lnSpc>
                <a:spcPct val="104999"/>
              </a:lnSpc>
              <a:spcBef>
                <a:spcPts val="0"/>
              </a:spcBef>
              <a:spcAft>
                <a:spcPts val="0"/>
              </a:spcAft>
              <a:buClr>
                <a:schemeClr val="dk1"/>
              </a:buClr>
              <a:buSzPts val="4000"/>
              <a:buNone/>
              <a:defRPr sz="4000" b="1">
                <a:latin typeface="Arial"/>
                <a:ea typeface="Arial"/>
                <a:cs typeface="Arial"/>
                <a:sym typeface="Arial"/>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1248"/>
        <p:cNvGrpSpPr/>
        <p:nvPr/>
      </p:nvGrpSpPr>
      <p:grpSpPr>
        <a:xfrm>
          <a:off x="0" y="0"/>
          <a:ext cx="0" cy="0"/>
          <a:chOff x="0" y="0"/>
          <a:chExt cx="0" cy="0"/>
        </a:xfrm>
      </p:grpSpPr>
      <p:pic>
        <p:nvPicPr>
          <p:cNvPr id="1249" name="Google Shape;1249;p226" descr="Picture 7.png"/>
          <p:cNvPicPr preferRelativeResize="0"/>
          <p:nvPr/>
        </p:nvPicPr>
        <p:blipFill rotWithShape="1">
          <a:blip r:embed="rId2">
            <a:alphaModFix/>
          </a:blip>
          <a:srcRect l="1923" b="5334"/>
          <a:stretch/>
        </p:blipFill>
        <p:spPr>
          <a:xfrm>
            <a:off x="6629400" y="0"/>
            <a:ext cx="2193925" cy="692150"/>
          </a:xfrm>
          <a:prstGeom prst="rect">
            <a:avLst/>
          </a:prstGeom>
          <a:noFill/>
          <a:ln>
            <a:noFill/>
          </a:ln>
        </p:spPr>
      </p:pic>
      <p:grpSp>
        <p:nvGrpSpPr>
          <p:cNvPr id="1250" name="Google Shape;1250;p226"/>
          <p:cNvGrpSpPr/>
          <p:nvPr/>
        </p:nvGrpSpPr>
        <p:grpSpPr>
          <a:xfrm>
            <a:off x="0" y="1295400"/>
            <a:ext cx="7010400" cy="46038"/>
            <a:chOff x="1905000" y="6553200"/>
            <a:chExt cx="7010400" cy="45719"/>
          </a:xfrm>
        </p:grpSpPr>
        <p:sp>
          <p:nvSpPr>
            <p:cNvPr id="1251" name="Google Shape;1251;p226"/>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1252" name="Google Shape;1252;p226"/>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1253" name="Google Shape;1253;p226"/>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grpSp>
      <p:grpSp>
        <p:nvGrpSpPr>
          <p:cNvPr id="1254" name="Google Shape;1254;p226"/>
          <p:cNvGrpSpPr/>
          <p:nvPr/>
        </p:nvGrpSpPr>
        <p:grpSpPr>
          <a:xfrm>
            <a:off x="2133600" y="6553200"/>
            <a:ext cx="7010400" cy="46038"/>
            <a:chOff x="1905000" y="6553200"/>
            <a:chExt cx="7010400" cy="45719"/>
          </a:xfrm>
        </p:grpSpPr>
        <p:sp>
          <p:nvSpPr>
            <p:cNvPr id="1255" name="Google Shape;1255;p226"/>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1256" name="Google Shape;1256;p226"/>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1257" name="Google Shape;1257;p226"/>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grpSp>
      <p:sp>
        <p:nvSpPr>
          <p:cNvPr id="1258" name="Google Shape;1258;p226"/>
          <p:cNvSpPr txBox="1"/>
          <p:nvPr/>
        </p:nvSpPr>
        <p:spPr>
          <a:xfrm>
            <a:off x="3276600" y="6596063"/>
            <a:ext cx="5867400" cy="261937"/>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101141"/>
              </a:buClr>
              <a:buSzPts val="1100"/>
              <a:buFont typeface="Arial"/>
              <a:buNone/>
            </a:pPr>
            <a:r>
              <a:rPr lang="en-US" sz="1100" b="1" i="0" u="none" strike="noStrike" cap="none">
                <a:solidFill>
                  <a:srgbClr val="101141"/>
                </a:solidFill>
                <a:latin typeface="Arial"/>
                <a:ea typeface="Arial"/>
                <a:cs typeface="Arial"/>
                <a:sym typeface="Arial"/>
              </a:rPr>
              <a:t>BITS </a:t>
            </a:r>
            <a:r>
              <a:rPr lang="en-US" sz="1100" b="0" i="0" u="none" strike="noStrike" cap="none">
                <a:solidFill>
                  <a:srgbClr val="101141"/>
                </a:solidFill>
                <a:latin typeface="Arial"/>
                <a:ea typeface="Arial"/>
                <a:cs typeface="Arial"/>
                <a:sym typeface="Arial"/>
              </a:rPr>
              <a:t>Pilani, Pilani Campus</a:t>
            </a:r>
            <a:endParaRPr sz="1400" b="0" i="0" u="none" strike="noStrike" cap="none">
              <a:solidFill>
                <a:srgbClr val="000000"/>
              </a:solidFill>
              <a:latin typeface="Arial"/>
              <a:ea typeface="Arial"/>
              <a:cs typeface="Arial"/>
              <a:sym typeface="Arial"/>
            </a:endParaRPr>
          </a:p>
        </p:txBody>
      </p:sp>
      <p:sp>
        <p:nvSpPr>
          <p:cNvPr id="1259" name="Google Shape;1259;p226"/>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Autofit/>
          </a:bodyPr>
          <a:lstStyle>
            <a:lvl1pPr marL="457200" marR="0" lvl="0" indent="-228600" algn="l">
              <a:lnSpc>
                <a:spcPct val="100000"/>
              </a:lnSpc>
              <a:spcBef>
                <a:spcPts val="560"/>
              </a:spcBef>
              <a:spcAft>
                <a:spcPts val="0"/>
              </a:spcAft>
              <a:buClr>
                <a:srgbClr val="101141"/>
              </a:buClr>
              <a:buSzPts val="2800"/>
              <a:buFont typeface="Arial"/>
              <a:buNone/>
              <a:defRPr sz="2800"/>
            </a:lvl1pPr>
            <a:lvl2pPr marL="914400" marR="0" lvl="1" indent="-330200" algn="l">
              <a:lnSpc>
                <a:spcPct val="100000"/>
              </a:lnSpc>
              <a:spcBef>
                <a:spcPts val="320"/>
              </a:spcBef>
              <a:spcAft>
                <a:spcPts val="0"/>
              </a:spcAft>
              <a:buClr>
                <a:schemeClr val="dk1"/>
              </a:buClr>
              <a:buSzPts val="1600"/>
              <a:buFont typeface="Arial"/>
              <a:buChar char="–"/>
              <a:defRPr sz="1600"/>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1260" name="Google Shape;1260;p226"/>
          <p:cNvSpPr txBox="1">
            <a:spLocks noGrp="1"/>
          </p:cNvSpPr>
          <p:nvPr>
            <p:ph type="body" idx="2"/>
          </p:nvPr>
        </p:nvSpPr>
        <p:spPr>
          <a:xfrm>
            <a:off x="4953000" y="1600200"/>
            <a:ext cx="4038600" cy="4525963"/>
          </a:xfrm>
          <a:prstGeom prst="rect">
            <a:avLst/>
          </a:prstGeom>
          <a:noFill/>
          <a:ln>
            <a:noFill/>
          </a:ln>
        </p:spPr>
        <p:txBody>
          <a:bodyPr spcFirstLastPara="1" wrap="square" lIns="91425" tIns="45700" rIns="91425" bIns="45700" anchor="t" anchorCtr="0">
            <a:noAutofit/>
          </a:bodyPr>
          <a:lstStyle>
            <a:lvl1pPr marL="457200" marR="0" lvl="0" indent="-228600" algn="l">
              <a:lnSpc>
                <a:spcPct val="100000"/>
              </a:lnSpc>
              <a:spcBef>
                <a:spcPts val="560"/>
              </a:spcBef>
              <a:spcAft>
                <a:spcPts val="0"/>
              </a:spcAft>
              <a:buClr>
                <a:srgbClr val="101141"/>
              </a:buClr>
              <a:buSzPts val="2800"/>
              <a:buFont typeface="Arial"/>
              <a:buNone/>
              <a:defRPr sz="2800"/>
            </a:lvl1pPr>
            <a:lvl2pPr marL="914400" marR="0" lvl="1" indent="-330200" algn="l">
              <a:lnSpc>
                <a:spcPct val="100000"/>
              </a:lnSpc>
              <a:spcBef>
                <a:spcPts val="320"/>
              </a:spcBef>
              <a:spcAft>
                <a:spcPts val="0"/>
              </a:spcAft>
              <a:buClr>
                <a:schemeClr val="dk1"/>
              </a:buClr>
              <a:buSzPts val="1600"/>
              <a:buFont typeface="Arial"/>
              <a:buChar char="–"/>
              <a:defRPr sz="1600">
                <a:latin typeface="Arial"/>
                <a:ea typeface="Arial"/>
                <a:cs typeface="Arial"/>
                <a:sym typeface="Arial"/>
              </a:defRPr>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1261" name="Google Shape;1261;p226"/>
          <p:cNvSpPr txBox="1">
            <a:spLocks noGrp="1"/>
          </p:cNvSpPr>
          <p:nvPr>
            <p:ph type="body" idx="3"/>
          </p:nvPr>
        </p:nvSpPr>
        <p:spPr>
          <a:xfrm>
            <a:off x="304800" y="152400"/>
            <a:ext cx="6324600" cy="11430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0"/>
              </a:spcBef>
              <a:spcAft>
                <a:spcPts val="0"/>
              </a:spcAft>
              <a:buClr>
                <a:schemeClr val="dk1"/>
              </a:buClr>
              <a:buSzPts val="3600"/>
              <a:buNone/>
              <a:defRPr sz="3600" b="1">
                <a:latin typeface="Arial"/>
                <a:ea typeface="Arial"/>
                <a:cs typeface="Arial"/>
                <a:sym typeface="Arial"/>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Comparison">
  <p:cSld name="Comparison">
    <p:spTree>
      <p:nvGrpSpPr>
        <p:cNvPr id="1" name="Shape 1262"/>
        <p:cNvGrpSpPr/>
        <p:nvPr/>
      </p:nvGrpSpPr>
      <p:grpSpPr>
        <a:xfrm>
          <a:off x="0" y="0"/>
          <a:ext cx="0" cy="0"/>
          <a:chOff x="0" y="0"/>
          <a:chExt cx="0" cy="0"/>
        </a:xfrm>
      </p:grpSpPr>
      <p:grpSp>
        <p:nvGrpSpPr>
          <p:cNvPr id="1263" name="Google Shape;1263;p227"/>
          <p:cNvGrpSpPr/>
          <p:nvPr/>
        </p:nvGrpSpPr>
        <p:grpSpPr>
          <a:xfrm>
            <a:off x="0" y="1295400"/>
            <a:ext cx="7010400" cy="46038"/>
            <a:chOff x="1905000" y="6553200"/>
            <a:chExt cx="7010400" cy="45719"/>
          </a:xfrm>
        </p:grpSpPr>
        <p:sp>
          <p:nvSpPr>
            <p:cNvPr id="1264" name="Google Shape;1264;p227"/>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1265" name="Google Shape;1265;p227"/>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1266" name="Google Shape;1266;p227"/>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grpSp>
      <p:grpSp>
        <p:nvGrpSpPr>
          <p:cNvPr id="1267" name="Google Shape;1267;p227"/>
          <p:cNvGrpSpPr/>
          <p:nvPr/>
        </p:nvGrpSpPr>
        <p:grpSpPr>
          <a:xfrm>
            <a:off x="2133600" y="6553200"/>
            <a:ext cx="7010400" cy="46038"/>
            <a:chOff x="1905000" y="6553200"/>
            <a:chExt cx="7010400" cy="45719"/>
          </a:xfrm>
        </p:grpSpPr>
        <p:sp>
          <p:nvSpPr>
            <p:cNvPr id="1268" name="Google Shape;1268;p227"/>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1269" name="Google Shape;1269;p227"/>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1270" name="Google Shape;1270;p227"/>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grpSp>
      <p:pic>
        <p:nvPicPr>
          <p:cNvPr id="1271" name="Google Shape;1271;p227" descr="Picture 7.png"/>
          <p:cNvPicPr preferRelativeResize="0"/>
          <p:nvPr/>
        </p:nvPicPr>
        <p:blipFill rotWithShape="1">
          <a:blip r:embed="rId2">
            <a:alphaModFix/>
          </a:blip>
          <a:srcRect l="1923" b="5334"/>
          <a:stretch/>
        </p:blipFill>
        <p:spPr>
          <a:xfrm>
            <a:off x="6629400" y="0"/>
            <a:ext cx="2193925" cy="692150"/>
          </a:xfrm>
          <a:prstGeom prst="rect">
            <a:avLst/>
          </a:prstGeom>
          <a:noFill/>
          <a:ln>
            <a:noFill/>
          </a:ln>
        </p:spPr>
      </p:pic>
      <p:sp>
        <p:nvSpPr>
          <p:cNvPr id="1272" name="Google Shape;1272;p227"/>
          <p:cNvSpPr txBox="1"/>
          <p:nvPr/>
        </p:nvSpPr>
        <p:spPr>
          <a:xfrm>
            <a:off x="3276600" y="6596063"/>
            <a:ext cx="5867400" cy="261937"/>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101141"/>
              </a:buClr>
              <a:buSzPts val="1100"/>
              <a:buFont typeface="Arial"/>
              <a:buNone/>
            </a:pPr>
            <a:r>
              <a:rPr lang="en-US" sz="1100" b="1" i="0" u="none" strike="noStrike" cap="none">
                <a:solidFill>
                  <a:srgbClr val="101141"/>
                </a:solidFill>
                <a:latin typeface="Arial"/>
                <a:ea typeface="Arial"/>
                <a:cs typeface="Arial"/>
                <a:sym typeface="Arial"/>
              </a:rPr>
              <a:t>BITS </a:t>
            </a:r>
            <a:r>
              <a:rPr lang="en-US" sz="1100" b="0" i="0" u="none" strike="noStrike" cap="none">
                <a:solidFill>
                  <a:srgbClr val="101141"/>
                </a:solidFill>
                <a:latin typeface="Arial"/>
                <a:ea typeface="Arial"/>
                <a:cs typeface="Arial"/>
                <a:sym typeface="Arial"/>
              </a:rPr>
              <a:t>Pilani, Deemed to be University under Section 3 of UGC Act, 1956</a:t>
            </a:r>
            <a:endParaRPr sz="1400" b="0" i="0" u="none" strike="noStrike" cap="none">
              <a:solidFill>
                <a:srgbClr val="000000"/>
              </a:solidFill>
              <a:latin typeface="Arial"/>
              <a:ea typeface="Arial"/>
              <a:cs typeface="Arial"/>
              <a:sym typeface="Arial"/>
            </a:endParaRPr>
          </a:p>
        </p:txBody>
      </p:sp>
      <p:sp>
        <p:nvSpPr>
          <p:cNvPr id="1273" name="Google Shape;1273;p227"/>
          <p:cNvSpPr txBox="1">
            <a:spLocks noGrp="1"/>
          </p:cNvSpPr>
          <p:nvPr>
            <p:ph type="body" idx="1"/>
          </p:nvPr>
        </p:nvSpPr>
        <p:spPr>
          <a:xfrm>
            <a:off x="457200" y="1535112"/>
            <a:ext cx="4040188" cy="827087"/>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1274" name="Google Shape;1274;p227"/>
          <p:cNvSpPr txBox="1">
            <a:spLocks noGrp="1"/>
          </p:cNvSpPr>
          <p:nvPr>
            <p:ph type="body" idx="2"/>
          </p:nvPr>
        </p:nvSpPr>
        <p:spPr>
          <a:xfrm>
            <a:off x="457200" y="2362199"/>
            <a:ext cx="4040188" cy="3763963"/>
          </a:xfrm>
          <a:prstGeom prst="rect">
            <a:avLst/>
          </a:prstGeom>
          <a:noFill/>
          <a:ln>
            <a:noFill/>
          </a:ln>
        </p:spPr>
        <p:txBody>
          <a:bodyPr spcFirstLastPara="1" wrap="square" lIns="91425" tIns="45700" rIns="91425" bIns="45700" anchor="t" anchorCtr="0">
            <a:noAutofit/>
          </a:bodyPr>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1275" name="Google Shape;1275;p227"/>
          <p:cNvSpPr txBox="1">
            <a:spLocks noGrp="1"/>
          </p:cNvSpPr>
          <p:nvPr>
            <p:ph type="body" idx="3"/>
          </p:nvPr>
        </p:nvSpPr>
        <p:spPr>
          <a:xfrm>
            <a:off x="4645025" y="1535112"/>
            <a:ext cx="4041775" cy="827087"/>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1276" name="Google Shape;1276;p227"/>
          <p:cNvSpPr txBox="1">
            <a:spLocks noGrp="1"/>
          </p:cNvSpPr>
          <p:nvPr>
            <p:ph type="body" idx="4"/>
          </p:nvPr>
        </p:nvSpPr>
        <p:spPr>
          <a:xfrm>
            <a:off x="4645025" y="2362199"/>
            <a:ext cx="4041775" cy="3763963"/>
          </a:xfrm>
          <a:prstGeom prst="rect">
            <a:avLst/>
          </a:prstGeom>
          <a:noFill/>
          <a:ln>
            <a:noFill/>
          </a:ln>
        </p:spPr>
        <p:txBody>
          <a:bodyPr spcFirstLastPara="1" wrap="square" lIns="91425" tIns="45700" rIns="91425" bIns="45700" anchor="t" anchorCtr="0">
            <a:noAutofit/>
          </a:bodyPr>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1277" name="Google Shape;1277;p227"/>
          <p:cNvSpPr txBox="1">
            <a:spLocks noGrp="1"/>
          </p:cNvSpPr>
          <p:nvPr>
            <p:ph type="body" idx="5"/>
          </p:nvPr>
        </p:nvSpPr>
        <p:spPr>
          <a:xfrm>
            <a:off x="304800" y="152400"/>
            <a:ext cx="6324600" cy="11430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0"/>
              </a:spcBef>
              <a:spcAft>
                <a:spcPts val="0"/>
              </a:spcAft>
              <a:buClr>
                <a:schemeClr val="dk1"/>
              </a:buClr>
              <a:buSzPts val="3600"/>
              <a:buNone/>
              <a:defRPr sz="3600" b="1">
                <a:latin typeface="Arial"/>
                <a:ea typeface="Arial"/>
                <a:cs typeface="Arial"/>
                <a:sym typeface="Arial"/>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Content with Caption">
  <p:cSld name="Content with Caption">
    <p:spTree>
      <p:nvGrpSpPr>
        <p:cNvPr id="1" name="Shape 1278"/>
        <p:cNvGrpSpPr/>
        <p:nvPr/>
      </p:nvGrpSpPr>
      <p:grpSpPr>
        <a:xfrm>
          <a:off x="0" y="0"/>
          <a:ext cx="0" cy="0"/>
          <a:chOff x="0" y="0"/>
          <a:chExt cx="0" cy="0"/>
        </a:xfrm>
      </p:grpSpPr>
      <p:grpSp>
        <p:nvGrpSpPr>
          <p:cNvPr id="1279" name="Google Shape;1279;p228"/>
          <p:cNvGrpSpPr/>
          <p:nvPr/>
        </p:nvGrpSpPr>
        <p:grpSpPr>
          <a:xfrm>
            <a:off x="0" y="1295400"/>
            <a:ext cx="7010400" cy="46038"/>
            <a:chOff x="1905000" y="6553200"/>
            <a:chExt cx="7010400" cy="45719"/>
          </a:xfrm>
        </p:grpSpPr>
        <p:sp>
          <p:nvSpPr>
            <p:cNvPr id="1280" name="Google Shape;1280;p228"/>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1281" name="Google Shape;1281;p228"/>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1282" name="Google Shape;1282;p228"/>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grpSp>
      <p:grpSp>
        <p:nvGrpSpPr>
          <p:cNvPr id="1283" name="Google Shape;1283;p228"/>
          <p:cNvGrpSpPr/>
          <p:nvPr/>
        </p:nvGrpSpPr>
        <p:grpSpPr>
          <a:xfrm>
            <a:off x="2133600" y="6553200"/>
            <a:ext cx="7010400" cy="46038"/>
            <a:chOff x="1905000" y="6553200"/>
            <a:chExt cx="7010400" cy="45719"/>
          </a:xfrm>
        </p:grpSpPr>
        <p:sp>
          <p:nvSpPr>
            <p:cNvPr id="1284" name="Google Shape;1284;p228"/>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1285" name="Google Shape;1285;p228"/>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1286" name="Google Shape;1286;p228"/>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grpSp>
      <p:pic>
        <p:nvPicPr>
          <p:cNvPr id="1287" name="Google Shape;1287;p228" descr="Picture 7.png"/>
          <p:cNvPicPr preferRelativeResize="0"/>
          <p:nvPr/>
        </p:nvPicPr>
        <p:blipFill rotWithShape="1">
          <a:blip r:embed="rId2">
            <a:alphaModFix/>
          </a:blip>
          <a:srcRect l="1923" b="5334"/>
          <a:stretch/>
        </p:blipFill>
        <p:spPr>
          <a:xfrm>
            <a:off x="6629400" y="0"/>
            <a:ext cx="2193925" cy="692150"/>
          </a:xfrm>
          <a:prstGeom prst="rect">
            <a:avLst/>
          </a:prstGeom>
          <a:noFill/>
          <a:ln>
            <a:noFill/>
          </a:ln>
        </p:spPr>
      </p:pic>
      <p:sp>
        <p:nvSpPr>
          <p:cNvPr id="1288" name="Google Shape;1288;p228"/>
          <p:cNvSpPr txBox="1"/>
          <p:nvPr/>
        </p:nvSpPr>
        <p:spPr>
          <a:xfrm>
            <a:off x="3276600" y="6596063"/>
            <a:ext cx="5867400" cy="261937"/>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101141"/>
              </a:buClr>
              <a:buSzPts val="1100"/>
              <a:buFont typeface="Arial"/>
              <a:buNone/>
            </a:pPr>
            <a:r>
              <a:rPr lang="en-US" sz="1100" b="1" i="0" u="none" strike="noStrike" cap="none">
                <a:solidFill>
                  <a:srgbClr val="101141"/>
                </a:solidFill>
                <a:latin typeface="Arial"/>
                <a:ea typeface="Arial"/>
                <a:cs typeface="Arial"/>
                <a:sym typeface="Arial"/>
              </a:rPr>
              <a:t>BITS </a:t>
            </a:r>
            <a:r>
              <a:rPr lang="en-US" sz="1100" b="0" i="0" u="none" strike="noStrike" cap="none">
                <a:solidFill>
                  <a:srgbClr val="101141"/>
                </a:solidFill>
                <a:latin typeface="Arial"/>
                <a:ea typeface="Arial"/>
                <a:cs typeface="Arial"/>
                <a:sym typeface="Arial"/>
              </a:rPr>
              <a:t>Pilani, Pilani Campus</a:t>
            </a:r>
            <a:endParaRPr sz="1400" b="0" i="0" u="none" strike="noStrike" cap="none">
              <a:solidFill>
                <a:srgbClr val="000000"/>
              </a:solidFill>
              <a:latin typeface="Arial"/>
              <a:ea typeface="Arial"/>
              <a:cs typeface="Arial"/>
              <a:sym typeface="Arial"/>
            </a:endParaRPr>
          </a:p>
        </p:txBody>
      </p:sp>
      <p:sp>
        <p:nvSpPr>
          <p:cNvPr id="1289" name="Google Shape;1289;p228"/>
          <p:cNvSpPr txBox="1">
            <a:spLocks noGrp="1"/>
          </p:cNvSpPr>
          <p:nvPr>
            <p:ph type="body" idx="1"/>
          </p:nvPr>
        </p:nvSpPr>
        <p:spPr>
          <a:xfrm>
            <a:off x="3575050" y="1600200"/>
            <a:ext cx="5111750" cy="4525963"/>
          </a:xfrm>
          <a:prstGeom prst="rect">
            <a:avLst/>
          </a:prstGeom>
          <a:noFill/>
          <a:ln>
            <a:noFill/>
          </a:ln>
        </p:spPr>
        <p:txBody>
          <a:bodyPr spcFirstLastPara="1" wrap="square" lIns="91425" tIns="45700" rIns="91425" bIns="45700" anchor="t" anchorCtr="0">
            <a:noAutofit/>
          </a:bodyPr>
          <a:lstStyle>
            <a:lvl1pPr marL="457200" lvl="0" indent="-431800" algn="l">
              <a:lnSpc>
                <a:spcPct val="100000"/>
              </a:lnSpc>
              <a:spcBef>
                <a:spcPts val="640"/>
              </a:spcBef>
              <a:spcAft>
                <a:spcPts val="0"/>
              </a:spcAft>
              <a:buClr>
                <a:schemeClr val="dk1"/>
              </a:buClr>
              <a:buSzPts val="3200"/>
              <a:buChar char="•"/>
              <a:defRPr sz="3200"/>
            </a:lvl1pPr>
            <a:lvl2pPr marL="914400" lvl="1" indent="-406400" algn="l">
              <a:lnSpc>
                <a:spcPct val="100000"/>
              </a:lnSpc>
              <a:spcBef>
                <a:spcPts val="560"/>
              </a:spcBef>
              <a:spcAft>
                <a:spcPts val="0"/>
              </a:spcAft>
              <a:buClr>
                <a:schemeClr val="dk1"/>
              </a:buClr>
              <a:buSzPts val="2800"/>
              <a:buChar char="–"/>
              <a:defRPr sz="2800"/>
            </a:lvl2pPr>
            <a:lvl3pPr marL="1371600" lvl="2" indent="-381000" algn="l">
              <a:lnSpc>
                <a:spcPct val="100000"/>
              </a:lnSpc>
              <a:spcBef>
                <a:spcPts val="480"/>
              </a:spcBef>
              <a:spcAft>
                <a:spcPts val="0"/>
              </a:spcAft>
              <a:buClr>
                <a:schemeClr val="dk1"/>
              </a:buClr>
              <a:buSzPts val="2400"/>
              <a:buChar char="•"/>
              <a:defRPr sz="2400"/>
            </a:lvl3pPr>
            <a:lvl4pPr marL="1828800" lvl="3" indent="-355600" algn="l">
              <a:lnSpc>
                <a:spcPct val="100000"/>
              </a:lnSpc>
              <a:spcBef>
                <a:spcPts val="400"/>
              </a:spcBef>
              <a:spcAft>
                <a:spcPts val="0"/>
              </a:spcAft>
              <a:buClr>
                <a:schemeClr val="dk1"/>
              </a:buClr>
              <a:buSzPts val="2000"/>
              <a:buChar char="–"/>
              <a:defRPr sz="2000"/>
            </a:lvl4pPr>
            <a:lvl5pPr marL="2286000" lvl="4" indent="-355600" algn="l">
              <a:lnSpc>
                <a:spcPct val="100000"/>
              </a:lnSpc>
              <a:spcBef>
                <a:spcPts val="400"/>
              </a:spcBef>
              <a:spcAft>
                <a:spcPts val="0"/>
              </a:spcAft>
              <a:buClr>
                <a:schemeClr val="dk1"/>
              </a:buClr>
              <a:buSzPts val="2000"/>
              <a:buChar char="»"/>
              <a:defRPr sz="2000"/>
            </a:lvl5pPr>
            <a:lvl6pPr marL="2743200" lvl="5" indent="-355600" algn="l">
              <a:lnSpc>
                <a:spcPct val="100000"/>
              </a:lnSpc>
              <a:spcBef>
                <a:spcPts val="400"/>
              </a:spcBef>
              <a:spcAft>
                <a:spcPts val="0"/>
              </a:spcAft>
              <a:buClr>
                <a:schemeClr val="dk1"/>
              </a:buClr>
              <a:buSzPts val="2000"/>
              <a:buChar char="•"/>
              <a:defRPr sz="2000"/>
            </a:lvl6pPr>
            <a:lvl7pPr marL="3200400" lvl="6" indent="-355600" algn="l">
              <a:lnSpc>
                <a:spcPct val="100000"/>
              </a:lnSpc>
              <a:spcBef>
                <a:spcPts val="400"/>
              </a:spcBef>
              <a:spcAft>
                <a:spcPts val="0"/>
              </a:spcAft>
              <a:buClr>
                <a:schemeClr val="dk1"/>
              </a:buClr>
              <a:buSzPts val="2000"/>
              <a:buChar char="•"/>
              <a:defRPr sz="2000"/>
            </a:lvl7pPr>
            <a:lvl8pPr marL="3657600" lvl="7" indent="-355600" algn="l">
              <a:lnSpc>
                <a:spcPct val="100000"/>
              </a:lnSpc>
              <a:spcBef>
                <a:spcPts val="400"/>
              </a:spcBef>
              <a:spcAft>
                <a:spcPts val="0"/>
              </a:spcAft>
              <a:buClr>
                <a:schemeClr val="dk1"/>
              </a:buClr>
              <a:buSzPts val="2000"/>
              <a:buChar char="•"/>
              <a:defRPr sz="2000"/>
            </a:lvl8pPr>
            <a:lvl9pPr marL="4114800" lvl="8" indent="-355600" algn="l">
              <a:lnSpc>
                <a:spcPct val="100000"/>
              </a:lnSpc>
              <a:spcBef>
                <a:spcPts val="400"/>
              </a:spcBef>
              <a:spcAft>
                <a:spcPts val="0"/>
              </a:spcAft>
              <a:buClr>
                <a:schemeClr val="dk1"/>
              </a:buClr>
              <a:buSzPts val="2000"/>
              <a:buChar char="•"/>
              <a:defRPr sz="2000"/>
            </a:lvl9pPr>
          </a:lstStyle>
          <a:p>
            <a:endParaRPr/>
          </a:p>
        </p:txBody>
      </p:sp>
      <p:sp>
        <p:nvSpPr>
          <p:cNvPr id="1290" name="Google Shape;1290;p228"/>
          <p:cNvSpPr txBox="1">
            <a:spLocks noGrp="1"/>
          </p:cNvSpPr>
          <p:nvPr>
            <p:ph type="body" idx="2"/>
          </p:nvPr>
        </p:nvSpPr>
        <p:spPr>
          <a:xfrm>
            <a:off x="457200" y="1600200"/>
            <a:ext cx="3008313" cy="4525963"/>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280"/>
              </a:spcBef>
              <a:spcAft>
                <a:spcPts val="0"/>
              </a:spcAft>
              <a:buClr>
                <a:schemeClr val="dk1"/>
              </a:buClr>
              <a:buSzPts val="1400"/>
              <a:buNone/>
              <a:defRPr sz="14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
        <p:nvSpPr>
          <p:cNvPr id="1291" name="Google Shape;1291;p228"/>
          <p:cNvSpPr txBox="1">
            <a:spLocks noGrp="1"/>
          </p:cNvSpPr>
          <p:nvPr>
            <p:ph type="body" idx="3"/>
          </p:nvPr>
        </p:nvSpPr>
        <p:spPr>
          <a:xfrm>
            <a:off x="304800" y="152400"/>
            <a:ext cx="6324600" cy="11430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0"/>
              </a:spcBef>
              <a:spcAft>
                <a:spcPts val="0"/>
              </a:spcAft>
              <a:buClr>
                <a:schemeClr val="dk1"/>
              </a:buClr>
              <a:buSzPts val="3600"/>
              <a:buNone/>
              <a:defRPr sz="3600" b="1">
                <a:latin typeface="Arial"/>
                <a:ea typeface="Arial"/>
                <a:cs typeface="Arial"/>
                <a:sym typeface="Arial"/>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Picture with Caption">
  <p:cSld name="Picture with Caption">
    <p:spTree>
      <p:nvGrpSpPr>
        <p:cNvPr id="1" name="Shape 1292"/>
        <p:cNvGrpSpPr/>
        <p:nvPr/>
      </p:nvGrpSpPr>
      <p:grpSpPr>
        <a:xfrm>
          <a:off x="0" y="0"/>
          <a:ext cx="0" cy="0"/>
          <a:chOff x="0" y="0"/>
          <a:chExt cx="0" cy="0"/>
        </a:xfrm>
      </p:grpSpPr>
      <p:grpSp>
        <p:nvGrpSpPr>
          <p:cNvPr id="1293" name="Google Shape;1293;p229"/>
          <p:cNvGrpSpPr/>
          <p:nvPr/>
        </p:nvGrpSpPr>
        <p:grpSpPr>
          <a:xfrm>
            <a:off x="0" y="1295400"/>
            <a:ext cx="7010400" cy="46038"/>
            <a:chOff x="1905000" y="6553200"/>
            <a:chExt cx="7010400" cy="45719"/>
          </a:xfrm>
        </p:grpSpPr>
        <p:sp>
          <p:nvSpPr>
            <p:cNvPr id="1294" name="Google Shape;1294;p229"/>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1295" name="Google Shape;1295;p229"/>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1296" name="Google Shape;1296;p229"/>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grpSp>
      <p:grpSp>
        <p:nvGrpSpPr>
          <p:cNvPr id="1297" name="Google Shape;1297;p229"/>
          <p:cNvGrpSpPr/>
          <p:nvPr/>
        </p:nvGrpSpPr>
        <p:grpSpPr>
          <a:xfrm>
            <a:off x="2133600" y="6553200"/>
            <a:ext cx="7010400" cy="46038"/>
            <a:chOff x="1905000" y="6553200"/>
            <a:chExt cx="7010400" cy="45719"/>
          </a:xfrm>
        </p:grpSpPr>
        <p:sp>
          <p:nvSpPr>
            <p:cNvPr id="1298" name="Google Shape;1298;p229"/>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1299" name="Google Shape;1299;p229"/>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1300" name="Google Shape;1300;p229"/>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grpSp>
      <p:pic>
        <p:nvPicPr>
          <p:cNvPr id="1301" name="Google Shape;1301;p229" descr="Picture 7.png"/>
          <p:cNvPicPr preferRelativeResize="0"/>
          <p:nvPr/>
        </p:nvPicPr>
        <p:blipFill rotWithShape="1">
          <a:blip r:embed="rId2">
            <a:alphaModFix/>
          </a:blip>
          <a:srcRect l="1923" b="5334"/>
          <a:stretch/>
        </p:blipFill>
        <p:spPr>
          <a:xfrm>
            <a:off x="6629400" y="0"/>
            <a:ext cx="2193925" cy="692150"/>
          </a:xfrm>
          <a:prstGeom prst="rect">
            <a:avLst/>
          </a:prstGeom>
          <a:noFill/>
          <a:ln>
            <a:noFill/>
          </a:ln>
        </p:spPr>
      </p:pic>
      <p:sp>
        <p:nvSpPr>
          <p:cNvPr id="1302" name="Google Shape;1302;p229"/>
          <p:cNvSpPr txBox="1"/>
          <p:nvPr/>
        </p:nvSpPr>
        <p:spPr>
          <a:xfrm>
            <a:off x="3276600" y="6596063"/>
            <a:ext cx="5867400" cy="261937"/>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101141"/>
              </a:buClr>
              <a:buSzPts val="1100"/>
              <a:buFont typeface="Arial"/>
              <a:buNone/>
            </a:pPr>
            <a:r>
              <a:rPr lang="en-US" sz="1100" b="1" i="0" u="none" strike="noStrike" cap="none">
                <a:solidFill>
                  <a:srgbClr val="101141"/>
                </a:solidFill>
                <a:latin typeface="Arial"/>
                <a:ea typeface="Arial"/>
                <a:cs typeface="Arial"/>
                <a:sym typeface="Arial"/>
              </a:rPr>
              <a:t>BITS </a:t>
            </a:r>
            <a:r>
              <a:rPr lang="en-US" sz="1100" b="0" i="0" u="none" strike="noStrike" cap="none">
                <a:solidFill>
                  <a:srgbClr val="101141"/>
                </a:solidFill>
                <a:latin typeface="Arial"/>
                <a:ea typeface="Arial"/>
                <a:cs typeface="Arial"/>
                <a:sym typeface="Arial"/>
              </a:rPr>
              <a:t>Pilani, Pilani Campus</a:t>
            </a:r>
            <a:endParaRPr sz="1400" b="0" i="0" u="none" strike="noStrike" cap="none">
              <a:solidFill>
                <a:srgbClr val="000000"/>
              </a:solidFill>
              <a:latin typeface="Arial"/>
              <a:ea typeface="Arial"/>
              <a:cs typeface="Arial"/>
              <a:sym typeface="Arial"/>
            </a:endParaRPr>
          </a:p>
        </p:txBody>
      </p:sp>
      <p:sp>
        <p:nvSpPr>
          <p:cNvPr id="1303" name="Google Shape;1303;p229"/>
          <p:cNvSpPr txBox="1">
            <a:spLocks noGrp="1"/>
          </p:cNvSpPr>
          <p:nvPr>
            <p:ph type="title"/>
          </p:nvPr>
        </p:nvSpPr>
        <p:spPr>
          <a:xfrm>
            <a:off x="1792288" y="5407025"/>
            <a:ext cx="5486400" cy="304800"/>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SzPts val="1400"/>
              <a:buNone/>
              <a:defRPr sz="18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04" name="Google Shape;1304;p229"/>
          <p:cNvSpPr>
            <a:spLocks noGrp="1"/>
          </p:cNvSpPr>
          <p:nvPr>
            <p:ph type="pic" idx="2"/>
          </p:nvPr>
        </p:nvSpPr>
        <p:spPr>
          <a:xfrm>
            <a:off x="1792288" y="1828800"/>
            <a:ext cx="5486400" cy="3429000"/>
          </a:xfrm>
          <a:prstGeom prst="rect">
            <a:avLst/>
          </a:prstGeom>
          <a:solidFill>
            <a:schemeClr val="lt1"/>
          </a:solidFill>
          <a:ln w="57150" cap="flat" cmpd="sng">
            <a:solidFill>
              <a:srgbClr val="DAE5F1"/>
            </a:solidFill>
            <a:prstDash val="solid"/>
            <a:round/>
            <a:headEnd type="none" w="sm" len="sm"/>
            <a:tailEnd type="none" w="sm" len="sm"/>
          </a:ln>
        </p:spPr>
      </p:sp>
      <p:sp>
        <p:nvSpPr>
          <p:cNvPr id="1305" name="Google Shape;1305;p229"/>
          <p:cNvSpPr txBox="1">
            <a:spLocks noGrp="1"/>
          </p:cNvSpPr>
          <p:nvPr>
            <p:ph type="body" idx="1"/>
          </p:nvPr>
        </p:nvSpPr>
        <p:spPr>
          <a:xfrm>
            <a:off x="1792288" y="5711825"/>
            <a:ext cx="5486400" cy="304800"/>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320"/>
              </a:spcBef>
              <a:spcAft>
                <a:spcPts val="0"/>
              </a:spcAft>
              <a:buClr>
                <a:schemeClr val="dk1"/>
              </a:buClr>
              <a:buSzPts val="1600"/>
              <a:buNone/>
              <a:defRPr sz="16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
        <p:nvSpPr>
          <p:cNvPr id="1306" name="Google Shape;1306;p229"/>
          <p:cNvSpPr txBox="1">
            <a:spLocks noGrp="1"/>
          </p:cNvSpPr>
          <p:nvPr>
            <p:ph type="body" idx="3"/>
          </p:nvPr>
        </p:nvSpPr>
        <p:spPr>
          <a:xfrm>
            <a:off x="304800" y="152400"/>
            <a:ext cx="6324600" cy="11430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0"/>
              </a:spcBef>
              <a:spcAft>
                <a:spcPts val="0"/>
              </a:spcAft>
              <a:buClr>
                <a:schemeClr val="dk1"/>
              </a:buClr>
              <a:buSzPts val="3600"/>
              <a:buNone/>
              <a:defRPr sz="3600" b="1">
                <a:latin typeface="Arial"/>
                <a:ea typeface="Arial"/>
                <a:cs typeface="Arial"/>
                <a:sym typeface="Arial"/>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p:spTree>
      <p:nvGrpSpPr>
        <p:cNvPr id="1" name="Shape 1307"/>
        <p:cNvGrpSpPr/>
        <p:nvPr/>
      </p:nvGrpSpPr>
      <p:grpSpPr>
        <a:xfrm>
          <a:off x="0" y="0"/>
          <a:ext cx="0" cy="0"/>
          <a:chOff x="0" y="0"/>
          <a:chExt cx="0" cy="0"/>
        </a:xfrm>
      </p:grpSpPr>
      <p:grpSp>
        <p:nvGrpSpPr>
          <p:cNvPr id="1308" name="Google Shape;1308;p230"/>
          <p:cNvGrpSpPr/>
          <p:nvPr/>
        </p:nvGrpSpPr>
        <p:grpSpPr>
          <a:xfrm>
            <a:off x="0" y="1295400"/>
            <a:ext cx="7010400" cy="46038"/>
            <a:chOff x="1905000" y="6553200"/>
            <a:chExt cx="7010400" cy="45719"/>
          </a:xfrm>
        </p:grpSpPr>
        <p:sp>
          <p:nvSpPr>
            <p:cNvPr id="1309" name="Google Shape;1309;p230"/>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1310" name="Google Shape;1310;p230"/>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1311" name="Google Shape;1311;p230"/>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grpSp>
      <p:grpSp>
        <p:nvGrpSpPr>
          <p:cNvPr id="1312" name="Google Shape;1312;p230"/>
          <p:cNvGrpSpPr/>
          <p:nvPr/>
        </p:nvGrpSpPr>
        <p:grpSpPr>
          <a:xfrm>
            <a:off x="2133600" y="6553200"/>
            <a:ext cx="7010400" cy="46038"/>
            <a:chOff x="1905000" y="6553200"/>
            <a:chExt cx="7010400" cy="45719"/>
          </a:xfrm>
        </p:grpSpPr>
        <p:sp>
          <p:nvSpPr>
            <p:cNvPr id="1313" name="Google Shape;1313;p230"/>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1314" name="Google Shape;1314;p230"/>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1315" name="Google Shape;1315;p230"/>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grpSp>
      <p:pic>
        <p:nvPicPr>
          <p:cNvPr id="1316" name="Google Shape;1316;p230" descr="Picture 7.png"/>
          <p:cNvPicPr preferRelativeResize="0"/>
          <p:nvPr/>
        </p:nvPicPr>
        <p:blipFill rotWithShape="1">
          <a:blip r:embed="rId2">
            <a:alphaModFix/>
          </a:blip>
          <a:srcRect l="1923" b="5334"/>
          <a:stretch/>
        </p:blipFill>
        <p:spPr>
          <a:xfrm>
            <a:off x="6629400" y="0"/>
            <a:ext cx="2193925" cy="692150"/>
          </a:xfrm>
          <a:prstGeom prst="rect">
            <a:avLst/>
          </a:prstGeom>
          <a:noFill/>
          <a:ln>
            <a:noFill/>
          </a:ln>
        </p:spPr>
      </p:pic>
      <p:sp>
        <p:nvSpPr>
          <p:cNvPr id="1317" name="Google Shape;1317;p230"/>
          <p:cNvSpPr txBox="1"/>
          <p:nvPr/>
        </p:nvSpPr>
        <p:spPr>
          <a:xfrm>
            <a:off x="3276600" y="6596063"/>
            <a:ext cx="5867400" cy="261937"/>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101141"/>
              </a:buClr>
              <a:buSzPts val="1100"/>
              <a:buFont typeface="Arial"/>
              <a:buNone/>
            </a:pPr>
            <a:r>
              <a:rPr lang="en-US" sz="1100" b="1" i="0" u="none" strike="noStrike" cap="none">
                <a:solidFill>
                  <a:srgbClr val="101141"/>
                </a:solidFill>
                <a:latin typeface="Arial"/>
                <a:ea typeface="Arial"/>
                <a:cs typeface="Arial"/>
                <a:sym typeface="Arial"/>
              </a:rPr>
              <a:t>BITS </a:t>
            </a:r>
            <a:r>
              <a:rPr lang="en-US" sz="1100" b="0" i="0" u="none" strike="noStrike" cap="none">
                <a:solidFill>
                  <a:srgbClr val="101141"/>
                </a:solidFill>
                <a:latin typeface="Arial"/>
                <a:ea typeface="Arial"/>
                <a:cs typeface="Arial"/>
                <a:sym typeface="Arial"/>
              </a:rPr>
              <a:t>Pilani, Pilani Campus</a:t>
            </a:r>
            <a:endParaRPr sz="1400" b="0" i="0" u="none" strike="noStrike" cap="none">
              <a:solidFill>
                <a:srgbClr val="000000"/>
              </a:solidFill>
              <a:latin typeface="Arial"/>
              <a:ea typeface="Arial"/>
              <a:cs typeface="Arial"/>
              <a:sym typeface="Arial"/>
            </a:endParaRPr>
          </a:p>
        </p:txBody>
      </p:sp>
      <p:sp>
        <p:nvSpPr>
          <p:cNvPr id="1318" name="Google Shape;1318;p230"/>
          <p:cNvSpPr txBox="1">
            <a:spLocks noGrp="1"/>
          </p:cNvSpPr>
          <p:nvPr>
            <p:ph type="body" idx="1"/>
          </p:nvPr>
        </p:nvSpPr>
        <p:spPr>
          <a:xfrm rot="5400000">
            <a:off x="2309019" y="-251618"/>
            <a:ext cx="4525963" cy="8229600"/>
          </a:xfrm>
          <a:prstGeom prst="rect">
            <a:avLst/>
          </a:prstGeom>
          <a:noFill/>
          <a:ln>
            <a:noFill/>
          </a:ln>
        </p:spPr>
        <p:txBody>
          <a:bodyPr spcFirstLastPara="1" wrap="square" lIns="91425" tIns="45700" rIns="91425" bIns="45700" anchor="t" anchorCtr="0">
            <a:no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319" name="Google Shape;1319;p230"/>
          <p:cNvSpPr txBox="1">
            <a:spLocks noGrp="1"/>
          </p:cNvSpPr>
          <p:nvPr>
            <p:ph type="body" idx="2"/>
          </p:nvPr>
        </p:nvSpPr>
        <p:spPr>
          <a:xfrm>
            <a:off x="304800" y="152400"/>
            <a:ext cx="6324600" cy="11430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0"/>
              </a:spcBef>
              <a:spcAft>
                <a:spcPts val="0"/>
              </a:spcAft>
              <a:buClr>
                <a:schemeClr val="dk1"/>
              </a:buClr>
              <a:buSzPts val="3600"/>
              <a:buNone/>
              <a:defRPr sz="3600" b="1">
                <a:latin typeface="Arial"/>
                <a:ea typeface="Arial"/>
                <a:cs typeface="Arial"/>
                <a:sym typeface="Arial"/>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p:spTree>
      <p:nvGrpSpPr>
        <p:cNvPr id="1" name="Shape 1320"/>
        <p:cNvGrpSpPr/>
        <p:nvPr/>
      </p:nvGrpSpPr>
      <p:grpSpPr>
        <a:xfrm>
          <a:off x="0" y="0"/>
          <a:ext cx="0" cy="0"/>
          <a:chOff x="0" y="0"/>
          <a:chExt cx="0" cy="0"/>
        </a:xfrm>
      </p:grpSpPr>
      <p:grpSp>
        <p:nvGrpSpPr>
          <p:cNvPr id="1321" name="Google Shape;1321;p231"/>
          <p:cNvGrpSpPr/>
          <p:nvPr/>
        </p:nvGrpSpPr>
        <p:grpSpPr>
          <a:xfrm rot="5400000">
            <a:off x="5006182" y="2567781"/>
            <a:ext cx="5181600" cy="46037"/>
            <a:chOff x="1905000" y="6553200"/>
            <a:chExt cx="7010400" cy="45719"/>
          </a:xfrm>
        </p:grpSpPr>
        <p:sp>
          <p:nvSpPr>
            <p:cNvPr id="1322" name="Google Shape;1322;p231"/>
            <p:cNvSpPr/>
            <p:nvPr/>
          </p:nvSpPr>
          <p:spPr>
            <a:xfrm>
              <a:off x="4267574" y="6553200"/>
              <a:ext cx="2328209"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1323" name="Google Shape;1323;p231"/>
            <p:cNvSpPr/>
            <p:nvPr/>
          </p:nvSpPr>
          <p:spPr>
            <a:xfrm>
              <a:off x="1905000" y="6553200"/>
              <a:ext cx="2362574"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1324" name="Google Shape;1324;p231"/>
            <p:cNvSpPr/>
            <p:nvPr/>
          </p:nvSpPr>
          <p:spPr>
            <a:xfrm>
              <a:off x="6587191" y="6553200"/>
              <a:ext cx="2328209"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grpSp>
      <p:pic>
        <p:nvPicPr>
          <p:cNvPr id="1325" name="Google Shape;1325;p231" descr="Picture 7.png"/>
          <p:cNvPicPr preferRelativeResize="0"/>
          <p:nvPr/>
        </p:nvPicPr>
        <p:blipFill rotWithShape="1">
          <a:blip r:embed="rId2">
            <a:alphaModFix/>
          </a:blip>
          <a:srcRect l="5336" t="1923"/>
          <a:stretch/>
        </p:blipFill>
        <p:spPr>
          <a:xfrm>
            <a:off x="-7938" y="381000"/>
            <a:ext cx="692151" cy="2193925"/>
          </a:xfrm>
          <a:prstGeom prst="rect">
            <a:avLst/>
          </a:prstGeom>
          <a:noFill/>
          <a:ln>
            <a:noFill/>
          </a:ln>
        </p:spPr>
      </p:pic>
      <p:sp>
        <p:nvSpPr>
          <p:cNvPr id="1326" name="Google Shape;1326;p231"/>
          <p:cNvSpPr txBox="1"/>
          <p:nvPr/>
        </p:nvSpPr>
        <p:spPr>
          <a:xfrm rot="5400000">
            <a:off x="-2794793" y="3809206"/>
            <a:ext cx="5867400" cy="230187"/>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101141"/>
              </a:buClr>
              <a:buSzPts val="900"/>
              <a:buFont typeface="Arial"/>
              <a:buNone/>
            </a:pPr>
            <a:r>
              <a:rPr lang="en-US" sz="900" b="1" i="0" u="none" strike="noStrike" cap="none">
                <a:solidFill>
                  <a:srgbClr val="101141"/>
                </a:solidFill>
                <a:latin typeface="Arial"/>
                <a:ea typeface="Arial"/>
                <a:cs typeface="Arial"/>
                <a:sym typeface="Arial"/>
              </a:rPr>
              <a:t>BITS </a:t>
            </a:r>
            <a:r>
              <a:rPr lang="en-US" sz="900" b="0" i="0" u="none" strike="noStrike" cap="none">
                <a:solidFill>
                  <a:srgbClr val="101141"/>
                </a:solidFill>
                <a:latin typeface="Arial"/>
                <a:ea typeface="Arial"/>
                <a:cs typeface="Arial"/>
                <a:sym typeface="Arial"/>
              </a:rPr>
              <a:t>Pilani, Pilani Campus</a:t>
            </a:r>
            <a:endParaRPr sz="1400" b="0" i="0" u="none" strike="noStrike" cap="none">
              <a:solidFill>
                <a:srgbClr val="000000"/>
              </a:solidFill>
              <a:latin typeface="Arial"/>
              <a:ea typeface="Arial"/>
              <a:cs typeface="Arial"/>
              <a:sym typeface="Arial"/>
            </a:endParaRPr>
          </a:p>
        </p:txBody>
      </p:sp>
      <p:sp>
        <p:nvSpPr>
          <p:cNvPr id="1327" name="Google Shape;1327;p231"/>
          <p:cNvSpPr txBox="1">
            <a:spLocks noGrp="1"/>
          </p:cNvSpPr>
          <p:nvPr>
            <p:ph type="body" idx="1"/>
          </p:nvPr>
        </p:nvSpPr>
        <p:spPr>
          <a:xfrm rot="5400000">
            <a:off x="1303338" y="296862"/>
            <a:ext cx="5851525" cy="6019800"/>
          </a:xfrm>
          <a:prstGeom prst="rect">
            <a:avLst/>
          </a:prstGeom>
          <a:noFill/>
          <a:ln>
            <a:noFill/>
          </a:ln>
        </p:spPr>
        <p:txBody>
          <a:bodyPr spcFirstLastPara="1" wrap="square" lIns="91425" tIns="45700" rIns="91425" bIns="45700" anchor="t" anchorCtr="0">
            <a:no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328" name="Google Shape;1328;p231"/>
          <p:cNvSpPr txBox="1">
            <a:spLocks noGrp="1"/>
          </p:cNvSpPr>
          <p:nvPr>
            <p:ph type="body" idx="2"/>
          </p:nvPr>
        </p:nvSpPr>
        <p:spPr>
          <a:xfrm rot="5400000">
            <a:off x="5410200" y="2743200"/>
            <a:ext cx="5867400" cy="11430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0"/>
              </a:spcBef>
              <a:spcAft>
                <a:spcPts val="0"/>
              </a:spcAft>
              <a:buClr>
                <a:schemeClr val="dk1"/>
              </a:buClr>
              <a:buSzPts val="3600"/>
              <a:buNone/>
              <a:defRPr sz="3600" b="1">
                <a:latin typeface="Arial"/>
                <a:ea typeface="Arial"/>
                <a:cs typeface="Arial"/>
                <a:sym typeface="Arial"/>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p:spTree>
      <p:nvGrpSpPr>
        <p:cNvPr id="1" name="Shape 152"/>
        <p:cNvGrpSpPr/>
        <p:nvPr/>
      </p:nvGrpSpPr>
      <p:grpSpPr>
        <a:xfrm>
          <a:off x="0" y="0"/>
          <a:ext cx="0" cy="0"/>
          <a:chOff x="0" y="0"/>
          <a:chExt cx="0" cy="0"/>
        </a:xfrm>
      </p:grpSpPr>
      <p:grpSp>
        <p:nvGrpSpPr>
          <p:cNvPr id="153" name="Google Shape;153;p82"/>
          <p:cNvGrpSpPr/>
          <p:nvPr/>
        </p:nvGrpSpPr>
        <p:grpSpPr>
          <a:xfrm rot="5400000">
            <a:off x="5006182" y="2567781"/>
            <a:ext cx="5181600" cy="46037"/>
            <a:chOff x="1905000" y="6553200"/>
            <a:chExt cx="7010400" cy="45719"/>
          </a:xfrm>
        </p:grpSpPr>
        <p:sp>
          <p:nvSpPr>
            <p:cNvPr id="154" name="Google Shape;154;p82"/>
            <p:cNvSpPr/>
            <p:nvPr/>
          </p:nvSpPr>
          <p:spPr>
            <a:xfrm>
              <a:off x="4267574" y="6553200"/>
              <a:ext cx="2328209"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FFFFFF"/>
                </a:solidFill>
                <a:latin typeface="Tahoma"/>
                <a:ea typeface="Tahoma"/>
                <a:cs typeface="Tahoma"/>
                <a:sym typeface="Tahoma"/>
              </a:endParaRPr>
            </a:p>
          </p:txBody>
        </p:sp>
        <p:sp>
          <p:nvSpPr>
            <p:cNvPr id="155" name="Google Shape;155;p82"/>
            <p:cNvSpPr/>
            <p:nvPr/>
          </p:nvSpPr>
          <p:spPr>
            <a:xfrm>
              <a:off x="1905000" y="6553200"/>
              <a:ext cx="2362574"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FFFFFF"/>
                </a:solidFill>
                <a:latin typeface="Tahoma"/>
                <a:ea typeface="Tahoma"/>
                <a:cs typeface="Tahoma"/>
                <a:sym typeface="Tahoma"/>
              </a:endParaRPr>
            </a:p>
          </p:txBody>
        </p:sp>
        <p:sp>
          <p:nvSpPr>
            <p:cNvPr id="156" name="Google Shape;156;p82"/>
            <p:cNvSpPr/>
            <p:nvPr/>
          </p:nvSpPr>
          <p:spPr>
            <a:xfrm>
              <a:off x="6587191" y="6553200"/>
              <a:ext cx="2328209"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FFFFFF"/>
                </a:solidFill>
                <a:latin typeface="Tahoma"/>
                <a:ea typeface="Tahoma"/>
                <a:cs typeface="Tahoma"/>
                <a:sym typeface="Tahoma"/>
              </a:endParaRPr>
            </a:p>
          </p:txBody>
        </p:sp>
      </p:grpSp>
      <p:pic>
        <p:nvPicPr>
          <p:cNvPr id="157" name="Google Shape;157;p82" descr="Picture 7.png"/>
          <p:cNvPicPr preferRelativeResize="0"/>
          <p:nvPr/>
        </p:nvPicPr>
        <p:blipFill rotWithShape="1">
          <a:blip r:embed="rId2">
            <a:alphaModFix/>
          </a:blip>
          <a:srcRect l="5336" t="1923"/>
          <a:stretch/>
        </p:blipFill>
        <p:spPr>
          <a:xfrm>
            <a:off x="-7938" y="381000"/>
            <a:ext cx="692151" cy="2193925"/>
          </a:xfrm>
          <a:prstGeom prst="rect">
            <a:avLst/>
          </a:prstGeom>
          <a:noFill/>
          <a:ln>
            <a:noFill/>
          </a:ln>
        </p:spPr>
      </p:pic>
      <p:sp>
        <p:nvSpPr>
          <p:cNvPr id="158" name="Google Shape;158;p82"/>
          <p:cNvSpPr txBox="1"/>
          <p:nvPr/>
        </p:nvSpPr>
        <p:spPr>
          <a:xfrm rot="5400000">
            <a:off x="-2794793" y="3809206"/>
            <a:ext cx="5867400" cy="230187"/>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900"/>
              <a:buFont typeface="Arial"/>
              <a:buNone/>
            </a:pPr>
            <a:r>
              <a:rPr lang="en-US" sz="900" b="1" i="0" u="none" strike="noStrike" cap="none">
                <a:solidFill>
                  <a:srgbClr val="101141"/>
                </a:solidFill>
                <a:latin typeface="Arial"/>
                <a:ea typeface="Arial"/>
                <a:cs typeface="Arial"/>
                <a:sym typeface="Arial"/>
              </a:rPr>
              <a:t>BITS </a:t>
            </a:r>
            <a:r>
              <a:rPr lang="en-US" sz="900" b="0" i="0" u="none" strike="noStrike" cap="none">
                <a:solidFill>
                  <a:srgbClr val="101141"/>
                </a:solidFill>
                <a:latin typeface="Arial"/>
                <a:ea typeface="Arial"/>
                <a:cs typeface="Arial"/>
                <a:sym typeface="Arial"/>
              </a:rPr>
              <a:t>Pilani, Pilani Campus</a:t>
            </a:r>
            <a:endParaRPr sz="1400" b="0" i="0" u="none" strike="noStrike" cap="none">
              <a:solidFill>
                <a:srgbClr val="000000"/>
              </a:solidFill>
              <a:latin typeface="Arial"/>
              <a:ea typeface="Arial"/>
              <a:cs typeface="Arial"/>
              <a:sym typeface="Arial"/>
            </a:endParaRPr>
          </a:p>
        </p:txBody>
      </p:sp>
      <p:sp>
        <p:nvSpPr>
          <p:cNvPr id="159" name="Google Shape;159;p82"/>
          <p:cNvSpPr txBox="1">
            <a:spLocks noGrp="1"/>
          </p:cNvSpPr>
          <p:nvPr>
            <p:ph type="body" idx="1"/>
          </p:nvPr>
        </p:nvSpPr>
        <p:spPr>
          <a:xfrm rot="5400000">
            <a:off x="1303338" y="296862"/>
            <a:ext cx="5851525" cy="6019800"/>
          </a:xfrm>
          <a:prstGeom prst="rect">
            <a:avLst/>
          </a:prstGeom>
          <a:noFill/>
          <a:ln>
            <a:noFill/>
          </a:ln>
        </p:spPr>
        <p:txBody>
          <a:bodyPr spcFirstLastPara="1" wrap="square" lIns="91425" tIns="45700" rIns="91425" bIns="45700" anchor="t" anchorCtr="0">
            <a:no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60" name="Google Shape;160;p82"/>
          <p:cNvSpPr txBox="1">
            <a:spLocks noGrp="1"/>
          </p:cNvSpPr>
          <p:nvPr>
            <p:ph type="body" idx="2"/>
          </p:nvPr>
        </p:nvSpPr>
        <p:spPr>
          <a:xfrm rot="5400000">
            <a:off x="5410200" y="2743200"/>
            <a:ext cx="5867400" cy="11430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0"/>
              </a:spcBef>
              <a:spcAft>
                <a:spcPts val="0"/>
              </a:spcAft>
              <a:buClr>
                <a:schemeClr val="dk1"/>
              </a:buClr>
              <a:buSzPts val="3600"/>
              <a:buNone/>
              <a:defRPr sz="3600" b="1">
                <a:latin typeface="Arial"/>
                <a:ea typeface="Arial"/>
                <a:cs typeface="Arial"/>
                <a:sym typeface="Arial"/>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1_Custom Layout">
  <p:cSld name="1_Custom Layout">
    <p:bg>
      <p:bgPr>
        <a:blipFill>
          <a:blip r:embed="rId2">
            <a:alphaModFix/>
          </a:blip>
          <a:stretch>
            <a:fillRect/>
          </a:stretch>
        </a:blipFill>
        <a:effectLst/>
      </p:bgPr>
    </p:bg>
    <p:spTree>
      <p:nvGrpSpPr>
        <p:cNvPr id="1" name="Shape 1329"/>
        <p:cNvGrpSpPr/>
        <p:nvPr/>
      </p:nvGrpSpPr>
      <p:grpSpPr>
        <a:xfrm>
          <a:off x="0" y="0"/>
          <a:ext cx="0" cy="0"/>
          <a:chOff x="0" y="0"/>
          <a:chExt cx="0" cy="0"/>
        </a:xfrm>
      </p:grpSpPr>
      <p:sp>
        <p:nvSpPr>
          <p:cNvPr id="1330" name="Google Shape;1330;p232"/>
          <p:cNvSpPr/>
          <p:nvPr/>
        </p:nvSpPr>
        <p:spPr>
          <a:xfrm>
            <a:off x="0" y="3352800"/>
            <a:ext cx="8686800" cy="2743200"/>
          </a:xfrm>
          <a:prstGeom prst="rect">
            <a:avLst/>
          </a:prstGeom>
          <a:solidFill>
            <a:srgbClr val="10114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Arial"/>
              <a:ea typeface="Arial"/>
              <a:cs typeface="Arial"/>
              <a:sym typeface="Arial"/>
            </a:endParaRPr>
          </a:p>
        </p:txBody>
      </p:sp>
      <p:sp>
        <p:nvSpPr>
          <p:cNvPr id="1331" name="Google Shape;1331;p232"/>
          <p:cNvSpPr/>
          <p:nvPr/>
        </p:nvSpPr>
        <p:spPr>
          <a:xfrm>
            <a:off x="2895600" y="6096000"/>
            <a:ext cx="2895600" cy="76200"/>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1332" name="Google Shape;1332;p232"/>
          <p:cNvSpPr/>
          <p:nvPr/>
        </p:nvSpPr>
        <p:spPr>
          <a:xfrm>
            <a:off x="0" y="6096000"/>
            <a:ext cx="2895600" cy="76200"/>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1333" name="Google Shape;1333;p232"/>
          <p:cNvSpPr/>
          <p:nvPr/>
        </p:nvSpPr>
        <p:spPr>
          <a:xfrm>
            <a:off x="5791200" y="6096000"/>
            <a:ext cx="2895600" cy="76200"/>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pic>
        <p:nvPicPr>
          <p:cNvPr id="1334" name="Google Shape;1334;p232" descr="BITS_university_logo_whitevert.png"/>
          <p:cNvPicPr preferRelativeResize="0"/>
          <p:nvPr/>
        </p:nvPicPr>
        <p:blipFill rotWithShape="1">
          <a:blip r:embed="rId3">
            <a:alphaModFix/>
          </a:blip>
          <a:srcRect t="2" b="28592"/>
          <a:stretch/>
        </p:blipFill>
        <p:spPr>
          <a:xfrm>
            <a:off x="76200" y="3352800"/>
            <a:ext cx="2057400" cy="1979613"/>
          </a:xfrm>
          <a:prstGeom prst="rect">
            <a:avLst/>
          </a:prstGeom>
          <a:noFill/>
          <a:ln>
            <a:noFill/>
          </a:ln>
        </p:spPr>
      </p:pic>
      <p:sp>
        <p:nvSpPr>
          <p:cNvPr id="1335" name="Google Shape;1335;p232"/>
          <p:cNvSpPr txBox="1"/>
          <p:nvPr/>
        </p:nvSpPr>
        <p:spPr>
          <a:xfrm>
            <a:off x="-76200" y="5257800"/>
            <a:ext cx="2209800" cy="55403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FFFF"/>
              </a:buClr>
              <a:buSzPts val="2900"/>
              <a:buFont typeface="Arial"/>
              <a:buNone/>
            </a:pPr>
            <a:r>
              <a:rPr lang="en-US" sz="2900" b="1" i="0" u="none" strike="noStrike" cap="none">
                <a:solidFill>
                  <a:srgbClr val="FFFFFF"/>
                </a:solidFill>
                <a:latin typeface="Arial"/>
                <a:ea typeface="Arial"/>
                <a:cs typeface="Arial"/>
                <a:sym typeface="Arial"/>
              </a:rPr>
              <a:t>BITS</a:t>
            </a:r>
            <a:r>
              <a:rPr lang="en-US" sz="2900" b="0" i="0" u="none" strike="noStrike" cap="none">
                <a:solidFill>
                  <a:srgbClr val="FFFFFF"/>
                </a:solidFill>
                <a:latin typeface="Arial"/>
                <a:ea typeface="Arial"/>
                <a:cs typeface="Arial"/>
                <a:sym typeface="Arial"/>
              </a:rPr>
              <a:t> Pilani</a:t>
            </a:r>
            <a:endParaRPr sz="1400" b="0" i="0" u="none" strike="noStrike" cap="none">
              <a:solidFill>
                <a:srgbClr val="000000"/>
              </a:solidFill>
              <a:latin typeface="Arial"/>
              <a:ea typeface="Arial"/>
              <a:cs typeface="Arial"/>
              <a:sym typeface="Arial"/>
            </a:endParaRPr>
          </a:p>
        </p:txBody>
      </p:sp>
      <p:sp>
        <p:nvSpPr>
          <p:cNvPr id="1336" name="Google Shape;1336;p232"/>
          <p:cNvSpPr txBox="1"/>
          <p:nvPr/>
        </p:nvSpPr>
        <p:spPr>
          <a:xfrm>
            <a:off x="152400" y="5667375"/>
            <a:ext cx="1905000" cy="27622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1200"/>
              <a:buFont typeface="Arial"/>
              <a:buNone/>
            </a:pPr>
            <a:r>
              <a:rPr lang="en-US" sz="1200" b="0" i="0" u="none" strike="noStrike" cap="none">
                <a:solidFill>
                  <a:srgbClr val="FFFFFF"/>
                </a:solidFill>
                <a:latin typeface="Arial"/>
                <a:ea typeface="Arial"/>
                <a:cs typeface="Arial"/>
                <a:sym typeface="Arial"/>
              </a:rPr>
              <a:t>Pilani Campus</a:t>
            </a:r>
            <a:endParaRPr sz="1400" b="0" i="0" u="none" strike="noStrike" cap="none">
              <a:solidFill>
                <a:srgbClr val="000000"/>
              </a:solidFill>
              <a:latin typeface="Arial"/>
              <a:ea typeface="Arial"/>
              <a:cs typeface="Arial"/>
              <a:sym typeface="Arial"/>
            </a:endParaRPr>
          </a:p>
        </p:txBody>
      </p:sp>
      <p:sp>
        <p:nvSpPr>
          <p:cNvPr id="1337" name="Google Shape;1337;p232"/>
          <p:cNvSpPr txBox="1">
            <a:spLocks noGrp="1"/>
          </p:cNvSpPr>
          <p:nvPr>
            <p:ph type="body" idx="1"/>
          </p:nvPr>
        </p:nvSpPr>
        <p:spPr>
          <a:xfrm>
            <a:off x="2514600" y="5410200"/>
            <a:ext cx="6019800" cy="533400"/>
          </a:xfrm>
          <a:prstGeom prst="rect">
            <a:avLst/>
          </a:prstGeom>
          <a:noFill/>
          <a:ln>
            <a:noFill/>
          </a:ln>
        </p:spPr>
        <p:txBody>
          <a:bodyPr spcFirstLastPara="1" wrap="square" lIns="91425" tIns="45700" rIns="91425" bIns="45700" anchor="b" anchorCtr="0">
            <a:noAutofit/>
          </a:bodyPr>
          <a:lstStyle>
            <a:lvl1pPr marL="457200" lvl="0" indent="-228600" algn="r">
              <a:lnSpc>
                <a:spcPct val="100000"/>
              </a:lnSpc>
              <a:spcBef>
                <a:spcPts val="0"/>
              </a:spcBef>
              <a:spcAft>
                <a:spcPts val="0"/>
              </a:spcAft>
              <a:buClr>
                <a:schemeClr val="lt1"/>
              </a:buClr>
              <a:buSzPts val="1800"/>
              <a:buNone/>
              <a:defRPr sz="1800">
                <a:solidFill>
                  <a:schemeClr val="lt1"/>
                </a:solidFill>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338" name="Google Shape;1338;p232"/>
          <p:cNvSpPr txBox="1">
            <a:spLocks noGrp="1"/>
          </p:cNvSpPr>
          <p:nvPr>
            <p:ph type="title"/>
          </p:nvPr>
        </p:nvSpPr>
        <p:spPr>
          <a:xfrm>
            <a:off x="2514600" y="3810000"/>
            <a:ext cx="6019800" cy="1524000"/>
          </a:xfrm>
          <a:prstGeom prst="rect">
            <a:avLst/>
          </a:prstGeom>
          <a:noFill/>
          <a:ln>
            <a:noFill/>
          </a:ln>
        </p:spPr>
        <p:txBody>
          <a:bodyPr spcFirstLastPara="1" wrap="square" lIns="91425" tIns="45700" rIns="91425" bIns="45700" anchor="ctr" anchorCtr="0">
            <a:noAutofit/>
          </a:bodyPr>
          <a:lstStyle>
            <a:lvl1pPr lvl="0" algn="l">
              <a:lnSpc>
                <a:spcPct val="90909"/>
              </a:lnSpc>
              <a:spcBef>
                <a:spcPts val="0"/>
              </a:spcBef>
              <a:spcAft>
                <a:spcPts val="0"/>
              </a:spcAft>
              <a:buSzPts val="1400"/>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1_Blank" type="blank">
  <p:cSld name="BLANK">
    <p:spTree>
      <p:nvGrpSpPr>
        <p:cNvPr id="1" name="Shape 1339"/>
        <p:cNvGrpSpPr/>
        <p:nvPr/>
      </p:nvGrpSpPr>
      <p:grpSpPr>
        <a:xfrm>
          <a:off x="0" y="0"/>
          <a:ext cx="0" cy="0"/>
          <a:chOff x="0" y="0"/>
          <a:chExt cx="0" cy="0"/>
        </a:xfrm>
      </p:grpSpPr>
      <p:sp>
        <p:nvSpPr>
          <p:cNvPr id="1340" name="Google Shape;1340;p23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41" name="Google Shape;1341;p23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42" name="Google Shape;1342;p23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1_Title and Content">
  <p:cSld name="1_Title and Content">
    <p:spTree>
      <p:nvGrpSpPr>
        <p:cNvPr id="1" name="Shape 1343"/>
        <p:cNvGrpSpPr/>
        <p:nvPr/>
      </p:nvGrpSpPr>
      <p:grpSpPr>
        <a:xfrm>
          <a:off x="0" y="0"/>
          <a:ext cx="0" cy="0"/>
          <a:chOff x="0" y="0"/>
          <a:chExt cx="0" cy="0"/>
        </a:xfrm>
      </p:grpSpPr>
      <p:sp>
        <p:nvSpPr>
          <p:cNvPr id="1344" name="Google Shape;1344;p234"/>
          <p:cNvSpPr txBox="1"/>
          <p:nvPr/>
        </p:nvSpPr>
        <p:spPr>
          <a:xfrm>
            <a:off x="3276600" y="6596063"/>
            <a:ext cx="5867400" cy="261937"/>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101141"/>
              </a:buClr>
              <a:buSzPts val="1100"/>
              <a:buFont typeface="Arial"/>
              <a:buNone/>
            </a:pPr>
            <a:r>
              <a:rPr lang="en-US" sz="1100" b="1" i="0" u="none" strike="noStrike" cap="none">
                <a:solidFill>
                  <a:srgbClr val="101141"/>
                </a:solidFill>
                <a:latin typeface="Arial"/>
                <a:ea typeface="Arial"/>
                <a:cs typeface="Arial"/>
                <a:sym typeface="Arial"/>
              </a:rPr>
              <a:t>BITS </a:t>
            </a:r>
            <a:r>
              <a:rPr lang="en-US" sz="1100" b="0" i="0" u="none" strike="noStrike" cap="none">
                <a:solidFill>
                  <a:srgbClr val="101141"/>
                </a:solidFill>
                <a:latin typeface="Arial"/>
                <a:ea typeface="Arial"/>
                <a:cs typeface="Arial"/>
                <a:sym typeface="Arial"/>
              </a:rPr>
              <a:t>Pilani, Pilani Campus</a:t>
            </a:r>
            <a:endParaRPr sz="1400" b="0" i="0" u="none" strike="noStrike" cap="none">
              <a:solidFill>
                <a:srgbClr val="000000"/>
              </a:solidFill>
              <a:latin typeface="Arial"/>
              <a:ea typeface="Arial"/>
              <a:cs typeface="Arial"/>
              <a:sym typeface="Arial"/>
            </a:endParaRPr>
          </a:p>
        </p:txBody>
      </p:sp>
      <p:grpSp>
        <p:nvGrpSpPr>
          <p:cNvPr id="1345" name="Google Shape;1345;p234"/>
          <p:cNvGrpSpPr/>
          <p:nvPr/>
        </p:nvGrpSpPr>
        <p:grpSpPr>
          <a:xfrm>
            <a:off x="2084388" y="6550025"/>
            <a:ext cx="7059612" cy="49213"/>
            <a:chOff x="2083888" y="6550671"/>
            <a:chExt cx="7060112" cy="48665"/>
          </a:xfrm>
        </p:grpSpPr>
        <p:sp>
          <p:nvSpPr>
            <p:cNvPr id="1346" name="Google Shape;1346;p234"/>
            <p:cNvSpPr/>
            <p:nvPr/>
          </p:nvSpPr>
          <p:spPr>
            <a:xfrm>
              <a:off x="4630418" y="6550671"/>
              <a:ext cx="2329027" cy="48665"/>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1347" name="Google Shape;1347;p234"/>
            <p:cNvSpPr/>
            <p:nvPr/>
          </p:nvSpPr>
          <p:spPr>
            <a:xfrm>
              <a:off x="6908642" y="6550671"/>
              <a:ext cx="2235358" cy="45525"/>
            </a:xfrm>
            <a:prstGeom prst="rect">
              <a:avLst/>
            </a:prstGeom>
            <a:solidFill>
              <a:srgbClr val="E31C2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1348" name="Google Shape;1348;p234"/>
            <p:cNvSpPr/>
            <p:nvPr/>
          </p:nvSpPr>
          <p:spPr>
            <a:xfrm>
              <a:off x="2083888" y="6550671"/>
              <a:ext cx="2581458" cy="48665"/>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grpSp>
      <p:pic>
        <p:nvPicPr>
          <p:cNvPr id="1349" name="Google Shape;1349;p234" descr="Picture 7.png"/>
          <p:cNvPicPr preferRelativeResize="0"/>
          <p:nvPr/>
        </p:nvPicPr>
        <p:blipFill rotWithShape="1">
          <a:blip r:embed="rId2">
            <a:alphaModFix/>
          </a:blip>
          <a:srcRect l="1923" b="5334"/>
          <a:stretch/>
        </p:blipFill>
        <p:spPr>
          <a:xfrm>
            <a:off x="6629400" y="0"/>
            <a:ext cx="2193925" cy="692150"/>
          </a:xfrm>
          <a:prstGeom prst="rect">
            <a:avLst/>
          </a:prstGeom>
          <a:noFill/>
          <a:ln>
            <a:noFill/>
          </a:ln>
        </p:spPr>
      </p:pic>
      <p:grpSp>
        <p:nvGrpSpPr>
          <p:cNvPr id="1350" name="Google Shape;1350;p234"/>
          <p:cNvGrpSpPr/>
          <p:nvPr/>
        </p:nvGrpSpPr>
        <p:grpSpPr>
          <a:xfrm>
            <a:off x="2133600" y="6553200"/>
            <a:ext cx="7010400" cy="46038"/>
            <a:chOff x="1905000" y="6553200"/>
            <a:chExt cx="7010400" cy="45719"/>
          </a:xfrm>
        </p:grpSpPr>
        <p:sp>
          <p:nvSpPr>
            <p:cNvPr id="1351" name="Google Shape;1351;p234"/>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1352" name="Google Shape;1352;p234"/>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1353" name="Google Shape;1353;p234"/>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grpSp>
      <p:grpSp>
        <p:nvGrpSpPr>
          <p:cNvPr id="1354" name="Google Shape;1354;p234"/>
          <p:cNvGrpSpPr/>
          <p:nvPr/>
        </p:nvGrpSpPr>
        <p:grpSpPr>
          <a:xfrm>
            <a:off x="0" y="1295400"/>
            <a:ext cx="7010400" cy="46038"/>
            <a:chOff x="1905000" y="6553200"/>
            <a:chExt cx="7010400" cy="45719"/>
          </a:xfrm>
        </p:grpSpPr>
        <p:sp>
          <p:nvSpPr>
            <p:cNvPr id="1355" name="Google Shape;1355;p234"/>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1356" name="Google Shape;1356;p234"/>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1357" name="Google Shape;1357;p234"/>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grpSp>
      <p:sp>
        <p:nvSpPr>
          <p:cNvPr id="1358" name="Google Shape;1358;p234"/>
          <p:cNvSpPr txBox="1">
            <a:spLocks noGrp="1"/>
          </p:cNvSpPr>
          <p:nvPr>
            <p:ph type="body" idx="1"/>
          </p:nvPr>
        </p:nvSpPr>
        <p:spPr>
          <a:xfrm>
            <a:off x="304800" y="1493837"/>
            <a:ext cx="8229600" cy="4525963"/>
          </a:xfrm>
          <a:prstGeom prst="rect">
            <a:avLst/>
          </a:prstGeom>
          <a:noFill/>
          <a:ln>
            <a:noFill/>
          </a:ln>
        </p:spPr>
        <p:txBody>
          <a:bodyPr spcFirstLastPara="1" wrap="square" lIns="91425" tIns="45700" rIns="91425" bIns="45700" anchor="t" anchorCtr="0">
            <a:noAutofit/>
          </a:bodyPr>
          <a:lstStyle>
            <a:lvl1pPr marL="457200" marR="0" lvl="0" indent="-228600" algn="l">
              <a:lnSpc>
                <a:spcPct val="100000"/>
              </a:lnSpc>
              <a:spcBef>
                <a:spcPts val="480"/>
              </a:spcBef>
              <a:spcAft>
                <a:spcPts val="0"/>
              </a:spcAft>
              <a:buClr>
                <a:srgbClr val="101141"/>
              </a:buClr>
              <a:buSzPts val="2400"/>
              <a:buFont typeface="Arial"/>
              <a:buNone/>
              <a:defRPr sz="2400">
                <a:latin typeface="Arial"/>
                <a:ea typeface="Arial"/>
                <a:cs typeface="Arial"/>
                <a:sym typeface="Arial"/>
              </a:defRPr>
            </a:lvl1pPr>
            <a:lvl2pPr marL="914400" marR="0" lvl="1" indent="-330200" algn="l">
              <a:lnSpc>
                <a:spcPct val="100000"/>
              </a:lnSpc>
              <a:spcBef>
                <a:spcPts val="320"/>
              </a:spcBef>
              <a:spcAft>
                <a:spcPts val="0"/>
              </a:spcAft>
              <a:buClr>
                <a:schemeClr val="dk1"/>
              </a:buClr>
              <a:buSzPts val="1600"/>
              <a:buFont typeface="Arial"/>
              <a:buChar char="–"/>
              <a:defRPr sz="1600">
                <a:latin typeface="Arial"/>
                <a:ea typeface="Arial"/>
                <a:cs typeface="Arial"/>
                <a:sym typeface="Arial"/>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359" name="Google Shape;1359;p234"/>
          <p:cNvSpPr txBox="1">
            <a:spLocks noGrp="1"/>
          </p:cNvSpPr>
          <p:nvPr>
            <p:ph type="body" idx="2"/>
          </p:nvPr>
        </p:nvSpPr>
        <p:spPr>
          <a:xfrm>
            <a:off x="304800" y="152400"/>
            <a:ext cx="6324600" cy="11430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0"/>
              </a:spcBef>
              <a:spcAft>
                <a:spcPts val="0"/>
              </a:spcAft>
              <a:buClr>
                <a:schemeClr val="dk1"/>
              </a:buClr>
              <a:buSzPts val="3600"/>
              <a:buNone/>
              <a:defRPr sz="3600" b="1">
                <a:latin typeface="Arial"/>
                <a:ea typeface="Arial"/>
                <a:cs typeface="Arial"/>
                <a:sym typeface="Arial"/>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1_Title and Content">
  <p:cSld name="1_Title and Content">
    <p:spTree>
      <p:nvGrpSpPr>
        <p:cNvPr id="1" name="Shape 1366"/>
        <p:cNvGrpSpPr/>
        <p:nvPr/>
      </p:nvGrpSpPr>
      <p:grpSpPr>
        <a:xfrm>
          <a:off x="0" y="0"/>
          <a:ext cx="0" cy="0"/>
          <a:chOff x="0" y="0"/>
          <a:chExt cx="0" cy="0"/>
        </a:xfrm>
      </p:grpSpPr>
      <p:sp>
        <p:nvSpPr>
          <p:cNvPr id="1367" name="Google Shape;1367;p71"/>
          <p:cNvSpPr txBox="1">
            <a:spLocks noGrp="1"/>
          </p:cNvSpPr>
          <p:nvPr>
            <p:ph type="body" idx="1"/>
          </p:nvPr>
        </p:nvSpPr>
        <p:spPr>
          <a:xfrm>
            <a:off x="304800" y="1493837"/>
            <a:ext cx="8229600" cy="4525963"/>
          </a:xfrm>
          <a:prstGeom prst="rect">
            <a:avLst/>
          </a:prstGeom>
          <a:noFill/>
          <a:ln>
            <a:noFill/>
          </a:ln>
        </p:spPr>
        <p:txBody>
          <a:bodyPr spcFirstLastPara="1" wrap="square" lIns="91425" tIns="45700" rIns="91425" bIns="45700" anchor="t" anchorCtr="0">
            <a:normAutofit/>
          </a:bodyPr>
          <a:lstStyle>
            <a:lvl1pPr marL="457200" marR="0" lvl="0" indent="-228600" algn="l">
              <a:lnSpc>
                <a:spcPct val="100000"/>
              </a:lnSpc>
              <a:spcBef>
                <a:spcPts val="360"/>
              </a:spcBef>
              <a:spcAft>
                <a:spcPts val="0"/>
              </a:spcAft>
              <a:buClr>
                <a:srgbClr val="101141"/>
              </a:buClr>
              <a:buSzPts val="1800"/>
              <a:buFont typeface="Arial"/>
              <a:buNone/>
              <a:defRPr sz="1800">
                <a:latin typeface="Times New Roman"/>
                <a:ea typeface="Times New Roman"/>
                <a:cs typeface="Times New Roman"/>
                <a:sym typeface="Times New Roman"/>
              </a:defRPr>
            </a:lvl1pPr>
            <a:lvl2pPr marL="914400" marR="0" lvl="1" indent="-330200" algn="l">
              <a:lnSpc>
                <a:spcPct val="100000"/>
              </a:lnSpc>
              <a:spcBef>
                <a:spcPts val="320"/>
              </a:spcBef>
              <a:spcAft>
                <a:spcPts val="0"/>
              </a:spcAft>
              <a:buClr>
                <a:schemeClr val="dk1"/>
              </a:buClr>
              <a:buSzPts val="1600"/>
              <a:buFont typeface="Arial"/>
              <a:buChar char="–"/>
              <a:defRPr sz="1600">
                <a:latin typeface="Times New Roman"/>
                <a:ea typeface="Times New Roman"/>
                <a:cs typeface="Times New Roman"/>
                <a:sym typeface="Times New Roman"/>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68" name="Google Shape;1368;p71"/>
          <p:cNvSpPr txBox="1"/>
          <p:nvPr/>
        </p:nvSpPr>
        <p:spPr>
          <a:xfrm>
            <a:off x="3276600" y="6596390"/>
            <a:ext cx="5867400" cy="261610"/>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101141"/>
              </a:buClr>
              <a:buSzPts val="1100"/>
              <a:buFont typeface="Arial"/>
              <a:buNone/>
            </a:pPr>
            <a:r>
              <a:rPr lang="en-US" sz="1100" b="1" i="0" u="none" strike="noStrike" cap="none">
                <a:solidFill>
                  <a:srgbClr val="101141"/>
                </a:solidFill>
                <a:latin typeface="Arial"/>
                <a:ea typeface="Arial"/>
                <a:cs typeface="Arial"/>
                <a:sym typeface="Arial"/>
              </a:rPr>
              <a:t>BITS </a:t>
            </a:r>
            <a:r>
              <a:rPr lang="en-US" sz="1100" b="0" i="0" u="none" strike="noStrike" cap="none">
                <a:solidFill>
                  <a:srgbClr val="101141"/>
                </a:solidFill>
                <a:latin typeface="Arial"/>
                <a:ea typeface="Arial"/>
                <a:cs typeface="Arial"/>
                <a:sym typeface="Arial"/>
              </a:rPr>
              <a:t>Pilani, Deemed to be University under Section 3 of UGC Act, 1956</a:t>
            </a:r>
            <a:endParaRPr sz="1400" b="0" i="0" u="none" strike="noStrike" cap="none">
              <a:solidFill>
                <a:srgbClr val="000000"/>
              </a:solidFill>
              <a:latin typeface="Arial"/>
              <a:ea typeface="Arial"/>
              <a:cs typeface="Arial"/>
              <a:sym typeface="Arial"/>
            </a:endParaRPr>
          </a:p>
        </p:txBody>
      </p:sp>
      <p:grpSp>
        <p:nvGrpSpPr>
          <p:cNvPr id="1369" name="Google Shape;1369;p71"/>
          <p:cNvGrpSpPr/>
          <p:nvPr/>
        </p:nvGrpSpPr>
        <p:grpSpPr>
          <a:xfrm>
            <a:off x="2083888" y="6550671"/>
            <a:ext cx="7060112" cy="48665"/>
            <a:chOff x="2083888" y="6550671"/>
            <a:chExt cx="7060112" cy="48665"/>
          </a:xfrm>
        </p:grpSpPr>
        <p:sp>
          <p:nvSpPr>
            <p:cNvPr id="1370" name="Google Shape;1370;p71"/>
            <p:cNvSpPr/>
            <p:nvPr/>
          </p:nvSpPr>
          <p:spPr>
            <a:xfrm>
              <a:off x="4630476" y="6550672"/>
              <a:ext cx="2328591" cy="48664"/>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Tahoma"/>
                <a:buNone/>
              </a:pPr>
              <a:endParaRPr sz="1800" b="0" i="0" u="none" strike="noStrike" cap="none">
                <a:solidFill>
                  <a:srgbClr val="FFFFFF"/>
                </a:solidFill>
                <a:latin typeface="Calibri"/>
                <a:ea typeface="Calibri"/>
                <a:cs typeface="Calibri"/>
                <a:sym typeface="Calibri"/>
              </a:endParaRPr>
            </a:p>
          </p:txBody>
        </p:sp>
        <p:sp>
          <p:nvSpPr>
            <p:cNvPr id="1371" name="Google Shape;1371;p71"/>
            <p:cNvSpPr/>
            <p:nvPr/>
          </p:nvSpPr>
          <p:spPr>
            <a:xfrm>
              <a:off x="6907874" y="6550671"/>
              <a:ext cx="2236126" cy="45719"/>
            </a:xfrm>
            <a:prstGeom prst="rect">
              <a:avLst/>
            </a:prstGeom>
            <a:solidFill>
              <a:srgbClr val="E31C2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Tahoma"/>
                <a:buNone/>
              </a:pPr>
              <a:endParaRPr sz="1800" b="0" i="0" u="none" strike="noStrike" cap="none">
                <a:solidFill>
                  <a:srgbClr val="FFFFFF"/>
                </a:solidFill>
                <a:latin typeface="Calibri"/>
                <a:ea typeface="Calibri"/>
                <a:cs typeface="Calibri"/>
                <a:sym typeface="Calibri"/>
              </a:endParaRPr>
            </a:p>
          </p:txBody>
        </p:sp>
        <p:sp>
          <p:nvSpPr>
            <p:cNvPr id="1372" name="Google Shape;1372;p71"/>
            <p:cNvSpPr/>
            <p:nvPr/>
          </p:nvSpPr>
          <p:spPr>
            <a:xfrm>
              <a:off x="2083888" y="6550672"/>
              <a:ext cx="2580680" cy="48664"/>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Tahoma"/>
                <a:buNone/>
              </a:pPr>
              <a:endParaRPr sz="1800" b="0" i="0" u="none" strike="noStrike" cap="none">
                <a:solidFill>
                  <a:srgbClr val="FFFFFF"/>
                </a:solidFill>
                <a:latin typeface="Calibri"/>
                <a:ea typeface="Calibri"/>
                <a:cs typeface="Calibri"/>
                <a:sym typeface="Calibri"/>
              </a:endParaRPr>
            </a:p>
          </p:txBody>
        </p:sp>
      </p:grpSp>
      <p:pic>
        <p:nvPicPr>
          <p:cNvPr id="1373" name="Google Shape;1373;p71" descr="Picture 7.png"/>
          <p:cNvPicPr preferRelativeResize="0"/>
          <p:nvPr/>
        </p:nvPicPr>
        <p:blipFill rotWithShape="1">
          <a:blip r:embed="rId2">
            <a:alphaModFix/>
          </a:blip>
          <a:srcRect l="1923" b="5334"/>
          <a:stretch/>
        </p:blipFill>
        <p:spPr>
          <a:xfrm>
            <a:off x="6629400" y="-1"/>
            <a:ext cx="2193193" cy="692697"/>
          </a:xfrm>
          <a:prstGeom prst="rect">
            <a:avLst/>
          </a:prstGeom>
          <a:noFill/>
          <a:ln>
            <a:noFill/>
          </a:ln>
        </p:spPr>
      </p:pic>
      <p:grpSp>
        <p:nvGrpSpPr>
          <p:cNvPr id="1374" name="Google Shape;1374;p71"/>
          <p:cNvGrpSpPr/>
          <p:nvPr/>
        </p:nvGrpSpPr>
        <p:grpSpPr>
          <a:xfrm>
            <a:off x="2133600" y="6558112"/>
            <a:ext cx="7010400" cy="45719"/>
            <a:chOff x="1905000" y="6553200"/>
            <a:chExt cx="7010400" cy="45719"/>
          </a:xfrm>
        </p:grpSpPr>
        <p:sp>
          <p:nvSpPr>
            <p:cNvPr id="1375" name="Google Shape;1375;p71"/>
            <p:cNvSpPr/>
            <p:nvPr/>
          </p:nvSpPr>
          <p:spPr>
            <a:xfrm>
              <a:off x="4267200" y="6553200"/>
              <a:ext cx="2328591"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Tahoma"/>
                <a:buNone/>
              </a:pPr>
              <a:endParaRPr sz="1800" b="0" i="0" u="none" strike="noStrike" cap="none">
                <a:solidFill>
                  <a:srgbClr val="FFFFFF"/>
                </a:solidFill>
                <a:latin typeface="Calibri"/>
                <a:ea typeface="Calibri"/>
                <a:cs typeface="Calibri"/>
                <a:sym typeface="Calibri"/>
              </a:endParaRPr>
            </a:p>
          </p:txBody>
        </p:sp>
        <p:sp>
          <p:nvSpPr>
            <p:cNvPr id="1376" name="Google Shape;1376;p71"/>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Tahoma"/>
                <a:buNone/>
              </a:pPr>
              <a:endParaRPr sz="1800" b="0" i="0" u="none" strike="noStrike" cap="none">
                <a:solidFill>
                  <a:srgbClr val="FFFFFF"/>
                </a:solidFill>
                <a:latin typeface="Calibri"/>
                <a:ea typeface="Calibri"/>
                <a:cs typeface="Calibri"/>
                <a:sym typeface="Calibri"/>
              </a:endParaRPr>
            </a:p>
          </p:txBody>
        </p:sp>
        <p:sp>
          <p:nvSpPr>
            <p:cNvPr id="1377" name="Google Shape;1377;p71"/>
            <p:cNvSpPr/>
            <p:nvPr/>
          </p:nvSpPr>
          <p:spPr>
            <a:xfrm>
              <a:off x="6586809" y="6553200"/>
              <a:ext cx="2328591"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Tahoma"/>
                <a:buNone/>
              </a:pPr>
              <a:endParaRPr sz="1800" b="0" i="0" u="none" strike="noStrike" cap="none">
                <a:solidFill>
                  <a:srgbClr val="FFFFFF"/>
                </a:solidFill>
                <a:latin typeface="Calibri"/>
                <a:ea typeface="Calibri"/>
                <a:cs typeface="Calibri"/>
                <a:sym typeface="Calibri"/>
              </a:endParaRPr>
            </a:p>
          </p:txBody>
        </p:sp>
      </p:grpSp>
      <p:grpSp>
        <p:nvGrpSpPr>
          <p:cNvPr id="1378" name="Google Shape;1378;p71"/>
          <p:cNvGrpSpPr/>
          <p:nvPr/>
        </p:nvGrpSpPr>
        <p:grpSpPr>
          <a:xfrm>
            <a:off x="0" y="1295400"/>
            <a:ext cx="7010400" cy="45719"/>
            <a:chOff x="1905000" y="6553200"/>
            <a:chExt cx="7010400" cy="45719"/>
          </a:xfrm>
        </p:grpSpPr>
        <p:sp>
          <p:nvSpPr>
            <p:cNvPr id="1379" name="Google Shape;1379;p71"/>
            <p:cNvSpPr/>
            <p:nvPr/>
          </p:nvSpPr>
          <p:spPr>
            <a:xfrm>
              <a:off x="4267200" y="6553200"/>
              <a:ext cx="2328591"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Tahoma"/>
                <a:buNone/>
              </a:pPr>
              <a:endParaRPr sz="1800" b="0" i="0" u="none" strike="noStrike" cap="none">
                <a:solidFill>
                  <a:srgbClr val="FFFFFF"/>
                </a:solidFill>
                <a:latin typeface="Calibri"/>
                <a:ea typeface="Calibri"/>
                <a:cs typeface="Calibri"/>
                <a:sym typeface="Calibri"/>
              </a:endParaRPr>
            </a:p>
          </p:txBody>
        </p:sp>
        <p:sp>
          <p:nvSpPr>
            <p:cNvPr id="1380" name="Google Shape;1380;p71"/>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Tahoma"/>
                <a:buNone/>
              </a:pPr>
              <a:endParaRPr sz="1800" b="0" i="0" u="none" strike="noStrike" cap="none">
                <a:solidFill>
                  <a:srgbClr val="FFFFFF"/>
                </a:solidFill>
                <a:latin typeface="Calibri"/>
                <a:ea typeface="Calibri"/>
                <a:cs typeface="Calibri"/>
                <a:sym typeface="Calibri"/>
              </a:endParaRPr>
            </a:p>
          </p:txBody>
        </p:sp>
        <p:sp>
          <p:nvSpPr>
            <p:cNvPr id="1381" name="Google Shape;1381;p71"/>
            <p:cNvSpPr/>
            <p:nvPr/>
          </p:nvSpPr>
          <p:spPr>
            <a:xfrm>
              <a:off x="6586809" y="6553200"/>
              <a:ext cx="2328591"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Tahoma"/>
                <a:buNone/>
              </a:pPr>
              <a:endParaRPr sz="1800" b="0" i="0" u="none" strike="noStrike" cap="none">
                <a:solidFill>
                  <a:srgbClr val="FFFFFF"/>
                </a:solidFill>
                <a:latin typeface="Calibri"/>
                <a:ea typeface="Calibri"/>
                <a:cs typeface="Calibri"/>
                <a:sym typeface="Calibri"/>
              </a:endParaRPr>
            </a:p>
          </p:txBody>
        </p:sp>
      </p:grpSp>
      <p:sp>
        <p:nvSpPr>
          <p:cNvPr id="1382" name="Google Shape;1382;p71"/>
          <p:cNvSpPr txBox="1">
            <a:spLocks noGrp="1"/>
          </p:cNvSpPr>
          <p:nvPr>
            <p:ph type="dt" idx="10"/>
          </p:nvPr>
        </p:nvSpPr>
        <p:spPr>
          <a:xfrm>
            <a:off x="0" y="6644004"/>
            <a:ext cx="2057400" cy="213996"/>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83" name="Google Shape;1383;p71"/>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84" name="Google Shape;1384;p71"/>
          <p:cNvSpPr txBox="1">
            <a:spLocks noGrp="1"/>
          </p:cNvSpPr>
          <p:nvPr>
            <p:ph type="sldNum" idx="12"/>
          </p:nvPr>
        </p:nvSpPr>
        <p:spPr>
          <a:xfrm>
            <a:off x="7010400" y="6101551"/>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Blank">
  <p:cSld name="1_Blank">
    <p:spTree>
      <p:nvGrpSpPr>
        <p:cNvPr id="1" name="Shape 1385"/>
        <p:cNvGrpSpPr/>
        <p:nvPr/>
      </p:nvGrpSpPr>
      <p:grpSpPr>
        <a:xfrm>
          <a:off x="0" y="0"/>
          <a:ext cx="0" cy="0"/>
          <a:chOff x="0" y="0"/>
          <a:chExt cx="0" cy="0"/>
        </a:xfrm>
      </p:grpSpPr>
      <p:grpSp>
        <p:nvGrpSpPr>
          <p:cNvPr id="1386" name="Google Shape;1386;p252"/>
          <p:cNvGrpSpPr/>
          <p:nvPr/>
        </p:nvGrpSpPr>
        <p:grpSpPr>
          <a:xfrm>
            <a:off x="0" y="1295400"/>
            <a:ext cx="7010400" cy="46038"/>
            <a:chOff x="1905000" y="6553200"/>
            <a:chExt cx="7010400" cy="45719"/>
          </a:xfrm>
        </p:grpSpPr>
        <p:sp>
          <p:nvSpPr>
            <p:cNvPr id="1387" name="Google Shape;1387;p252"/>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1388" name="Google Shape;1388;p252"/>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1389" name="Google Shape;1389;p252"/>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grpSp>
      <p:grpSp>
        <p:nvGrpSpPr>
          <p:cNvPr id="1390" name="Google Shape;1390;p252"/>
          <p:cNvGrpSpPr/>
          <p:nvPr/>
        </p:nvGrpSpPr>
        <p:grpSpPr>
          <a:xfrm>
            <a:off x="2133600" y="6553200"/>
            <a:ext cx="7010400" cy="46038"/>
            <a:chOff x="1905000" y="6553200"/>
            <a:chExt cx="7010400" cy="45719"/>
          </a:xfrm>
        </p:grpSpPr>
        <p:sp>
          <p:nvSpPr>
            <p:cNvPr id="1391" name="Google Shape;1391;p252"/>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1392" name="Google Shape;1392;p252"/>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1393" name="Google Shape;1393;p252"/>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grpSp>
      <p:pic>
        <p:nvPicPr>
          <p:cNvPr id="1394" name="Google Shape;1394;p252" descr="Picture 7.png"/>
          <p:cNvPicPr preferRelativeResize="0"/>
          <p:nvPr/>
        </p:nvPicPr>
        <p:blipFill rotWithShape="1">
          <a:blip r:embed="rId2">
            <a:alphaModFix/>
          </a:blip>
          <a:srcRect l="1923" b="5334"/>
          <a:stretch/>
        </p:blipFill>
        <p:spPr>
          <a:xfrm>
            <a:off x="6629400" y="0"/>
            <a:ext cx="2193925" cy="692150"/>
          </a:xfrm>
          <a:prstGeom prst="rect">
            <a:avLst/>
          </a:prstGeom>
          <a:noFill/>
          <a:ln>
            <a:noFill/>
          </a:ln>
        </p:spPr>
      </p:pic>
      <p:sp>
        <p:nvSpPr>
          <p:cNvPr id="1395" name="Google Shape;1395;p252"/>
          <p:cNvSpPr txBox="1"/>
          <p:nvPr/>
        </p:nvSpPr>
        <p:spPr>
          <a:xfrm>
            <a:off x="3276600" y="6596063"/>
            <a:ext cx="5867400" cy="261937"/>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101141"/>
              </a:buClr>
              <a:buSzPts val="1100"/>
              <a:buFont typeface="Arial"/>
              <a:buNone/>
            </a:pPr>
            <a:r>
              <a:rPr lang="en-US" sz="1100" b="1" i="0" u="none" strike="noStrike" cap="none">
                <a:solidFill>
                  <a:srgbClr val="101141"/>
                </a:solidFill>
                <a:latin typeface="Arial"/>
                <a:ea typeface="Arial"/>
                <a:cs typeface="Arial"/>
                <a:sym typeface="Arial"/>
              </a:rPr>
              <a:t>BITS </a:t>
            </a:r>
            <a:r>
              <a:rPr lang="en-US" sz="1100" b="0" i="0" u="none" strike="noStrike" cap="none">
                <a:solidFill>
                  <a:srgbClr val="101141"/>
                </a:solidFill>
                <a:latin typeface="Arial"/>
                <a:ea typeface="Arial"/>
                <a:cs typeface="Arial"/>
                <a:sym typeface="Arial"/>
              </a:rPr>
              <a:t>Pilani, Deemed to be University under Section 3 of UGC Act, 1956</a:t>
            </a:r>
            <a:endParaRPr sz="1400" b="0" i="0" u="none" strike="noStrike" cap="none">
              <a:solidFill>
                <a:srgbClr val="000000"/>
              </a:solidFill>
              <a:latin typeface="Arial"/>
              <a:ea typeface="Arial"/>
              <a:cs typeface="Arial"/>
              <a:sym typeface="Arial"/>
            </a:endParaRPr>
          </a:p>
        </p:txBody>
      </p:sp>
      <p:sp>
        <p:nvSpPr>
          <p:cNvPr id="1396" name="Google Shape;1396;p252"/>
          <p:cNvSpPr txBox="1">
            <a:spLocks noGrp="1"/>
          </p:cNvSpPr>
          <p:nvPr>
            <p:ph type="body" idx="1"/>
          </p:nvPr>
        </p:nvSpPr>
        <p:spPr>
          <a:xfrm>
            <a:off x="304800" y="152400"/>
            <a:ext cx="6324600" cy="11430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0"/>
              </a:spcBef>
              <a:spcAft>
                <a:spcPts val="0"/>
              </a:spcAft>
              <a:buClr>
                <a:schemeClr val="dk1"/>
              </a:buClr>
              <a:buSzPts val="3600"/>
              <a:buNone/>
              <a:defRPr sz="3600" b="1">
                <a:latin typeface="Arial"/>
                <a:ea typeface="Arial"/>
                <a:cs typeface="Arial"/>
                <a:sym typeface="Arial"/>
              </a:defRPr>
            </a:lvl1pPr>
            <a:lvl2pPr marL="914400" lvl="1" indent="-342900" algn="l">
              <a:lnSpc>
                <a:spcPct val="90000"/>
              </a:lnSpc>
              <a:spcBef>
                <a:spcPts val="360"/>
              </a:spcBef>
              <a:spcAft>
                <a:spcPts val="0"/>
              </a:spcAft>
              <a:buClr>
                <a:schemeClr val="dk1"/>
              </a:buClr>
              <a:buSzPts val="1800"/>
              <a:buChar char="–"/>
              <a:defRPr/>
            </a:lvl2pPr>
            <a:lvl3pPr marL="1371600" lvl="2" indent="-342900" algn="l">
              <a:lnSpc>
                <a:spcPct val="90000"/>
              </a:lnSpc>
              <a:spcBef>
                <a:spcPts val="360"/>
              </a:spcBef>
              <a:spcAft>
                <a:spcPts val="0"/>
              </a:spcAft>
              <a:buClr>
                <a:schemeClr val="dk1"/>
              </a:buClr>
              <a:buSzPts val="1800"/>
              <a:buChar char="•"/>
              <a:defRPr/>
            </a:lvl3pPr>
            <a:lvl4pPr marL="1828800" lvl="3" indent="-342900" algn="l">
              <a:lnSpc>
                <a:spcPct val="90000"/>
              </a:lnSpc>
              <a:spcBef>
                <a:spcPts val="360"/>
              </a:spcBef>
              <a:spcAft>
                <a:spcPts val="0"/>
              </a:spcAft>
              <a:buClr>
                <a:schemeClr val="dk1"/>
              </a:buClr>
              <a:buSzPts val="1800"/>
              <a:buChar char="–"/>
              <a:defRPr/>
            </a:lvl4pPr>
            <a:lvl5pPr marL="2286000" lvl="4" indent="-342900" algn="l">
              <a:lnSpc>
                <a:spcPct val="90000"/>
              </a:lnSpc>
              <a:spcBef>
                <a:spcPts val="360"/>
              </a:spcBef>
              <a:spcAft>
                <a:spcPts val="0"/>
              </a:spcAft>
              <a:buClr>
                <a:schemeClr val="dk1"/>
              </a:buClr>
              <a:buSzPts val="1800"/>
              <a:buChar char="»"/>
              <a:defRPr/>
            </a:lvl5pPr>
            <a:lvl6pPr marL="2743200" lvl="5" indent="-342900" algn="l">
              <a:lnSpc>
                <a:spcPct val="90000"/>
              </a:lnSpc>
              <a:spcBef>
                <a:spcPts val="360"/>
              </a:spcBef>
              <a:spcAft>
                <a:spcPts val="0"/>
              </a:spcAft>
              <a:buClr>
                <a:schemeClr val="dk1"/>
              </a:buClr>
              <a:buSzPts val="1800"/>
              <a:buChar char="•"/>
              <a:defRPr/>
            </a:lvl6pPr>
            <a:lvl7pPr marL="3200400" lvl="6" indent="-342900" algn="l">
              <a:lnSpc>
                <a:spcPct val="90000"/>
              </a:lnSpc>
              <a:spcBef>
                <a:spcPts val="360"/>
              </a:spcBef>
              <a:spcAft>
                <a:spcPts val="0"/>
              </a:spcAft>
              <a:buClr>
                <a:schemeClr val="dk1"/>
              </a:buClr>
              <a:buSzPts val="1800"/>
              <a:buChar char="•"/>
              <a:defRPr/>
            </a:lvl7pPr>
            <a:lvl8pPr marL="3657600" lvl="7" indent="-342900" algn="l">
              <a:lnSpc>
                <a:spcPct val="90000"/>
              </a:lnSpc>
              <a:spcBef>
                <a:spcPts val="360"/>
              </a:spcBef>
              <a:spcAft>
                <a:spcPts val="0"/>
              </a:spcAft>
              <a:buClr>
                <a:schemeClr val="dk1"/>
              </a:buClr>
              <a:buSzPts val="1800"/>
              <a:buChar char="•"/>
              <a:defRPr/>
            </a:lvl8pPr>
            <a:lvl9pPr marL="4114800" lvl="8" indent="-342900" algn="l">
              <a:lnSpc>
                <a:spcPct val="9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35_Title and Content">
  <p:cSld name="35_Title and Content">
    <p:spTree>
      <p:nvGrpSpPr>
        <p:cNvPr id="1" name="Shape 1397"/>
        <p:cNvGrpSpPr/>
        <p:nvPr/>
      </p:nvGrpSpPr>
      <p:grpSpPr>
        <a:xfrm>
          <a:off x="0" y="0"/>
          <a:ext cx="0" cy="0"/>
          <a:chOff x="0" y="0"/>
          <a:chExt cx="0" cy="0"/>
        </a:xfrm>
      </p:grpSpPr>
      <p:sp>
        <p:nvSpPr>
          <p:cNvPr id="1398" name="Google Shape;1398;p208"/>
          <p:cNvSpPr txBox="1">
            <a:spLocks noGrp="1"/>
          </p:cNvSpPr>
          <p:nvPr>
            <p:ph type="body" idx="1"/>
          </p:nvPr>
        </p:nvSpPr>
        <p:spPr>
          <a:xfrm>
            <a:off x="304800" y="1493837"/>
            <a:ext cx="8229600" cy="4525963"/>
          </a:xfrm>
          <a:prstGeom prst="rect">
            <a:avLst/>
          </a:prstGeom>
          <a:noFill/>
          <a:ln>
            <a:noFill/>
          </a:ln>
        </p:spPr>
        <p:txBody>
          <a:bodyPr spcFirstLastPara="1" wrap="square" lIns="91425" tIns="45700" rIns="91425" bIns="45700" anchor="t" anchorCtr="0">
            <a:normAutofit/>
          </a:bodyPr>
          <a:lstStyle>
            <a:lvl1pPr marL="457200" marR="0" lvl="0" indent="-228600" algn="l">
              <a:lnSpc>
                <a:spcPct val="100000"/>
              </a:lnSpc>
              <a:spcBef>
                <a:spcPts val="320"/>
              </a:spcBef>
              <a:spcAft>
                <a:spcPts val="0"/>
              </a:spcAft>
              <a:buClr>
                <a:srgbClr val="101141"/>
              </a:buClr>
              <a:buSzPts val="1600"/>
              <a:buFont typeface="Arial"/>
              <a:buNone/>
              <a:defRPr sz="1600">
                <a:latin typeface="Times New Roman"/>
                <a:ea typeface="Times New Roman"/>
                <a:cs typeface="Times New Roman"/>
                <a:sym typeface="Times New Roman"/>
              </a:defRPr>
            </a:lvl1pPr>
            <a:lvl2pPr marL="914400" marR="0" lvl="1" indent="-330200" algn="l">
              <a:lnSpc>
                <a:spcPct val="100000"/>
              </a:lnSpc>
              <a:spcBef>
                <a:spcPts val="320"/>
              </a:spcBef>
              <a:spcAft>
                <a:spcPts val="0"/>
              </a:spcAft>
              <a:buClr>
                <a:schemeClr val="dk1"/>
              </a:buClr>
              <a:buSzPts val="1600"/>
              <a:buFont typeface="Arial"/>
              <a:buChar char="–"/>
              <a:defRPr sz="1600">
                <a:latin typeface="Times New Roman"/>
                <a:ea typeface="Times New Roman"/>
                <a:cs typeface="Times New Roman"/>
                <a:sym typeface="Times New Roman"/>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99" name="Google Shape;1399;p208"/>
          <p:cNvSpPr txBox="1"/>
          <p:nvPr/>
        </p:nvSpPr>
        <p:spPr>
          <a:xfrm>
            <a:off x="3276600" y="6596390"/>
            <a:ext cx="5867400" cy="261610"/>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101141"/>
              </a:buClr>
              <a:buSzPts val="1100"/>
              <a:buFont typeface="Arial"/>
              <a:buNone/>
            </a:pPr>
            <a:r>
              <a:rPr lang="en-US" sz="1100" b="1" i="0" u="none" strike="noStrike" cap="none">
                <a:solidFill>
                  <a:srgbClr val="101141"/>
                </a:solidFill>
                <a:latin typeface="Arial"/>
                <a:ea typeface="Arial"/>
                <a:cs typeface="Arial"/>
                <a:sym typeface="Arial"/>
              </a:rPr>
              <a:t>BITS </a:t>
            </a:r>
            <a:r>
              <a:rPr lang="en-US" sz="1100" b="0" i="0" u="none" strike="noStrike" cap="none">
                <a:solidFill>
                  <a:srgbClr val="101141"/>
                </a:solidFill>
                <a:latin typeface="Arial"/>
                <a:ea typeface="Arial"/>
                <a:cs typeface="Arial"/>
                <a:sym typeface="Arial"/>
              </a:rPr>
              <a:t>Pilani, Deemed to be University under Section 3 of UGC Act, 1956</a:t>
            </a:r>
            <a:endParaRPr sz="1400" b="0" i="0" u="none" strike="noStrike" cap="none">
              <a:solidFill>
                <a:srgbClr val="000000"/>
              </a:solidFill>
              <a:latin typeface="Arial"/>
              <a:ea typeface="Arial"/>
              <a:cs typeface="Arial"/>
              <a:sym typeface="Arial"/>
            </a:endParaRPr>
          </a:p>
        </p:txBody>
      </p:sp>
      <p:grpSp>
        <p:nvGrpSpPr>
          <p:cNvPr id="1400" name="Google Shape;1400;p208"/>
          <p:cNvGrpSpPr/>
          <p:nvPr/>
        </p:nvGrpSpPr>
        <p:grpSpPr>
          <a:xfrm>
            <a:off x="2083888" y="6550671"/>
            <a:ext cx="7060112" cy="48665"/>
            <a:chOff x="2083888" y="6550671"/>
            <a:chExt cx="7060112" cy="48665"/>
          </a:xfrm>
        </p:grpSpPr>
        <p:sp>
          <p:nvSpPr>
            <p:cNvPr id="1401" name="Google Shape;1401;p208"/>
            <p:cNvSpPr/>
            <p:nvPr/>
          </p:nvSpPr>
          <p:spPr>
            <a:xfrm>
              <a:off x="4630476" y="6550672"/>
              <a:ext cx="2328591" cy="48664"/>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Tahoma"/>
                <a:buNone/>
              </a:pPr>
              <a:endParaRPr sz="1800" b="0" i="0" u="none" strike="noStrike" cap="none">
                <a:solidFill>
                  <a:srgbClr val="FFFFFF"/>
                </a:solidFill>
                <a:latin typeface="Calibri"/>
                <a:ea typeface="Calibri"/>
                <a:cs typeface="Calibri"/>
                <a:sym typeface="Calibri"/>
              </a:endParaRPr>
            </a:p>
          </p:txBody>
        </p:sp>
        <p:sp>
          <p:nvSpPr>
            <p:cNvPr id="1402" name="Google Shape;1402;p208"/>
            <p:cNvSpPr/>
            <p:nvPr/>
          </p:nvSpPr>
          <p:spPr>
            <a:xfrm>
              <a:off x="6907874" y="6550671"/>
              <a:ext cx="2236126" cy="45719"/>
            </a:xfrm>
            <a:prstGeom prst="rect">
              <a:avLst/>
            </a:prstGeom>
            <a:solidFill>
              <a:srgbClr val="E31C2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Tahoma"/>
                <a:buNone/>
              </a:pPr>
              <a:endParaRPr sz="1800" b="0" i="0" u="none" strike="noStrike" cap="none">
                <a:solidFill>
                  <a:srgbClr val="FFFFFF"/>
                </a:solidFill>
                <a:latin typeface="Calibri"/>
                <a:ea typeface="Calibri"/>
                <a:cs typeface="Calibri"/>
                <a:sym typeface="Calibri"/>
              </a:endParaRPr>
            </a:p>
          </p:txBody>
        </p:sp>
        <p:sp>
          <p:nvSpPr>
            <p:cNvPr id="1403" name="Google Shape;1403;p208"/>
            <p:cNvSpPr/>
            <p:nvPr/>
          </p:nvSpPr>
          <p:spPr>
            <a:xfrm>
              <a:off x="2083888" y="6550672"/>
              <a:ext cx="2580680" cy="48664"/>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Tahoma"/>
                <a:buNone/>
              </a:pPr>
              <a:endParaRPr sz="1800" b="0" i="0" u="none" strike="noStrike" cap="none">
                <a:solidFill>
                  <a:srgbClr val="FFFFFF"/>
                </a:solidFill>
                <a:latin typeface="Calibri"/>
                <a:ea typeface="Calibri"/>
                <a:cs typeface="Calibri"/>
                <a:sym typeface="Calibri"/>
              </a:endParaRPr>
            </a:p>
          </p:txBody>
        </p:sp>
      </p:grpSp>
      <p:pic>
        <p:nvPicPr>
          <p:cNvPr id="1404" name="Google Shape;1404;p208" descr="Picture 7.png"/>
          <p:cNvPicPr preferRelativeResize="0"/>
          <p:nvPr/>
        </p:nvPicPr>
        <p:blipFill rotWithShape="1">
          <a:blip r:embed="rId2">
            <a:alphaModFix/>
          </a:blip>
          <a:srcRect l="1923" b="5334"/>
          <a:stretch/>
        </p:blipFill>
        <p:spPr>
          <a:xfrm>
            <a:off x="6629400" y="-1"/>
            <a:ext cx="2193193" cy="692697"/>
          </a:xfrm>
          <a:prstGeom prst="rect">
            <a:avLst/>
          </a:prstGeom>
          <a:noFill/>
          <a:ln>
            <a:noFill/>
          </a:ln>
        </p:spPr>
      </p:pic>
      <p:grpSp>
        <p:nvGrpSpPr>
          <p:cNvPr id="1405" name="Google Shape;1405;p208"/>
          <p:cNvGrpSpPr/>
          <p:nvPr/>
        </p:nvGrpSpPr>
        <p:grpSpPr>
          <a:xfrm>
            <a:off x="2133600" y="6558112"/>
            <a:ext cx="7010400" cy="45719"/>
            <a:chOff x="1905000" y="6553200"/>
            <a:chExt cx="7010400" cy="45719"/>
          </a:xfrm>
        </p:grpSpPr>
        <p:sp>
          <p:nvSpPr>
            <p:cNvPr id="1406" name="Google Shape;1406;p208"/>
            <p:cNvSpPr/>
            <p:nvPr/>
          </p:nvSpPr>
          <p:spPr>
            <a:xfrm>
              <a:off x="4267200" y="6553200"/>
              <a:ext cx="2328591"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Tahoma"/>
                <a:buNone/>
              </a:pPr>
              <a:endParaRPr sz="1800" b="0" i="0" u="none" strike="noStrike" cap="none">
                <a:solidFill>
                  <a:srgbClr val="FFFFFF"/>
                </a:solidFill>
                <a:latin typeface="Calibri"/>
                <a:ea typeface="Calibri"/>
                <a:cs typeface="Calibri"/>
                <a:sym typeface="Calibri"/>
              </a:endParaRPr>
            </a:p>
          </p:txBody>
        </p:sp>
        <p:sp>
          <p:nvSpPr>
            <p:cNvPr id="1407" name="Google Shape;1407;p208"/>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Tahoma"/>
                <a:buNone/>
              </a:pPr>
              <a:endParaRPr sz="1800" b="0" i="0" u="none" strike="noStrike" cap="none">
                <a:solidFill>
                  <a:srgbClr val="FFFFFF"/>
                </a:solidFill>
                <a:latin typeface="Calibri"/>
                <a:ea typeface="Calibri"/>
                <a:cs typeface="Calibri"/>
                <a:sym typeface="Calibri"/>
              </a:endParaRPr>
            </a:p>
          </p:txBody>
        </p:sp>
        <p:sp>
          <p:nvSpPr>
            <p:cNvPr id="1408" name="Google Shape;1408;p208"/>
            <p:cNvSpPr/>
            <p:nvPr/>
          </p:nvSpPr>
          <p:spPr>
            <a:xfrm>
              <a:off x="6586809" y="6553200"/>
              <a:ext cx="2328591"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Tahoma"/>
                <a:buNone/>
              </a:pPr>
              <a:endParaRPr sz="1800" b="0" i="0" u="none" strike="noStrike" cap="none">
                <a:solidFill>
                  <a:srgbClr val="FFFFFF"/>
                </a:solidFill>
                <a:latin typeface="Calibri"/>
                <a:ea typeface="Calibri"/>
                <a:cs typeface="Calibri"/>
                <a:sym typeface="Calibri"/>
              </a:endParaRPr>
            </a:p>
          </p:txBody>
        </p:sp>
      </p:grpSp>
      <p:grpSp>
        <p:nvGrpSpPr>
          <p:cNvPr id="1409" name="Google Shape;1409;p208"/>
          <p:cNvGrpSpPr/>
          <p:nvPr/>
        </p:nvGrpSpPr>
        <p:grpSpPr>
          <a:xfrm>
            <a:off x="0" y="1295400"/>
            <a:ext cx="7010400" cy="45719"/>
            <a:chOff x="1905000" y="6553200"/>
            <a:chExt cx="7010400" cy="45719"/>
          </a:xfrm>
        </p:grpSpPr>
        <p:sp>
          <p:nvSpPr>
            <p:cNvPr id="1410" name="Google Shape;1410;p208"/>
            <p:cNvSpPr/>
            <p:nvPr/>
          </p:nvSpPr>
          <p:spPr>
            <a:xfrm>
              <a:off x="4267200" y="6553200"/>
              <a:ext cx="2328591"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Tahoma"/>
                <a:buNone/>
              </a:pPr>
              <a:endParaRPr sz="1800" b="0" i="0" u="none" strike="noStrike" cap="none">
                <a:solidFill>
                  <a:srgbClr val="FFFFFF"/>
                </a:solidFill>
                <a:latin typeface="Calibri"/>
                <a:ea typeface="Calibri"/>
                <a:cs typeface="Calibri"/>
                <a:sym typeface="Calibri"/>
              </a:endParaRPr>
            </a:p>
          </p:txBody>
        </p:sp>
        <p:sp>
          <p:nvSpPr>
            <p:cNvPr id="1411" name="Google Shape;1411;p208"/>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Tahoma"/>
                <a:buNone/>
              </a:pPr>
              <a:endParaRPr sz="1800" b="0" i="0" u="none" strike="noStrike" cap="none">
                <a:solidFill>
                  <a:srgbClr val="FFFFFF"/>
                </a:solidFill>
                <a:latin typeface="Calibri"/>
                <a:ea typeface="Calibri"/>
                <a:cs typeface="Calibri"/>
                <a:sym typeface="Calibri"/>
              </a:endParaRPr>
            </a:p>
          </p:txBody>
        </p:sp>
        <p:sp>
          <p:nvSpPr>
            <p:cNvPr id="1412" name="Google Shape;1412;p208"/>
            <p:cNvSpPr/>
            <p:nvPr/>
          </p:nvSpPr>
          <p:spPr>
            <a:xfrm>
              <a:off x="6586809" y="6553200"/>
              <a:ext cx="2328591"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Tahoma"/>
                <a:buNone/>
              </a:pPr>
              <a:endParaRPr sz="1800" b="0" i="0" u="none" strike="noStrike" cap="none">
                <a:solidFill>
                  <a:srgbClr val="FFFFFF"/>
                </a:solidFill>
                <a:latin typeface="Calibri"/>
                <a:ea typeface="Calibri"/>
                <a:cs typeface="Calibri"/>
                <a:sym typeface="Calibri"/>
              </a:endParaRPr>
            </a:p>
          </p:txBody>
        </p:sp>
      </p:grpSp>
      <p:sp>
        <p:nvSpPr>
          <p:cNvPr id="1413" name="Google Shape;1413;p208"/>
          <p:cNvSpPr txBox="1">
            <a:spLocks noGrp="1"/>
          </p:cNvSpPr>
          <p:nvPr>
            <p:ph type="body" idx="2"/>
          </p:nvPr>
        </p:nvSpPr>
        <p:spPr>
          <a:xfrm>
            <a:off x="304800" y="152400"/>
            <a:ext cx="6324600" cy="11430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0"/>
              </a:spcBef>
              <a:spcAft>
                <a:spcPts val="0"/>
              </a:spcAft>
              <a:buClr>
                <a:schemeClr val="dk1"/>
              </a:buClr>
              <a:buSzPts val="3600"/>
              <a:buNone/>
              <a:defRPr sz="3600" b="1">
                <a:latin typeface="Times New Roman"/>
                <a:ea typeface="Times New Roman"/>
                <a:cs typeface="Times New Roman"/>
                <a:sym typeface="Times New Roman"/>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14" name="Google Shape;1414;p208"/>
          <p:cNvSpPr txBox="1">
            <a:spLocks noGrp="1"/>
          </p:cNvSpPr>
          <p:nvPr>
            <p:ph type="dt" idx="10"/>
          </p:nvPr>
        </p:nvSpPr>
        <p:spPr>
          <a:xfrm>
            <a:off x="0" y="6644004"/>
            <a:ext cx="2057400" cy="213996"/>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15" name="Google Shape;1415;p208"/>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16" name="Google Shape;1416;p208"/>
          <p:cNvSpPr txBox="1">
            <a:spLocks noGrp="1"/>
          </p:cNvSpPr>
          <p:nvPr>
            <p:ph type="sldNum" idx="12"/>
          </p:nvPr>
        </p:nvSpPr>
        <p:spPr>
          <a:xfrm>
            <a:off x="7010400" y="6101551"/>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417"/>
        <p:cNvGrpSpPr/>
        <p:nvPr/>
      </p:nvGrpSpPr>
      <p:grpSpPr>
        <a:xfrm>
          <a:off x="0" y="0"/>
          <a:ext cx="0" cy="0"/>
          <a:chOff x="0" y="0"/>
          <a:chExt cx="0" cy="0"/>
        </a:xfrm>
      </p:grpSpPr>
      <p:sp>
        <p:nvSpPr>
          <p:cNvPr id="1418" name="Google Shape;1418;p161"/>
          <p:cNvSpPr txBox="1">
            <a:spLocks noGrp="1"/>
          </p:cNvSpPr>
          <p:nvPr>
            <p:ph type="ctrTitle"/>
          </p:nvPr>
        </p:nvSpPr>
        <p:spPr>
          <a:xfrm>
            <a:off x="1143000" y="1122363"/>
            <a:ext cx="6858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19" name="Google Shape;1419;p161"/>
          <p:cNvSpPr txBox="1">
            <a:spLocks noGrp="1"/>
          </p:cNvSpPr>
          <p:nvPr>
            <p:ph type="subTitle" idx="1"/>
          </p:nvPr>
        </p:nvSpPr>
        <p:spPr>
          <a:xfrm>
            <a:off x="1143000" y="3602038"/>
            <a:ext cx="6858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420" name="Google Shape;1420;p161"/>
          <p:cNvSpPr txBox="1">
            <a:spLocks noGrp="1"/>
          </p:cNvSpPr>
          <p:nvPr>
            <p:ph type="dt" idx="10"/>
          </p:nvPr>
        </p:nvSpPr>
        <p:spPr>
          <a:xfrm>
            <a:off x="0" y="6644004"/>
            <a:ext cx="2057400" cy="213996"/>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21" name="Google Shape;1421;p161"/>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22" name="Google Shape;1422;p161"/>
          <p:cNvSpPr txBox="1">
            <a:spLocks noGrp="1"/>
          </p:cNvSpPr>
          <p:nvPr>
            <p:ph type="sldNum" idx="12"/>
          </p:nvPr>
        </p:nvSpPr>
        <p:spPr>
          <a:xfrm>
            <a:off x="7056120" y="6583680"/>
            <a:ext cx="2057400" cy="213996"/>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423"/>
        <p:cNvGrpSpPr/>
        <p:nvPr/>
      </p:nvGrpSpPr>
      <p:grpSpPr>
        <a:xfrm>
          <a:off x="0" y="0"/>
          <a:ext cx="0" cy="0"/>
          <a:chOff x="0" y="0"/>
          <a:chExt cx="0" cy="0"/>
        </a:xfrm>
      </p:grpSpPr>
      <p:sp>
        <p:nvSpPr>
          <p:cNvPr id="1424" name="Google Shape;1424;p162"/>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25" name="Google Shape;1425;p162"/>
          <p:cNvSpPr txBox="1">
            <a:spLocks noGrp="1"/>
          </p:cNvSpPr>
          <p:nvPr>
            <p:ph type="body" idx="1"/>
          </p:nvPr>
        </p:nvSpPr>
        <p:spPr>
          <a:xfrm>
            <a:off x="628650" y="1825625"/>
            <a:ext cx="78867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26" name="Google Shape;1426;p162"/>
          <p:cNvSpPr txBox="1">
            <a:spLocks noGrp="1"/>
          </p:cNvSpPr>
          <p:nvPr>
            <p:ph type="dt" idx="10"/>
          </p:nvPr>
        </p:nvSpPr>
        <p:spPr>
          <a:xfrm>
            <a:off x="0" y="6644004"/>
            <a:ext cx="2057400" cy="213996"/>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27" name="Google Shape;1427;p162"/>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28" name="Google Shape;1428;p162"/>
          <p:cNvSpPr txBox="1">
            <a:spLocks noGrp="1"/>
          </p:cNvSpPr>
          <p:nvPr>
            <p:ph type="sldNum" idx="12"/>
          </p:nvPr>
        </p:nvSpPr>
        <p:spPr>
          <a:xfrm>
            <a:off x="7056120" y="6583680"/>
            <a:ext cx="2057400" cy="213996"/>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429"/>
        <p:cNvGrpSpPr/>
        <p:nvPr/>
      </p:nvGrpSpPr>
      <p:grpSpPr>
        <a:xfrm>
          <a:off x="0" y="0"/>
          <a:ext cx="0" cy="0"/>
          <a:chOff x="0" y="0"/>
          <a:chExt cx="0" cy="0"/>
        </a:xfrm>
      </p:grpSpPr>
      <p:sp>
        <p:nvSpPr>
          <p:cNvPr id="1430" name="Google Shape;1430;p163"/>
          <p:cNvSpPr txBox="1">
            <a:spLocks noGrp="1"/>
          </p:cNvSpPr>
          <p:nvPr>
            <p:ph type="title"/>
          </p:nvPr>
        </p:nvSpPr>
        <p:spPr>
          <a:xfrm>
            <a:off x="623888" y="1709739"/>
            <a:ext cx="78867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31" name="Google Shape;1431;p163"/>
          <p:cNvSpPr txBox="1">
            <a:spLocks noGrp="1"/>
          </p:cNvSpPr>
          <p:nvPr>
            <p:ph type="body" idx="1"/>
          </p:nvPr>
        </p:nvSpPr>
        <p:spPr>
          <a:xfrm>
            <a:off x="623888" y="4589464"/>
            <a:ext cx="78867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1432" name="Google Shape;1432;p163"/>
          <p:cNvSpPr txBox="1">
            <a:spLocks noGrp="1"/>
          </p:cNvSpPr>
          <p:nvPr>
            <p:ph type="dt" idx="10"/>
          </p:nvPr>
        </p:nvSpPr>
        <p:spPr>
          <a:xfrm>
            <a:off x="0" y="6644004"/>
            <a:ext cx="2057400" cy="213996"/>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33" name="Google Shape;1433;p163"/>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34" name="Google Shape;1434;p163"/>
          <p:cNvSpPr txBox="1">
            <a:spLocks noGrp="1"/>
          </p:cNvSpPr>
          <p:nvPr>
            <p:ph type="sldNum" idx="12"/>
          </p:nvPr>
        </p:nvSpPr>
        <p:spPr>
          <a:xfrm>
            <a:off x="7056120" y="6583680"/>
            <a:ext cx="2057400" cy="213996"/>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435"/>
        <p:cNvGrpSpPr/>
        <p:nvPr/>
      </p:nvGrpSpPr>
      <p:grpSpPr>
        <a:xfrm>
          <a:off x="0" y="0"/>
          <a:ext cx="0" cy="0"/>
          <a:chOff x="0" y="0"/>
          <a:chExt cx="0" cy="0"/>
        </a:xfrm>
      </p:grpSpPr>
      <p:sp>
        <p:nvSpPr>
          <p:cNvPr id="1436" name="Google Shape;1436;p164"/>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37" name="Google Shape;1437;p164"/>
          <p:cNvSpPr txBox="1">
            <a:spLocks noGrp="1"/>
          </p:cNvSpPr>
          <p:nvPr>
            <p:ph type="body" idx="1"/>
          </p:nvPr>
        </p:nvSpPr>
        <p:spPr>
          <a:xfrm>
            <a:off x="471487" y="1825625"/>
            <a:ext cx="2900363"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38" name="Google Shape;1438;p164"/>
          <p:cNvSpPr txBox="1">
            <a:spLocks noGrp="1"/>
          </p:cNvSpPr>
          <p:nvPr>
            <p:ph type="body" idx="2"/>
          </p:nvPr>
        </p:nvSpPr>
        <p:spPr>
          <a:xfrm>
            <a:off x="3486150" y="1825625"/>
            <a:ext cx="2900363"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39" name="Google Shape;1439;p164"/>
          <p:cNvSpPr txBox="1">
            <a:spLocks noGrp="1"/>
          </p:cNvSpPr>
          <p:nvPr>
            <p:ph type="dt" idx="10"/>
          </p:nvPr>
        </p:nvSpPr>
        <p:spPr>
          <a:xfrm>
            <a:off x="0" y="6644004"/>
            <a:ext cx="2057400" cy="213996"/>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40" name="Google Shape;1440;p164"/>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41" name="Google Shape;1441;p164"/>
          <p:cNvSpPr txBox="1">
            <a:spLocks noGrp="1"/>
          </p:cNvSpPr>
          <p:nvPr>
            <p:ph type="sldNum" idx="12"/>
          </p:nvPr>
        </p:nvSpPr>
        <p:spPr>
          <a:xfrm>
            <a:off x="7056120" y="6583680"/>
            <a:ext cx="2057400" cy="213996"/>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1_Custom Layout">
  <p:cSld name="1_Custom Layout">
    <p:bg>
      <p:bgPr>
        <a:blipFill>
          <a:blip r:embed="rId2">
            <a:alphaModFix/>
          </a:blip>
          <a:stretch>
            <a:fillRect/>
          </a:stretch>
        </a:blipFill>
        <a:effectLst/>
      </p:bgPr>
    </p:bg>
    <p:spTree>
      <p:nvGrpSpPr>
        <p:cNvPr id="1" name="Shape 161"/>
        <p:cNvGrpSpPr/>
        <p:nvPr/>
      </p:nvGrpSpPr>
      <p:grpSpPr>
        <a:xfrm>
          <a:off x="0" y="0"/>
          <a:ext cx="0" cy="0"/>
          <a:chOff x="0" y="0"/>
          <a:chExt cx="0" cy="0"/>
        </a:xfrm>
      </p:grpSpPr>
      <p:sp>
        <p:nvSpPr>
          <p:cNvPr id="162" name="Google Shape;162;p83"/>
          <p:cNvSpPr/>
          <p:nvPr/>
        </p:nvSpPr>
        <p:spPr>
          <a:xfrm>
            <a:off x="0" y="3352800"/>
            <a:ext cx="8686800" cy="2743200"/>
          </a:xfrm>
          <a:prstGeom prst="rect">
            <a:avLst/>
          </a:prstGeom>
          <a:solidFill>
            <a:srgbClr val="10114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FFFFFF"/>
              </a:solidFill>
              <a:latin typeface="Arial"/>
              <a:ea typeface="Arial"/>
              <a:cs typeface="Arial"/>
              <a:sym typeface="Arial"/>
            </a:endParaRPr>
          </a:p>
        </p:txBody>
      </p:sp>
      <p:sp>
        <p:nvSpPr>
          <p:cNvPr id="163" name="Google Shape;163;p83"/>
          <p:cNvSpPr/>
          <p:nvPr/>
        </p:nvSpPr>
        <p:spPr>
          <a:xfrm>
            <a:off x="2895600" y="6096000"/>
            <a:ext cx="2895600" cy="76200"/>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FFFFFF"/>
              </a:solidFill>
              <a:latin typeface="Tahoma"/>
              <a:ea typeface="Tahoma"/>
              <a:cs typeface="Tahoma"/>
              <a:sym typeface="Tahoma"/>
            </a:endParaRPr>
          </a:p>
        </p:txBody>
      </p:sp>
      <p:sp>
        <p:nvSpPr>
          <p:cNvPr id="164" name="Google Shape;164;p83"/>
          <p:cNvSpPr/>
          <p:nvPr/>
        </p:nvSpPr>
        <p:spPr>
          <a:xfrm>
            <a:off x="0" y="6096000"/>
            <a:ext cx="2895600" cy="76200"/>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FFFFFF"/>
              </a:solidFill>
              <a:latin typeface="Tahoma"/>
              <a:ea typeface="Tahoma"/>
              <a:cs typeface="Tahoma"/>
              <a:sym typeface="Tahoma"/>
            </a:endParaRPr>
          </a:p>
        </p:txBody>
      </p:sp>
      <p:sp>
        <p:nvSpPr>
          <p:cNvPr id="165" name="Google Shape;165;p83"/>
          <p:cNvSpPr/>
          <p:nvPr/>
        </p:nvSpPr>
        <p:spPr>
          <a:xfrm>
            <a:off x="5791200" y="6096000"/>
            <a:ext cx="2895600" cy="76200"/>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FFFFFF"/>
              </a:solidFill>
              <a:latin typeface="Tahoma"/>
              <a:ea typeface="Tahoma"/>
              <a:cs typeface="Tahoma"/>
              <a:sym typeface="Tahoma"/>
            </a:endParaRPr>
          </a:p>
        </p:txBody>
      </p:sp>
      <p:pic>
        <p:nvPicPr>
          <p:cNvPr id="166" name="Google Shape;166;p83" descr="BITS_university_logo_whitevert.png"/>
          <p:cNvPicPr preferRelativeResize="0"/>
          <p:nvPr/>
        </p:nvPicPr>
        <p:blipFill rotWithShape="1">
          <a:blip r:embed="rId3">
            <a:alphaModFix/>
          </a:blip>
          <a:srcRect t="2" b="28592"/>
          <a:stretch/>
        </p:blipFill>
        <p:spPr>
          <a:xfrm>
            <a:off x="76200" y="3352800"/>
            <a:ext cx="2057400" cy="1979613"/>
          </a:xfrm>
          <a:prstGeom prst="rect">
            <a:avLst/>
          </a:prstGeom>
          <a:noFill/>
          <a:ln>
            <a:noFill/>
          </a:ln>
        </p:spPr>
      </p:pic>
      <p:sp>
        <p:nvSpPr>
          <p:cNvPr id="167" name="Google Shape;167;p83"/>
          <p:cNvSpPr txBox="1"/>
          <p:nvPr/>
        </p:nvSpPr>
        <p:spPr>
          <a:xfrm>
            <a:off x="-76200" y="5257800"/>
            <a:ext cx="2209800" cy="55403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900"/>
              <a:buFont typeface="Arial"/>
              <a:buNone/>
            </a:pPr>
            <a:r>
              <a:rPr lang="en-US" sz="2900" b="1" i="0" u="none" strike="noStrike" cap="none">
                <a:solidFill>
                  <a:srgbClr val="FFFFFF"/>
                </a:solidFill>
                <a:latin typeface="Arial"/>
                <a:ea typeface="Arial"/>
                <a:cs typeface="Arial"/>
                <a:sym typeface="Arial"/>
              </a:rPr>
              <a:t>BITS</a:t>
            </a:r>
            <a:r>
              <a:rPr lang="en-US" sz="2900" b="0" i="0" u="none" strike="noStrike" cap="none">
                <a:solidFill>
                  <a:srgbClr val="FFFFFF"/>
                </a:solidFill>
                <a:latin typeface="Arial"/>
                <a:ea typeface="Arial"/>
                <a:cs typeface="Arial"/>
                <a:sym typeface="Arial"/>
              </a:rPr>
              <a:t> Pilani</a:t>
            </a:r>
            <a:endParaRPr sz="1400" b="0" i="0" u="none" strike="noStrike" cap="none">
              <a:solidFill>
                <a:srgbClr val="000000"/>
              </a:solidFill>
              <a:latin typeface="Arial"/>
              <a:ea typeface="Arial"/>
              <a:cs typeface="Arial"/>
              <a:sym typeface="Arial"/>
            </a:endParaRPr>
          </a:p>
        </p:txBody>
      </p:sp>
      <p:sp>
        <p:nvSpPr>
          <p:cNvPr id="168" name="Google Shape;168;p83"/>
          <p:cNvSpPr txBox="1"/>
          <p:nvPr/>
        </p:nvSpPr>
        <p:spPr>
          <a:xfrm>
            <a:off x="152400" y="5667375"/>
            <a:ext cx="1905000" cy="27622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FFFFFF"/>
                </a:solidFill>
                <a:latin typeface="Arial"/>
                <a:ea typeface="Arial"/>
                <a:cs typeface="Arial"/>
                <a:sym typeface="Arial"/>
              </a:rPr>
              <a:t>Pilani Campus</a:t>
            </a:r>
            <a:endParaRPr sz="1400" b="0" i="0" u="none" strike="noStrike" cap="none">
              <a:solidFill>
                <a:srgbClr val="000000"/>
              </a:solidFill>
              <a:latin typeface="Arial"/>
              <a:ea typeface="Arial"/>
              <a:cs typeface="Arial"/>
              <a:sym typeface="Arial"/>
            </a:endParaRPr>
          </a:p>
        </p:txBody>
      </p:sp>
      <p:sp>
        <p:nvSpPr>
          <p:cNvPr id="169" name="Google Shape;169;p83"/>
          <p:cNvSpPr txBox="1">
            <a:spLocks noGrp="1"/>
          </p:cNvSpPr>
          <p:nvPr>
            <p:ph type="body" idx="1"/>
          </p:nvPr>
        </p:nvSpPr>
        <p:spPr>
          <a:xfrm>
            <a:off x="2514600" y="5410200"/>
            <a:ext cx="6019800" cy="533400"/>
          </a:xfrm>
          <a:prstGeom prst="rect">
            <a:avLst/>
          </a:prstGeom>
          <a:noFill/>
          <a:ln>
            <a:noFill/>
          </a:ln>
        </p:spPr>
        <p:txBody>
          <a:bodyPr spcFirstLastPara="1" wrap="square" lIns="91425" tIns="45700" rIns="91425" bIns="45700" anchor="b" anchorCtr="0">
            <a:noAutofit/>
          </a:bodyPr>
          <a:lstStyle>
            <a:lvl1pPr marL="457200" lvl="0" indent="-228600" algn="r">
              <a:lnSpc>
                <a:spcPct val="100000"/>
              </a:lnSpc>
              <a:spcBef>
                <a:spcPts val="0"/>
              </a:spcBef>
              <a:spcAft>
                <a:spcPts val="0"/>
              </a:spcAft>
              <a:buClr>
                <a:schemeClr val="lt1"/>
              </a:buClr>
              <a:buSzPts val="1800"/>
              <a:buNone/>
              <a:defRPr sz="1800">
                <a:solidFill>
                  <a:schemeClr val="lt1"/>
                </a:solidFill>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70" name="Google Shape;170;p83"/>
          <p:cNvSpPr txBox="1">
            <a:spLocks noGrp="1"/>
          </p:cNvSpPr>
          <p:nvPr>
            <p:ph type="title"/>
          </p:nvPr>
        </p:nvSpPr>
        <p:spPr>
          <a:xfrm>
            <a:off x="2514600" y="3810000"/>
            <a:ext cx="6019800" cy="1524000"/>
          </a:xfrm>
          <a:prstGeom prst="rect">
            <a:avLst/>
          </a:prstGeom>
          <a:noFill/>
          <a:ln>
            <a:noFill/>
          </a:ln>
        </p:spPr>
        <p:txBody>
          <a:bodyPr spcFirstLastPara="1" wrap="square" lIns="91425" tIns="45700" rIns="91425" bIns="45700" anchor="ctr" anchorCtr="0">
            <a:noAutofit/>
          </a:bodyPr>
          <a:lstStyle>
            <a:lvl1pPr lvl="0" algn="l">
              <a:lnSpc>
                <a:spcPct val="90909"/>
              </a:lnSpc>
              <a:spcBef>
                <a:spcPts val="0"/>
              </a:spcBef>
              <a:spcAft>
                <a:spcPts val="0"/>
              </a:spcAft>
              <a:buSzPts val="1400"/>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1442"/>
        <p:cNvGrpSpPr/>
        <p:nvPr/>
      </p:nvGrpSpPr>
      <p:grpSpPr>
        <a:xfrm>
          <a:off x="0" y="0"/>
          <a:ext cx="0" cy="0"/>
          <a:chOff x="0" y="0"/>
          <a:chExt cx="0" cy="0"/>
        </a:xfrm>
      </p:grpSpPr>
      <p:sp>
        <p:nvSpPr>
          <p:cNvPr id="1443" name="Google Shape;1443;p165"/>
          <p:cNvSpPr txBox="1">
            <a:spLocks noGrp="1"/>
          </p:cNvSpPr>
          <p:nvPr>
            <p:ph type="title"/>
          </p:nvPr>
        </p:nvSpPr>
        <p:spPr>
          <a:xfrm>
            <a:off x="629841" y="365126"/>
            <a:ext cx="78867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44" name="Google Shape;1444;p165"/>
          <p:cNvSpPr txBox="1">
            <a:spLocks noGrp="1"/>
          </p:cNvSpPr>
          <p:nvPr>
            <p:ph type="body" idx="1"/>
          </p:nvPr>
        </p:nvSpPr>
        <p:spPr>
          <a:xfrm>
            <a:off x="629842" y="1681163"/>
            <a:ext cx="3868340"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445" name="Google Shape;1445;p165"/>
          <p:cNvSpPr txBox="1">
            <a:spLocks noGrp="1"/>
          </p:cNvSpPr>
          <p:nvPr>
            <p:ph type="body" idx="2"/>
          </p:nvPr>
        </p:nvSpPr>
        <p:spPr>
          <a:xfrm>
            <a:off x="629842" y="2505075"/>
            <a:ext cx="3868340"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46" name="Google Shape;1446;p165"/>
          <p:cNvSpPr txBox="1">
            <a:spLocks noGrp="1"/>
          </p:cNvSpPr>
          <p:nvPr>
            <p:ph type="body" idx="3"/>
          </p:nvPr>
        </p:nvSpPr>
        <p:spPr>
          <a:xfrm>
            <a:off x="4629150" y="1681163"/>
            <a:ext cx="3887391"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447" name="Google Shape;1447;p165"/>
          <p:cNvSpPr txBox="1">
            <a:spLocks noGrp="1"/>
          </p:cNvSpPr>
          <p:nvPr>
            <p:ph type="body" idx="4"/>
          </p:nvPr>
        </p:nvSpPr>
        <p:spPr>
          <a:xfrm>
            <a:off x="4629150" y="2505075"/>
            <a:ext cx="3887391"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48" name="Google Shape;1448;p165"/>
          <p:cNvSpPr txBox="1">
            <a:spLocks noGrp="1"/>
          </p:cNvSpPr>
          <p:nvPr>
            <p:ph type="dt" idx="10"/>
          </p:nvPr>
        </p:nvSpPr>
        <p:spPr>
          <a:xfrm>
            <a:off x="0" y="6644004"/>
            <a:ext cx="2057400" cy="213996"/>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49" name="Google Shape;1449;p165"/>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50" name="Google Shape;1450;p165"/>
          <p:cNvSpPr txBox="1">
            <a:spLocks noGrp="1"/>
          </p:cNvSpPr>
          <p:nvPr>
            <p:ph type="sldNum" idx="12"/>
          </p:nvPr>
        </p:nvSpPr>
        <p:spPr>
          <a:xfrm>
            <a:off x="7056120" y="6583680"/>
            <a:ext cx="2057400" cy="213996"/>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451"/>
        <p:cNvGrpSpPr/>
        <p:nvPr/>
      </p:nvGrpSpPr>
      <p:grpSpPr>
        <a:xfrm>
          <a:off x="0" y="0"/>
          <a:ext cx="0" cy="0"/>
          <a:chOff x="0" y="0"/>
          <a:chExt cx="0" cy="0"/>
        </a:xfrm>
      </p:grpSpPr>
      <p:sp>
        <p:nvSpPr>
          <p:cNvPr id="1452" name="Google Shape;1452;p166"/>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53" name="Google Shape;1453;p166"/>
          <p:cNvSpPr txBox="1">
            <a:spLocks noGrp="1"/>
          </p:cNvSpPr>
          <p:nvPr>
            <p:ph type="dt" idx="10"/>
          </p:nvPr>
        </p:nvSpPr>
        <p:spPr>
          <a:xfrm>
            <a:off x="0" y="6644004"/>
            <a:ext cx="2057400" cy="213996"/>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54" name="Google Shape;1454;p166"/>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55" name="Google Shape;1455;p166"/>
          <p:cNvSpPr txBox="1">
            <a:spLocks noGrp="1"/>
          </p:cNvSpPr>
          <p:nvPr>
            <p:ph type="sldNum" idx="12"/>
          </p:nvPr>
        </p:nvSpPr>
        <p:spPr>
          <a:xfrm>
            <a:off x="7056120" y="6583680"/>
            <a:ext cx="2057400" cy="213996"/>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456"/>
        <p:cNvGrpSpPr/>
        <p:nvPr/>
      </p:nvGrpSpPr>
      <p:grpSpPr>
        <a:xfrm>
          <a:off x="0" y="0"/>
          <a:ext cx="0" cy="0"/>
          <a:chOff x="0" y="0"/>
          <a:chExt cx="0" cy="0"/>
        </a:xfrm>
      </p:grpSpPr>
      <p:sp>
        <p:nvSpPr>
          <p:cNvPr id="1457" name="Google Shape;1457;p167"/>
          <p:cNvSpPr txBox="1">
            <a:spLocks noGrp="1"/>
          </p:cNvSpPr>
          <p:nvPr>
            <p:ph type="dt" idx="10"/>
          </p:nvPr>
        </p:nvSpPr>
        <p:spPr>
          <a:xfrm>
            <a:off x="0" y="6644004"/>
            <a:ext cx="2057400" cy="213996"/>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58" name="Google Shape;1458;p167"/>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59" name="Google Shape;1459;p167"/>
          <p:cNvSpPr txBox="1">
            <a:spLocks noGrp="1"/>
          </p:cNvSpPr>
          <p:nvPr>
            <p:ph type="sldNum" idx="12"/>
          </p:nvPr>
        </p:nvSpPr>
        <p:spPr>
          <a:xfrm>
            <a:off x="7056120" y="6583680"/>
            <a:ext cx="2057400" cy="213996"/>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460"/>
        <p:cNvGrpSpPr/>
        <p:nvPr/>
      </p:nvGrpSpPr>
      <p:grpSpPr>
        <a:xfrm>
          <a:off x="0" y="0"/>
          <a:ext cx="0" cy="0"/>
          <a:chOff x="0" y="0"/>
          <a:chExt cx="0" cy="0"/>
        </a:xfrm>
      </p:grpSpPr>
      <p:sp>
        <p:nvSpPr>
          <p:cNvPr id="1461" name="Google Shape;1461;p168"/>
          <p:cNvSpPr txBox="1">
            <a:spLocks noGrp="1"/>
          </p:cNvSpPr>
          <p:nvPr>
            <p:ph type="title"/>
          </p:nvPr>
        </p:nvSpPr>
        <p:spPr>
          <a:xfrm>
            <a:off x="629841" y="457200"/>
            <a:ext cx="2949178"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62" name="Google Shape;1462;p168"/>
          <p:cNvSpPr txBox="1">
            <a:spLocks noGrp="1"/>
          </p:cNvSpPr>
          <p:nvPr>
            <p:ph type="body" idx="1"/>
          </p:nvPr>
        </p:nvSpPr>
        <p:spPr>
          <a:xfrm>
            <a:off x="3887391" y="987426"/>
            <a:ext cx="462915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1463" name="Google Shape;1463;p168"/>
          <p:cNvSpPr txBox="1">
            <a:spLocks noGrp="1"/>
          </p:cNvSpPr>
          <p:nvPr>
            <p:ph type="body" idx="2"/>
          </p:nvPr>
        </p:nvSpPr>
        <p:spPr>
          <a:xfrm>
            <a:off x="629841" y="2057400"/>
            <a:ext cx="2949178"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464" name="Google Shape;1464;p168"/>
          <p:cNvSpPr txBox="1">
            <a:spLocks noGrp="1"/>
          </p:cNvSpPr>
          <p:nvPr>
            <p:ph type="dt" idx="10"/>
          </p:nvPr>
        </p:nvSpPr>
        <p:spPr>
          <a:xfrm>
            <a:off x="0" y="6644004"/>
            <a:ext cx="2057400" cy="213996"/>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65" name="Google Shape;1465;p168"/>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66" name="Google Shape;1466;p168"/>
          <p:cNvSpPr txBox="1">
            <a:spLocks noGrp="1"/>
          </p:cNvSpPr>
          <p:nvPr>
            <p:ph type="sldNum" idx="12"/>
          </p:nvPr>
        </p:nvSpPr>
        <p:spPr>
          <a:xfrm>
            <a:off x="7056120" y="6583680"/>
            <a:ext cx="2057400" cy="213996"/>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467"/>
        <p:cNvGrpSpPr/>
        <p:nvPr/>
      </p:nvGrpSpPr>
      <p:grpSpPr>
        <a:xfrm>
          <a:off x="0" y="0"/>
          <a:ext cx="0" cy="0"/>
          <a:chOff x="0" y="0"/>
          <a:chExt cx="0" cy="0"/>
        </a:xfrm>
      </p:grpSpPr>
      <p:sp>
        <p:nvSpPr>
          <p:cNvPr id="1468" name="Google Shape;1468;p169"/>
          <p:cNvSpPr txBox="1">
            <a:spLocks noGrp="1"/>
          </p:cNvSpPr>
          <p:nvPr>
            <p:ph type="title"/>
          </p:nvPr>
        </p:nvSpPr>
        <p:spPr>
          <a:xfrm>
            <a:off x="629841" y="457200"/>
            <a:ext cx="2949178"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69" name="Google Shape;1469;p169"/>
          <p:cNvSpPr>
            <a:spLocks noGrp="1"/>
          </p:cNvSpPr>
          <p:nvPr>
            <p:ph type="pic" idx="2"/>
          </p:nvPr>
        </p:nvSpPr>
        <p:spPr>
          <a:xfrm>
            <a:off x="3887391" y="987426"/>
            <a:ext cx="4629150" cy="4873625"/>
          </a:xfrm>
          <a:prstGeom prst="rect">
            <a:avLst/>
          </a:prstGeom>
          <a:noFill/>
          <a:ln>
            <a:noFill/>
          </a:ln>
        </p:spPr>
      </p:sp>
      <p:sp>
        <p:nvSpPr>
          <p:cNvPr id="1470" name="Google Shape;1470;p169"/>
          <p:cNvSpPr txBox="1">
            <a:spLocks noGrp="1"/>
          </p:cNvSpPr>
          <p:nvPr>
            <p:ph type="body" idx="1"/>
          </p:nvPr>
        </p:nvSpPr>
        <p:spPr>
          <a:xfrm>
            <a:off x="629841" y="2057400"/>
            <a:ext cx="2949178"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471" name="Google Shape;1471;p169"/>
          <p:cNvSpPr txBox="1">
            <a:spLocks noGrp="1"/>
          </p:cNvSpPr>
          <p:nvPr>
            <p:ph type="dt" idx="10"/>
          </p:nvPr>
        </p:nvSpPr>
        <p:spPr>
          <a:xfrm>
            <a:off x="0" y="6644004"/>
            <a:ext cx="2057400" cy="213996"/>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72" name="Google Shape;1472;p169"/>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73" name="Google Shape;1473;p169"/>
          <p:cNvSpPr txBox="1">
            <a:spLocks noGrp="1"/>
          </p:cNvSpPr>
          <p:nvPr>
            <p:ph type="sldNum" idx="12"/>
          </p:nvPr>
        </p:nvSpPr>
        <p:spPr>
          <a:xfrm>
            <a:off x="7056120" y="6583680"/>
            <a:ext cx="2057400" cy="213996"/>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474"/>
        <p:cNvGrpSpPr/>
        <p:nvPr/>
      </p:nvGrpSpPr>
      <p:grpSpPr>
        <a:xfrm>
          <a:off x="0" y="0"/>
          <a:ext cx="0" cy="0"/>
          <a:chOff x="0" y="0"/>
          <a:chExt cx="0" cy="0"/>
        </a:xfrm>
      </p:grpSpPr>
      <p:sp>
        <p:nvSpPr>
          <p:cNvPr id="1475" name="Google Shape;1475;p170"/>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76" name="Google Shape;1476;p170"/>
          <p:cNvSpPr txBox="1">
            <a:spLocks noGrp="1"/>
          </p:cNvSpPr>
          <p:nvPr>
            <p:ph type="body" idx="1"/>
          </p:nvPr>
        </p:nvSpPr>
        <p:spPr>
          <a:xfrm rot="5400000">
            <a:off x="2396331" y="57944"/>
            <a:ext cx="4351338" cy="78867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77" name="Google Shape;1477;p170"/>
          <p:cNvSpPr txBox="1">
            <a:spLocks noGrp="1"/>
          </p:cNvSpPr>
          <p:nvPr>
            <p:ph type="dt" idx="10"/>
          </p:nvPr>
        </p:nvSpPr>
        <p:spPr>
          <a:xfrm>
            <a:off x="0" y="6644004"/>
            <a:ext cx="2057400" cy="213996"/>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78" name="Google Shape;1478;p170"/>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79" name="Google Shape;1479;p170"/>
          <p:cNvSpPr txBox="1">
            <a:spLocks noGrp="1"/>
          </p:cNvSpPr>
          <p:nvPr>
            <p:ph type="sldNum" idx="12"/>
          </p:nvPr>
        </p:nvSpPr>
        <p:spPr>
          <a:xfrm>
            <a:off x="7056120" y="6583680"/>
            <a:ext cx="2057400" cy="213996"/>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480"/>
        <p:cNvGrpSpPr/>
        <p:nvPr/>
      </p:nvGrpSpPr>
      <p:grpSpPr>
        <a:xfrm>
          <a:off x="0" y="0"/>
          <a:ext cx="0" cy="0"/>
          <a:chOff x="0" y="0"/>
          <a:chExt cx="0" cy="0"/>
        </a:xfrm>
      </p:grpSpPr>
      <p:sp>
        <p:nvSpPr>
          <p:cNvPr id="1481" name="Google Shape;1481;p171"/>
          <p:cNvSpPr txBox="1">
            <a:spLocks noGrp="1"/>
          </p:cNvSpPr>
          <p:nvPr>
            <p:ph type="title"/>
          </p:nvPr>
        </p:nvSpPr>
        <p:spPr>
          <a:xfrm rot="5400000">
            <a:off x="2741216" y="2531666"/>
            <a:ext cx="5811838" cy="1478756"/>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82" name="Google Shape;1482;p171"/>
          <p:cNvSpPr txBox="1">
            <a:spLocks noGrp="1"/>
          </p:cNvSpPr>
          <p:nvPr>
            <p:ph type="body" idx="1"/>
          </p:nvPr>
        </p:nvSpPr>
        <p:spPr>
          <a:xfrm rot="5400000">
            <a:off x="-273446" y="1110059"/>
            <a:ext cx="5811838" cy="432196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83" name="Google Shape;1483;p171"/>
          <p:cNvSpPr txBox="1">
            <a:spLocks noGrp="1"/>
          </p:cNvSpPr>
          <p:nvPr>
            <p:ph type="dt" idx="10"/>
          </p:nvPr>
        </p:nvSpPr>
        <p:spPr>
          <a:xfrm>
            <a:off x="0" y="6644004"/>
            <a:ext cx="2057400" cy="213996"/>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84" name="Google Shape;1484;p171"/>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85" name="Google Shape;1485;p171"/>
          <p:cNvSpPr txBox="1">
            <a:spLocks noGrp="1"/>
          </p:cNvSpPr>
          <p:nvPr>
            <p:ph type="sldNum" idx="12"/>
          </p:nvPr>
        </p:nvSpPr>
        <p:spPr>
          <a:xfrm>
            <a:off x="7056120" y="6583680"/>
            <a:ext cx="2057400" cy="213996"/>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matchingName="1_Custom Layout">
  <p:cSld name="1_Custom Layout">
    <p:bg>
      <p:bgPr>
        <a:blipFill>
          <a:blip r:embed="rId2">
            <a:alphaModFix/>
          </a:blip>
          <a:stretch>
            <a:fillRect/>
          </a:stretch>
        </a:blipFill>
        <a:effectLst/>
      </p:bgPr>
    </p:bg>
    <p:spTree>
      <p:nvGrpSpPr>
        <p:cNvPr id="1" name="Shape 1486"/>
        <p:cNvGrpSpPr/>
        <p:nvPr/>
      </p:nvGrpSpPr>
      <p:grpSpPr>
        <a:xfrm>
          <a:off x="0" y="0"/>
          <a:ext cx="0" cy="0"/>
          <a:chOff x="0" y="0"/>
          <a:chExt cx="0" cy="0"/>
        </a:xfrm>
      </p:grpSpPr>
      <p:sp>
        <p:nvSpPr>
          <p:cNvPr id="1487" name="Google Shape;1487;p172"/>
          <p:cNvSpPr/>
          <p:nvPr/>
        </p:nvSpPr>
        <p:spPr>
          <a:xfrm>
            <a:off x="0" y="3352800"/>
            <a:ext cx="8686800" cy="2743200"/>
          </a:xfrm>
          <a:prstGeom prst="rect">
            <a:avLst/>
          </a:prstGeom>
          <a:solidFill>
            <a:srgbClr val="10114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350"/>
              <a:buFont typeface="Tahoma"/>
              <a:buNone/>
            </a:pPr>
            <a:endParaRPr sz="1350" b="0" i="0" u="none" strike="noStrike" cap="none">
              <a:solidFill>
                <a:srgbClr val="FFFFFF"/>
              </a:solidFill>
              <a:latin typeface="Arial"/>
              <a:ea typeface="Arial"/>
              <a:cs typeface="Arial"/>
              <a:sym typeface="Arial"/>
            </a:endParaRPr>
          </a:p>
        </p:txBody>
      </p:sp>
      <p:sp>
        <p:nvSpPr>
          <p:cNvPr id="1488" name="Google Shape;1488;p172"/>
          <p:cNvSpPr/>
          <p:nvPr/>
        </p:nvSpPr>
        <p:spPr>
          <a:xfrm>
            <a:off x="2895600" y="6096000"/>
            <a:ext cx="2895600" cy="76200"/>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350"/>
              <a:buFont typeface="Tahoma"/>
              <a:buNone/>
            </a:pPr>
            <a:endParaRPr sz="1350" b="0" i="0" u="none" strike="noStrike" cap="none">
              <a:solidFill>
                <a:srgbClr val="FFFFFF"/>
              </a:solidFill>
              <a:latin typeface="Calibri"/>
              <a:ea typeface="Calibri"/>
              <a:cs typeface="Calibri"/>
              <a:sym typeface="Calibri"/>
            </a:endParaRPr>
          </a:p>
        </p:txBody>
      </p:sp>
      <p:sp>
        <p:nvSpPr>
          <p:cNvPr id="1489" name="Google Shape;1489;p172"/>
          <p:cNvSpPr/>
          <p:nvPr/>
        </p:nvSpPr>
        <p:spPr>
          <a:xfrm>
            <a:off x="0" y="6096000"/>
            <a:ext cx="2895600" cy="76200"/>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350"/>
              <a:buFont typeface="Tahoma"/>
              <a:buNone/>
            </a:pPr>
            <a:endParaRPr sz="1350" b="0" i="0" u="none" strike="noStrike" cap="none">
              <a:solidFill>
                <a:srgbClr val="FFFFFF"/>
              </a:solidFill>
              <a:latin typeface="Calibri"/>
              <a:ea typeface="Calibri"/>
              <a:cs typeface="Calibri"/>
              <a:sym typeface="Calibri"/>
            </a:endParaRPr>
          </a:p>
        </p:txBody>
      </p:sp>
      <p:sp>
        <p:nvSpPr>
          <p:cNvPr id="1490" name="Google Shape;1490;p172"/>
          <p:cNvSpPr/>
          <p:nvPr/>
        </p:nvSpPr>
        <p:spPr>
          <a:xfrm>
            <a:off x="5791200" y="6096000"/>
            <a:ext cx="2895600" cy="76200"/>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350"/>
              <a:buFont typeface="Tahoma"/>
              <a:buNone/>
            </a:pPr>
            <a:endParaRPr sz="1350" b="0" i="0" u="none" strike="noStrike" cap="none">
              <a:solidFill>
                <a:srgbClr val="FFFFFF"/>
              </a:solidFill>
              <a:latin typeface="Calibri"/>
              <a:ea typeface="Calibri"/>
              <a:cs typeface="Calibri"/>
              <a:sym typeface="Calibri"/>
            </a:endParaRPr>
          </a:p>
        </p:txBody>
      </p:sp>
      <p:pic>
        <p:nvPicPr>
          <p:cNvPr id="1491" name="Google Shape;1491;p172" descr="BITS_university_logo_whitevert.png"/>
          <p:cNvPicPr preferRelativeResize="0"/>
          <p:nvPr/>
        </p:nvPicPr>
        <p:blipFill rotWithShape="1">
          <a:blip r:embed="rId3">
            <a:alphaModFix/>
          </a:blip>
          <a:srcRect t="2" b="28592"/>
          <a:stretch/>
        </p:blipFill>
        <p:spPr>
          <a:xfrm>
            <a:off x="76200" y="3352802"/>
            <a:ext cx="2057400" cy="1979613"/>
          </a:xfrm>
          <a:prstGeom prst="rect">
            <a:avLst/>
          </a:prstGeom>
          <a:noFill/>
          <a:ln>
            <a:noFill/>
          </a:ln>
        </p:spPr>
      </p:pic>
      <p:grpSp>
        <p:nvGrpSpPr>
          <p:cNvPr id="1492" name="Google Shape;1492;p172"/>
          <p:cNvGrpSpPr/>
          <p:nvPr/>
        </p:nvGrpSpPr>
        <p:grpSpPr>
          <a:xfrm>
            <a:off x="-76200" y="5257801"/>
            <a:ext cx="2209800" cy="651821"/>
            <a:chOff x="76200" y="2209800"/>
            <a:chExt cx="2209800" cy="651821"/>
          </a:xfrm>
        </p:grpSpPr>
        <p:sp>
          <p:nvSpPr>
            <p:cNvPr id="1493" name="Google Shape;1493;p172"/>
            <p:cNvSpPr txBox="1"/>
            <p:nvPr/>
          </p:nvSpPr>
          <p:spPr>
            <a:xfrm>
              <a:off x="76200" y="2209800"/>
              <a:ext cx="2209800" cy="42704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FFFF"/>
                </a:buClr>
                <a:buSzPts val="2175"/>
                <a:buFont typeface="Arial"/>
                <a:buNone/>
              </a:pPr>
              <a:r>
                <a:rPr lang="en-US" sz="2175" b="1" i="0" u="none" strike="noStrike" cap="none">
                  <a:solidFill>
                    <a:srgbClr val="FFFFFF"/>
                  </a:solidFill>
                  <a:latin typeface="Arial"/>
                  <a:ea typeface="Arial"/>
                  <a:cs typeface="Arial"/>
                  <a:sym typeface="Arial"/>
                </a:rPr>
                <a:t>BITS</a:t>
              </a:r>
              <a:r>
                <a:rPr lang="en-US" sz="2175" b="0" i="0" u="none" strike="noStrike" cap="none">
                  <a:solidFill>
                    <a:srgbClr val="FFFFFF"/>
                  </a:solidFill>
                  <a:latin typeface="Arial"/>
                  <a:ea typeface="Arial"/>
                  <a:cs typeface="Arial"/>
                  <a:sym typeface="Arial"/>
                </a:rPr>
                <a:t> Pilani</a:t>
              </a:r>
              <a:endParaRPr sz="1400" b="0" i="0" u="none" strike="noStrike" cap="none">
                <a:solidFill>
                  <a:srgbClr val="000000"/>
                </a:solidFill>
                <a:latin typeface="Arial"/>
                <a:ea typeface="Arial"/>
                <a:cs typeface="Arial"/>
                <a:sym typeface="Arial"/>
              </a:endParaRPr>
            </a:p>
          </p:txBody>
        </p:sp>
        <p:sp>
          <p:nvSpPr>
            <p:cNvPr id="1494" name="Google Shape;1494;p172"/>
            <p:cNvSpPr txBox="1"/>
            <p:nvPr/>
          </p:nvSpPr>
          <p:spPr>
            <a:xfrm>
              <a:off x="228600" y="2665413"/>
              <a:ext cx="1905000" cy="19620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FFFF"/>
                </a:buClr>
                <a:buSzPts val="675"/>
                <a:buFont typeface="Arial"/>
                <a:buNone/>
              </a:pPr>
              <a:r>
                <a:rPr lang="en-US" sz="675" b="0" i="0" u="none" strike="noStrike" cap="none">
                  <a:solidFill>
                    <a:srgbClr val="FFFFFF"/>
                  </a:solidFill>
                  <a:latin typeface="Arial"/>
                  <a:ea typeface="Arial"/>
                  <a:cs typeface="Arial"/>
                  <a:sym typeface="Arial"/>
                </a:rPr>
                <a:t>Pilani | Dubai | Goa | Hyderabad</a:t>
              </a:r>
              <a:endParaRPr sz="1400" b="0" i="0" u="none" strike="noStrike" cap="none">
                <a:solidFill>
                  <a:srgbClr val="000000"/>
                </a:solidFill>
                <a:latin typeface="Arial"/>
                <a:ea typeface="Arial"/>
                <a:cs typeface="Arial"/>
                <a:sym typeface="Arial"/>
              </a:endParaRPr>
            </a:p>
          </p:txBody>
        </p:sp>
      </p:grpSp>
      <p:sp>
        <p:nvSpPr>
          <p:cNvPr id="1495" name="Google Shape;1495;p172"/>
          <p:cNvSpPr txBox="1">
            <a:spLocks noGrp="1"/>
          </p:cNvSpPr>
          <p:nvPr>
            <p:ph type="body" idx="1"/>
          </p:nvPr>
        </p:nvSpPr>
        <p:spPr>
          <a:xfrm>
            <a:off x="2514600" y="5410200"/>
            <a:ext cx="6019800" cy="533400"/>
          </a:xfrm>
          <a:prstGeom prst="rect">
            <a:avLst/>
          </a:prstGeom>
          <a:noFill/>
          <a:ln>
            <a:noFill/>
          </a:ln>
        </p:spPr>
        <p:txBody>
          <a:bodyPr spcFirstLastPara="1" wrap="square" lIns="91425" tIns="45700" rIns="91425" bIns="45700" anchor="b" anchorCtr="0">
            <a:noAutofit/>
          </a:bodyPr>
          <a:lstStyle>
            <a:lvl1pPr marL="457200" lvl="0" indent="-228600" algn="r">
              <a:lnSpc>
                <a:spcPct val="100000"/>
              </a:lnSpc>
              <a:spcBef>
                <a:spcPts val="0"/>
              </a:spcBef>
              <a:spcAft>
                <a:spcPts val="0"/>
              </a:spcAft>
              <a:buClr>
                <a:schemeClr val="lt1"/>
              </a:buClr>
              <a:buSzPts val="1350"/>
              <a:buNone/>
              <a:defRPr sz="1350">
                <a:solidFill>
                  <a:schemeClr val="lt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96" name="Google Shape;1496;p172"/>
          <p:cNvSpPr txBox="1">
            <a:spLocks noGrp="1"/>
          </p:cNvSpPr>
          <p:nvPr>
            <p:ph type="title"/>
          </p:nvPr>
        </p:nvSpPr>
        <p:spPr>
          <a:xfrm>
            <a:off x="2514600" y="3810000"/>
            <a:ext cx="6019800" cy="1524000"/>
          </a:xfrm>
          <a:prstGeom prst="rect">
            <a:avLst/>
          </a:prstGeom>
          <a:noFill/>
          <a:ln>
            <a:noFill/>
          </a:ln>
        </p:spPr>
        <p:txBody>
          <a:bodyPr spcFirstLastPara="1" wrap="square" lIns="91425" tIns="45700" rIns="91425" bIns="45700" anchor="ctr" anchorCtr="0">
            <a:noAutofit/>
          </a:bodyPr>
          <a:lstStyle>
            <a:lvl1pPr lvl="0" algn="l">
              <a:lnSpc>
                <a:spcPct val="90909"/>
              </a:lnSpc>
              <a:spcBef>
                <a:spcPts val="0"/>
              </a:spcBef>
              <a:spcAft>
                <a:spcPts val="0"/>
              </a:spcAft>
              <a:buClr>
                <a:schemeClr val="lt1"/>
              </a:buClr>
              <a:buSzPts val="3300"/>
              <a:buFont typeface="Calibri"/>
              <a:buNone/>
              <a:defRPr sz="33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matchingName="Title, Text, and Content" type="txAndObj">
  <p:cSld name="TEXT_AND_OBJECT">
    <p:spTree>
      <p:nvGrpSpPr>
        <p:cNvPr id="1" name="Shape 1497"/>
        <p:cNvGrpSpPr/>
        <p:nvPr/>
      </p:nvGrpSpPr>
      <p:grpSpPr>
        <a:xfrm>
          <a:off x="0" y="0"/>
          <a:ext cx="0" cy="0"/>
          <a:chOff x="0" y="0"/>
          <a:chExt cx="0" cy="0"/>
        </a:xfrm>
      </p:grpSpPr>
      <p:sp>
        <p:nvSpPr>
          <p:cNvPr id="1498" name="Google Shape;1498;p173"/>
          <p:cNvSpPr txBox="1">
            <a:spLocks noGrp="1"/>
          </p:cNvSpPr>
          <p:nvPr>
            <p:ph type="title"/>
          </p:nvPr>
        </p:nvSpPr>
        <p:spPr>
          <a:xfrm>
            <a:off x="381000" y="152400"/>
            <a:ext cx="8280400" cy="5334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99" name="Google Shape;1499;p173"/>
          <p:cNvSpPr txBox="1">
            <a:spLocks noGrp="1"/>
          </p:cNvSpPr>
          <p:nvPr>
            <p:ph type="body" idx="1"/>
          </p:nvPr>
        </p:nvSpPr>
        <p:spPr>
          <a:xfrm>
            <a:off x="411163" y="1143000"/>
            <a:ext cx="4083050" cy="5181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00" name="Google Shape;1500;p173"/>
          <p:cNvSpPr txBox="1">
            <a:spLocks noGrp="1"/>
          </p:cNvSpPr>
          <p:nvPr>
            <p:ph type="body" idx="2"/>
          </p:nvPr>
        </p:nvSpPr>
        <p:spPr>
          <a:xfrm>
            <a:off x="4646613" y="1143000"/>
            <a:ext cx="4083050" cy="5181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matchingName="Title, Text, and 2 Content" type="txAndTwoObj">
  <p:cSld name="TEXT_AND_TWO_OBJECTS">
    <p:spTree>
      <p:nvGrpSpPr>
        <p:cNvPr id="1" name="Shape 1501"/>
        <p:cNvGrpSpPr/>
        <p:nvPr/>
      </p:nvGrpSpPr>
      <p:grpSpPr>
        <a:xfrm>
          <a:off x="0" y="0"/>
          <a:ext cx="0" cy="0"/>
          <a:chOff x="0" y="0"/>
          <a:chExt cx="0" cy="0"/>
        </a:xfrm>
      </p:grpSpPr>
      <p:sp>
        <p:nvSpPr>
          <p:cNvPr id="1502" name="Google Shape;1502;p174"/>
          <p:cNvSpPr txBox="1">
            <a:spLocks noGrp="1"/>
          </p:cNvSpPr>
          <p:nvPr>
            <p:ph type="title"/>
          </p:nvPr>
        </p:nvSpPr>
        <p:spPr>
          <a:xfrm>
            <a:off x="152400" y="304800"/>
            <a:ext cx="8763000" cy="6096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03" name="Google Shape;1503;p174"/>
          <p:cNvSpPr txBox="1">
            <a:spLocks noGrp="1"/>
          </p:cNvSpPr>
          <p:nvPr>
            <p:ph type="body" idx="1"/>
          </p:nvPr>
        </p:nvSpPr>
        <p:spPr>
          <a:xfrm>
            <a:off x="304800" y="1295400"/>
            <a:ext cx="4114800" cy="5181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04" name="Google Shape;1504;p174"/>
          <p:cNvSpPr txBox="1">
            <a:spLocks noGrp="1"/>
          </p:cNvSpPr>
          <p:nvPr>
            <p:ph type="body" idx="2"/>
          </p:nvPr>
        </p:nvSpPr>
        <p:spPr>
          <a:xfrm>
            <a:off x="4572000" y="1295400"/>
            <a:ext cx="4114800" cy="2514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05" name="Google Shape;1505;p174"/>
          <p:cNvSpPr txBox="1">
            <a:spLocks noGrp="1"/>
          </p:cNvSpPr>
          <p:nvPr>
            <p:ph type="body" idx="3"/>
          </p:nvPr>
        </p:nvSpPr>
        <p:spPr>
          <a:xfrm>
            <a:off x="4572000" y="3962400"/>
            <a:ext cx="4114800" cy="2514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06" name="Google Shape;1506;p174"/>
          <p:cNvSpPr txBox="1">
            <a:spLocks noGrp="1"/>
          </p:cNvSpPr>
          <p:nvPr>
            <p:ph type="sldNum" idx="12"/>
          </p:nvPr>
        </p:nvSpPr>
        <p:spPr>
          <a:xfrm>
            <a:off x="7056120" y="6583680"/>
            <a:ext cx="2057400" cy="213996"/>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transition>
    <p:zoom/>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_Blank" type="blank">
  <p:cSld name="BLANK">
    <p:spTree>
      <p:nvGrpSpPr>
        <p:cNvPr id="1" name="Shape 171"/>
        <p:cNvGrpSpPr/>
        <p:nvPr/>
      </p:nvGrpSpPr>
      <p:grpSpPr>
        <a:xfrm>
          <a:off x="0" y="0"/>
          <a:ext cx="0" cy="0"/>
          <a:chOff x="0" y="0"/>
          <a:chExt cx="0" cy="0"/>
        </a:xfrm>
      </p:grpSpPr>
      <p:sp>
        <p:nvSpPr>
          <p:cNvPr id="172" name="Google Shape;172;p8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3" name="Google Shape;173;p8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4" name="Google Shape;174;p8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matchingName="2_Title and Content">
  <p:cSld name="2_Title and Content">
    <p:spTree>
      <p:nvGrpSpPr>
        <p:cNvPr id="1" name="Shape 1507"/>
        <p:cNvGrpSpPr/>
        <p:nvPr/>
      </p:nvGrpSpPr>
      <p:grpSpPr>
        <a:xfrm>
          <a:off x="0" y="0"/>
          <a:ext cx="0" cy="0"/>
          <a:chOff x="0" y="0"/>
          <a:chExt cx="0" cy="0"/>
        </a:xfrm>
      </p:grpSpPr>
      <p:pic>
        <p:nvPicPr>
          <p:cNvPr id="1508" name="Google Shape;1508;p175"/>
          <p:cNvPicPr preferRelativeResize="0"/>
          <p:nvPr/>
        </p:nvPicPr>
        <p:blipFill rotWithShape="1">
          <a:blip r:embed="rId2">
            <a:alphaModFix amt="50000"/>
          </a:blip>
          <a:srcRect l="177" t="-542" r="176" b="-541"/>
          <a:stretch/>
        </p:blipFill>
        <p:spPr>
          <a:xfrm>
            <a:off x="3563108" y="2223656"/>
            <a:ext cx="2017786" cy="2729344"/>
          </a:xfrm>
          <a:prstGeom prst="rect">
            <a:avLst/>
          </a:prstGeom>
          <a:noFill/>
          <a:ln>
            <a:noFill/>
          </a:ln>
        </p:spPr>
      </p:pic>
      <p:pic>
        <p:nvPicPr>
          <p:cNvPr id="1509" name="Google Shape;1509;p175"/>
          <p:cNvPicPr preferRelativeResize="0"/>
          <p:nvPr/>
        </p:nvPicPr>
        <p:blipFill rotWithShape="1">
          <a:blip r:embed="rId3">
            <a:alphaModFix/>
          </a:blip>
          <a:srcRect/>
          <a:stretch/>
        </p:blipFill>
        <p:spPr>
          <a:xfrm>
            <a:off x="0" y="6817420"/>
            <a:ext cx="9144000" cy="40580"/>
          </a:xfrm>
          <a:prstGeom prst="rect">
            <a:avLst/>
          </a:prstGeom>
          <a:noFill/>
          <a:ln>
            <a:noFill/>
          </a:ln>
        </p:spPr>
      </p:pic>
      <p:pic>
        <p:nvPicPr>
          <p:cNvPr id="1510" name="Google Shape;1510;p175"/>
          <p:cNvPicPr preferRelativeResize="0"/>
          <p:nvPr/>
        </p:nvPicPr>
        <p:blipFill rotWithShape="1">
          <a:blip r:embed="rId4">
            <a:alphaModFix/>
          </a:blip>
          <a:srcRect/>
          <a:stretch/>
        </p:blipFill>
        <p:spPr>
          <a:xfrm>
            <a:off x="0" y="160569"/>
            <a:ext cx="8001000" cy="764364"/>
          </a:xfrm>
          <a:prstGeom prst="rect">
            <a:avLst/>
          </a:prstGeom>
          <a:noFill/>
          <a:ln>
            <a:noFill/>
          </a:ln>
        </p:spPr>
      </p:pic>
      <p:sp>
        <p:nvSpPr>
          <p:cNvPr id="1511" name="Google Shape;1511;p175"/>
          <p:cNvSpPr txBox="1">
            <a:spLocks noGrp="1"/>
          </p:cNvSpPr>
          <p:nvPr>
            <p:ph type="title"/>
          </p:nvPr>
        </p:nvSpPr>
        <p:spPr>
          <a:xfrm>
            <a:off x="628650" y="160569"/>
            <a:ext cx="6991350" cy="76436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2400"/>
              <a:buFont typeface="Helvetica Neue"/>
              <a:buNone/>
              <a:defRPr sz="2400" b="1">
                <a:solidFill>
                  <a:schemeClr val="lt1"/>
                </a:solidFill>
                <a:latin typeface="Helvetica Neue"/>
                <a:ea typeface="Helvetica Neue"/>
                <a:cs typeface="Helvetica Neue"/>
                <a:sym typeface="Helvetica Neu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12" name="Google Shape;1512;p175"/>
          <p:cNvSpPr txBox="1">
            <a:spLocks noGrp="1"/>
          </p:cNvSpPr>
          <p:nvPr>
            <p:ph type="body" idx="1"/>
          </p:nvPr>
        </p:nvSpPr>
        <p:spPr>
          <a:xfrm>
            <a:off x="643304" y="1600202"/>
            <a:ext cx="7620000" cy="2728913"/>
          </a:xfrm>
          <a:prstGeom prst="rect">
            <a:avLst/>
          </a:prstGeom>
          <a:noFill/>
          <a:ln>
            <a:noFill/>
          </a:ln>
        </p:spPr>
        <p:txBody>
          <a:bodyPr spcFirstLastPara="1" wrap="square" lIns="91425" tIns="45700" rIns="91425" bIns="45700" anchor="t" anchorCtr="0">
            <a:normAutofit/>
          </a:bodyPr>
          <a:lstStyle>
            <a:lvl1pPr marL="457200" lvl="0" indent="-314325" algn="l">
              <a:lnSpc>
                <a:spcPct val="90000"/>
              </a:lnSpc>
              <a:spcBef>
                <a:spcPts val="1000"/>
              </a:spcBef>
              <a:spcAft>
                <a:spcPts val="0"/>
              </a:spcAft>
              <a:buClr>
                <a:schemeClr val="dk1"/>
              </a:buClr>
              <a:buSzPts val="1350"/>
              <a:buChar char="•"/>
              <a:defRPr sz="1350">
                <a:latin typeface="Helvetica Neue"/>
                <a:ea typeface="Helvetica Neue"/>
                <a:cs typeface="Helvetica Neue"/>
                <a:sym typeface="Helvetica Neue"/>
              </a:defRPr>
            </a:lvl1pPr>
            <a:lvl2pPr marL="914400" lvl="1" indent="-304800" algn="l">
              <a:lnSpc>
                <a:spcPct val="90000"/>
              </a:lnSpc>
              <a:spcBef>
                <a:spcPts val="500"/>
              </a:spcBef>
              <a:spcAft>
                <a:spcPts val="0"/>
              </a:spcAft>
              <a:buClr>
                <a:schemeClr val="dk1"/>
              </a:buClr>
              <a:buSzPts val="1200"/>
              <a:buChar char="•"/>
              <a:defRPr sz="1200">
                <a:latin typeface="Helvetica Neue"/>
                <a:ea typeface="Helvetica Neue"/>
                <a:cs typeface="Helvetica Neue"/>
                <a:sym typeface="Helvetica Neue"/>
              </a:defRPr>
            </a:lvl2pPr>
            <a:lvl3pPr marL="1371600" lvl="2" indent="-295275" algn="l">
              <a:lnSpc>
                <a:spcPct val="90000"/>
              </a:lnSpc>
              <a:spcBef>
                <a:spcPts val="500"/>
              </a:spcBef>
              <a:spcAft>
                <a:spcPts val="0"/>
              </a:spcAft>
              <a:buClr>
                <a:schemeClr val="dk1"/>
              </a:buClr>
              <a:buSzPts val="1050"/>
              <a:buChar char="•"/>
              <a:defRPr sz="1050">
                <a:latin typeface="Helvetica Neue"/>
                <a:ea typeface="Helvetica Neue"/>
                <a:cs typeface="Helvetica Neue"/>
                <a:sym typeface="Helvetica Neue"/>
              </a:defRPr>
            </a:lvl3pPr>
            <a:lvl4pPr marL="1828800" lvl="3" indent="-285750" algn="l">
              <a:lnSpc>
                <a:spcPct val="90000"/>
              </a:lnSpc>
              <a:spcBef>
                <a:spcPts val="500"/>
              </a:spcBef>
              <a:spcAft>
                <a:spcPts val="0"/>
              </a:spcAft>
              <a:buClr>
                <a:schemeClr val="dk1"/>
              </a:buClr>
              <a:buSzPts val="900"/>
              <a:buChar char="•"/>
              <a:defRPr sz="900">
                <a:latin typeface="Helvetica Neue"/>
                <a:ea typeface="Helvetica Neue"/>
                <a:cs typeface="Helvetica Neue"/>
                <a:sym typeface="Helvetica Neue"/>
              </a:defRPr>
            </a:lvl4pPr>
            <a:lvl5pPr marL="2286000" lvl="4" indent="-285750" algn="l">
              <a:lnSpc>
                <a:spcPct val="90000"/>
              </a:lnSpc>
              <a:spcBef>
                <a:spcPts val="500"/>
              </a:spcBef>
              <a:spcAft>
                <a:spcPts val="0"/>
              </a:spcAft>
              <a:buClr>
                <a:schemeClr val="dk1"/>
              </a:buClr>
              <a:buSzPts val="900"/>
              <a:buChar char="•"/>
              <a:defRPr sz="900">
                <a:latin typeface="Helvetica Neue"/>
                <a:ea typeface="Helvetica Neue"/>
                <a:cs typeface="Helvetica Neue"/>
                <a:sym typeface="Helvetica Neu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13" name="Google Shape;1513;p175"/>
          <p:cNvSpPr txBox="1">
            <a:spLocks noGrp="1"/>
          </p:cNvSpPr>
          <p:nvPr>
            <p:ph type="body" idx="2"/>
          </p:nvPr>
        </p:nvSpPr>
        <p:spPr>
          <a:xfrm>
            <a:off x="246935" y="1143002"/>
            <a:ext cx="8397717" cy="3952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1C1573"/>
              </a:buClr>
              <a:buSzPts val="1500"/>
              <a:buNone/>
              <a:defRPr sz="1500" b="1">
                <a:solidFill>
                  <a:srgbClr val="1C1573"/>
                </a:solidFill>
                <a:latin typeface="Helvetica Neue"/>
                <a:ea typeface="Helvetica Neue"/>
                <a:cs typeface="Helvetica Neue"/>
                <a:sym typeface="Helvetica Neue"/>
              </a:defRPr>
            </a:lvl1pPr>
            <a:lvl2pPr marL="914400" lvl="1" indent="-381000" algn="l">
              <a:lnSpc>
                <a:spcPct val="90000"/>
              </a:lnSpc>
              <a:spcBef>
                <a:spcPts val="500"/>
              </a:spcBef>
              <a:spcAft>
                <a:spcPts val="0"/>
              </a:spcAft>
              <a:buClr>
                <a:srgbClr val="1C1573"/>
              </a:buClr>
              <a:buSzPts val="2400"/>
              <a:buChar char="•"/>
              <a:defRPr b="1">
                <a:solidFill>
                  <a:srgbClr val="1C1573"/>
                </a:solidFill>
                <a:latin typeface="Helvetica Neue"/>
                <a:ea typeface="Helvetica Neue"/>
                <a:cs typeface="Helvetica Neue"/>
                <a:sym typeface="Helvetica Neue"/>
              </a:defRPr>
            </a:lvl2pPr>
            <a:lvl3pPr marL="1371600" lvl="2" indent="-355600" algn="l">
              <a:lnSpc>
                <a:spcPct val="90000"/>
              </a:lnSpc>
              <a:spcBef>
                <a:spcPts val="500"/>
              </a:spcBef>
              <a:spcAft>
                <a:spcPts val="0"/>
              </a:spcAft>
              <a:buClr>
                <a:srgbClr val="1C1573"/>
              </a:buClr>
              <a:buSzPts val="2000"/>
              <a:buChar char="•"/>
              <a:defRPr b="1">
                <a:solidFill>
                  <a:srgbClr val="1C1573"/>
                </a:solidFill>
                <a:latin typeface="Helvetica Neue"/>
                <a:ea typeface="Helvetica Neue"/>
                <a:cs typeface="Helvetica Neue"/>
                <a:sym typeface="Helvetica Neue"/>
              </a:defRPr>
            </a:lvl3pPr>
            <a:lvl4pPr marL="1828800" lvl="3" indent="-342900" algn="l">
              <a:lnSpc>
                <a:spcPct val="90000"/>
              </a:lnSpc>
              <a:spcBef>
                <a:spcPts val="500"/>
              </a:spcBef>
              <a:spcAft>
                <a:spcPts val="0"/>
              </a:spcAft>
              <a:buClr>
                <a:srgbClr val="1C1573"/>
              </a:buClr>
              <a:buSzPts val="1800"/>
              <a:buChar char="•"/>
              <a:defRPr b="1">
                <a:solidFill>
                  <a:srgbClr val="1C1573"/>
                </a:solidFill>
                <a:latin typeface="Helvetica Neue"/>
                <a:ea typeface="Helvetica Neue"/>
                <a:cs typeface="Helvetica Neue"/>
                <a:sym typeface="Helvetica Neue"/>
              </a:defRPr>
            </a:lvl4pPr>
            <a:lvl5pPr marL="2286000" lvl="4" indent="-342900" algn="l">
              <a:lnSpc>
                <a:spcPct val="90000"/>
              </a:lnSpc>
              <a:spcBef>
                <a:spcPts val="500"/>
              </a:spcBef>
              <a:spcAft>
                <a:spcPts val="0"/>
              </a:spcAft>
              <a:buClr>
                <a:srgbClr val="1C1573"/>
              </a:buClr>
              <a:buSzPts val="1800"/>
              <a:buChar char="•"/>
              <a:defRPr b="1">
                <a:solidFill>
                  <a:srgbClr val="1C1573"/>
                </a:solidFill>
                <a:latin typeface="Helvetica Neue"/>
                <a:ea typeface="Helvetica Neue"/>
                <a:cs typeface="Helvetica Neue"/>
                <a:sym typeface="Helvetica Neu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matchingName="3_Title and Content">
  <p:cSld name="3_Title and Content">
    <p:spTree>
      <p:nvGrpSpPr>
        <p:cNvPr id="1" name="Shape 1514"/>
        <p:cNvGrpSpPr/>
        <p:nvPr/>
      </p:nvGrpSpPr>
      <p:grpSpPr>
        <a:xfrm>
          <a:off x="0" y="0"/>
          <a:ext cx="0" cy="0"/>
          <a:chOff x="0" y="0"/>
          <a:chExt cx="0" cy="0"/>
        </a:xfrm>
      </p:grpSpPr>
      <p:pic>
        <p:nvPicPr>
          <p:cNvPr id="1515" name="Google Shape;1515;p176"/>
          <p:cNvPicPr preferRelativeResize="0"/>
          <p:nvPr/>
        </p:nvPicPr>
        <p:blipFill rotWithShape="1">
          <a:blip r:embed="rId2">
            <a:alphaModFix amt="50000"/>
          </a:blip>
          <a:srcRect l="177" t="-542" r="176" b="-541"/>
          <a:stretch/>
        </p:blipFill>
        <p:spPr>
          <a:xfrm>
            <a:off x="3563108" y="2223656"/>
            <a:ext cx="2017786" cy="2729344"/>
          </a:xfrm>
          <a:prstGeom prst="rect">
            <a:avLst/>
          </a:prstGeom>
          <a:noFill/>
          <a:ln>
            <a:noFill/>
          </a:ln>
        </p:spPr>
      </p:pic>
      <p:pic>
        <p:nvPicPr>
          <p:cNvPr id="1516" name="Google Shape;1516;p176"/>
          <p:cNvPicPr preferRelativeResize="0"/>
          <p:nvPr/>
        </p:nvPicPr>
        <p:blipFill rotWithShape="1">
          <a:blip r:embed="rId3">
            <a:alphaModFix/>
          </a:blip>
          <a:srcRect/>
          <a:stretch/>
        </p:blipFill>
        <p:spPr>
          <a:xfrm>
            <a:off x="0" y="6817420"/>
            <a:ext cx="9144000" cy="40580"/>
          </a:xfrm>
          <a:prstGeom prst="rect">
            <a:avLst/>
          </a:prstGeom>
          <a:noFill/>
          <a:ln>
            <a:noFill/>
          </a:ln>
        </p:spPr>
      </p:pic>
      <p:pic>
        <p:nvPicPr>
          <p:cNvPr id="1517" name="Google Shape;1517;p176"/>
          <p:cNvPicPr preferRelativeResize="0"/>
          <p:nvPr/>
        </p:nvPicPr>
        <p:blipFill rotWithShape="1">
          <a:blip r:embed="rId4">
            <a:alphaModFix/>
          </a:blip>
          <a:srcRect/>
          <a:stretch/>
        </p:blipFill>
        <p:spPr>
          <a:xfrm>
            <a:off x="0" y="160569"/>
            <a:ext cx="8001000" cy="764364"/>
          </a:xfrm>
          <a:prstGeom prst="rect">
            <a:avLst/>
          </a:prstGeom>
          <a:noFill/>
          <a:ln>
            <a:noFill/>
          </a:ln>
        </p:spPr>
      </p:pic>
      <p:sp>
        <p:nvSpPr>
          <p:cNvPr id="1518" name="Google Shape;1518;p176"/>
          <p:cNvSpPr txBox="1">
            <a:spLocks noGrp="1"/>
          </p:cNvSpPr>
          <p:nvPr>
            <p:ph type="title"/>
          </p:nvPr>
        </p:nvSpPr>
        <p:spPr>
          <a:xfrm>
            <a:off x="628650" y="160569"/>
            <a:ext cx="6991350" cy="76436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2400"/>
              <a:buFont typeface="Helvetica Neue"/>
              <a:buNone/>
              <a:defRPr sz="2400" b="1">
                <a:solidFill>
                  <a:schemeClr val="lt1"/>
                </a:solidFill>
                <a:latin typeface="Helvetica Neue"/>
                <a:ea typeface="Helvetica Neue"/>
                <a:cs typeface="Helvetica Neue"/>
                <a:sym typeface="Helvetica Neu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19" name="Google Shape;1519;p176"/>
          <p:cNvSpPr txBox="1">
            <a:spLocks noGrp="1"/>
          </p:cNvSpPr>
          <p:nvPr>
            <p:ph type="body" idx="1"/>
          </p:nvPr>
        </p:nvSpPr>
        <p:spPr>
          <a:xfrm>
            <a:off x="643304" y="1600202"/>
            <a:ext cx="7620000" cy="2728913"/>
          </a:xfrm>
          <a:prstGeom prst="rect">
            <a:avLst/>
          </a:prstGeom>
          <a:noFill/>
          <a:ln>
            <a:noFill/>
          </a:ln>
        </p:spPr>
        <p:txBody>
          <a:bodyPr spcFirstLastPara="1" wrap="square" lIns="91425" tIns="45700" rIns="91425" bIns="45700" anchor="t" anchorCtr="0">
            <a:normAutofit/>
          </a:bodyPr>
          <a:lstStyle>
            <a:lvl1pPr marL="457200" lvl="0" indent="-314325" algn="l">
              <a:lnSpc>
                <a:spcPct val="90000"/>
              </a:lnSpc>
              <a:spcBef>
                <a:spcPts val="1000"/>
              </a:spcBef>
              <a:spcAft>
                <a:spcPts val="0"/>
              </a:spcAft>
              <a:buClr>
                <a:schemeClr val="dk1"/>
              </a:buClr>
              <a:buSzPts val="1350"/>
              <a:buChar char="•"/>
              <a:defRPr sz="1350">
                <a:latin typeface="Helvetica Neue"/>
                <a:ea typeface="Helvetica Neue"/>
                <a:cs typeface="Helvetica Neue"/>
                <a:sym typeface="Helvetica Neue"/>
              </a:defRPr>
            </a:lvl1pPr>
            <a:lvl2pPr marL="914400" lvl="1" indent="-304800" algn="l">
              <a:lnSpc>
                <a:spcPct val="90000"/>
              </a:lnSpc>
              <a:spcBef>
                <a:spcPts val="500"/>
              </a:spcBef>
              <a:spcAft>
                <a:spcPts val="0"/>
              </a:spcAft>
              <a:buClr>
                <a:schemeClr val="dk1"/>
              </a:buClr>
              <a:buSzPts val="1200"/>
              <a:buChar char="•"/>
              <a:defRPr sz="1200">
                <a:latin typeface="Helvetica Neue"/>
                <a:ea typeface="Helvetica Neue"/>
                <a:cs typeface="Helvetica Neue"/>
                <a:sym typeface="Helvetica Neue"/>
              </a:defRPr>
            </a:lvl2pPr>
            <a:lvl3pPr marL="1371600" lvl="2" indent="-295275" algn="l">
              <a:lnSpc>
                <a:spcPct val="90000"/>
              </a:lnSpc>
              <a:spcBef>
                <a:spcPts val="500"/>
              </a:spcBef>
              <a:spcAft>
                <a:spcPts val="0"/>
              </a:spcAft>
              <a:buClr>
                <a:schemeClr val="dk1"/>
              </a:buClr>
              <a:buSzPts val="1050"/>
              <a:buChar char="•"/>
              <a:defRPr sz="1050">
                <a:latin typeface="Helvetica Neue"/>
                <a:ea typeface="Helvetica Neue"/>
                <a:cs typeface="Helvetica Neue"/>
                <a:sym typeface="Helvetica Neue"/>
              </a:defRPr>
            </a:lvl3pPr>
            <a:lvl4pPr marL="1828800" lvl="3" indent="-285750" algn="l">
              <a:lnSpc>
                <a:spcPct val="90000"/>
              </a:lnSpc>
              <a:spcBef>
                <a:spcPts val="500"/>
              </a:spcBef>
              <a:spcAft>
                <a:spcPts val="0"/>
              </a:spcAft>
              <a:buClr>
                <a:schemeClr val="dk1"/>
              </a:buClr>
              <a:buSzPts val="900"/>
              <a:buChar char="•"/>
              <a:defRPr sz="900">
                <a:latin typeface="Helvetica Neue"/>
                <a:ea typeface="Helvetica Neue"/>
                <a:cs typeface="Helvetica Neue"/>
                <a:sym typeface="Helvetica Neue"/>
              </a:defRPr>
            </a:lvl4pPr>
            <a:lvl5pPr marL="2286000" lvl="4" indent="-285750" algn="l">
              <a:lnSpc>
                <a:spcPct val="90000"/>
              </a:lnSpc>
              <a:spcBef>
                <a:spcPts val="500"/>
              </a:spcBef>
              <a:spcAft>
                <a:spcPts val="0"/>
              </a:spcAft>
              <a:buClr>
                <a:schemeClr val="dk1"/>
              </a:buClr>
              <a:buSzPts val="900"/>
              <a:buChar char="•"/>
              <a:defRPr sz="900">
                <a:latin typeface="Helvetica Neue"/>
                <a:ea typeface="Helvetica Neue"/>
                <a:cs typeface="Helvetica Neue"/>
                <a:sym typeface="Helvetica Neu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20" name="Google Shape;1520;p176"/>
          <p:cNvSpPr txBox="1">
            <a:spLocks noGrp="1"/>
          </p:cNvSpPr>
          <p:nvPr>
            <p:ph type="body" idx="2"/>
          </p:nvPr>
        </p:nvSpPr>
        <p:spPr>
          <a:xfrm>
            <a:off x="246935" y="1143002"/>
            <a:ext cx="8397717" cy="3952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1C1573"/>
              </a:buClr>
              <a:buSzPts val="1500"/>
              <a:buNone/>
              <a:defRPr sz="1500" b="1">
                <a:solidFill>
                  <a:srgbClr val="1C1573"/>
                </a:solidFill>
                <a:latin typeface="Helvetica Neue"/>
                <a:ea typeface="Helvetica Neue"/>
                <a:cs typeface="Helvetica Neue"/>
                <a:sym typeface="Helvetica Neue"/>
              </a:defRPr>
            </a:lvl1pPr>
            <a:lvl2pPr marL="914400" lvl="1" indent="-381000" algn="l">
              <a:lnSpc>
                <a:spcPct val="90000"/>
              </a:lnSpc>
              <a:spcBef>
                <a:spcPts val="500"/>
              </a:spcBef>
              <a:spcAft>
                <a:spcPts val="0"/>
              </a:spcAft>
              <a:buClr>
                <a:srgbClr val="1C1573"/>
              </a:buClr>
              <a:buSzPts val="2400"/>
              <a:buChar char="•"/>
              <a:defRPr b="1">
                <a:solidFill>
                  <a:srgbClr val="1C1573"/>
                </a:solidFill>
                <a:latin typeface="Helvetica Neue"/>
                <a:ea typeface="Helvetica Neue"/>
                <a:cs typeface="Helvetica Neue"/>
                <a:sym typeface="Helvetica Neue"/>
              </a:defRPr>
            </a:lvl2pPr>
            <a:lvl3pPr marL="1371600" lvl="2" indent="-355600" algn="l">
              <a:lnSpc>
                <a:spcPct val="90000"/>
              </a:lnSpc>
              <a:spcBef>
                <a:spcPts val="500"/>
              </a:spcBef>
              <a:spcAft>
                <a:spcPts val="0"/>
              </a:spcAft>
              <a:buClr>
                <a:srgbClr val="1C1573"/>
              </a:buClr>
              <a:buSzPts val="2000"/>
              <a:buChar char="•"/>
              <a:defRPr b="1">
                <a:solidFill>
                  <a:srgbClr val="1C1573"/>
                </a:solidFill>
                <a:latin typeface="Helvetica Neue"/>
                <a:ea typeface="Helvetica Neue"/>
                <a:cs typeface="Helvetica Neue"/>
                <a:sym typeface="Helvetica Neue"/>
              </a:defRPr>
            </a:lvl3pPr>
            <a:lvl4pPr marL="1828800" lvl="3" indent="-342900" algn="l">
              <a:lnSpc>
                <a:spcPct val="90000"/>
              </a:lnSpc>
              <a:spcBef>
                <a:spcPts val="500"/>
              </a:spcBef>
              <a:spcAft>
                <a:spcPts val="0"/>
              </a:spcAft>
              <a:buClr>
                <a:srgbClr val="1C1573"/>
              </a:buClr>
              <a:buSzPts val="1800"/>
              <a:buChar char="•"/>
              <a:defRPr b="1">
                <a:solidFill>
                  <a:srgbClr val="1C1573"/>
                </a:solidFill>
                <a:latin typeface="Helvetica Neue"/>
                <a:ea typeface="Helvetica Neue"/>
                <a:cs typeface="Helvetica Neue"/>
                <a:sym typeface="Helvetica Neue"/>
              </a:defRPr>
            </a:lvl4pPr>
            <a:lvl5pPr marL="2286000" lvl="4" indent="-342900" algn="l">
              <a:lnSpc>
                <a:spcPct val="90000"/>
              </a:lnSpc>
              <a:spcBef>
                <a:spcPts val="500"/>
              </a:spcBef>
              <a:spcAft>
                <a:spcPts val="0"/>
              </a:spcAft>
              <a:buClr>
                <a:srgbClr val="1C1573"/>
              </a:buClr>
              <a:buSzPts val="1800"/>
              <a:buChar char="•"/>
              <a:defRPr b="1">
                <a:solidFill>
                  <a:srgbClr val="1C1573"/>
                </a:solidFill>
                <a:latin typeface="Helvetica Neue"/>
                <a:ea typeface="Helvetica Neue"/>
                <a:cs typeface="Helvetica Neue"/>
                <a:sym typeface="Helvetica Neu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matchingName="4_Title and Content">
  <p:cSld name="4_Title and Content">
    <p:spTree>
      <p:nvGrpSpPr>
        <p:cNvPr id="1" name="Shape 1521"/>
        <p:cNvGrpSpPr/>
        <p:nvPr/>
      </p:nvGrpSpPr>
      <p:grpSpPr>
        <a:xfrm>
          <a:off x="0" y="0"/>
          <a:ext cx="0" cy="0"/>
          <a:chOff x="0" y="0"/>
          <a:chExt cx="0" cy="0"/>
        </a:xfrm>
      </p:grpSpPr>
      <p:pic>
        <p:nvPicPr>
          <p:cNvPr id="1522" name="Google Shape;1522;p177"/>
          <p:cNvPicPr preferRelativeResize="0"/>
          <p:nvPr/>
        </p:nvPicPr>
        <p:blipFill rotWithShape="1">
          <a:blip r:embed="rId2">
            <a:alphaModFix amt="50000"/>
          </a:blip>
          <a:srcRect l="177" t="-542" r="176" b="-541"/>
          <a:stretch/>
        </p:blipFill>
        <p:spPr>
          <a:xfrm>
            <a:off x="3563108" y="2223656"/>
            <a:ext cx="2017786" cy="2729344"/>
          </a:xfrm>
          <a:prstGeom prst="rect">
            <a:avLst/>
          </a:prstGeom>
          <a:noFill/>
          <a:ln>
            <a:noFill/>
          </a:ln>
        </p:spPr>
      </p:pic>
      <p:pic>
        <p:nvPicPr>
          <p:cNvPr id="1523" name="Google Shape;1523;p177"/>
          <p:cNvPicPr preferRelativeResize="0"/>
          <p:nvPr/>
        </p:nvPicPr>
        <p:blipFill rotWithShape="1">
          <a:blip r:embed="rId3">
            <a:alphaModFix/>
          </a:blip>
          <a:srcRect/>
          <a:stretch/>
        </p:blipFill>
        <p:spPr>
          <a:xfrm>
            <a:off x="0" y="6817420"/>
            <a:ext cx="9144000" cy="40580"/>
          </a:xfrm>
          <a:prstGeom prst="rect">
            <a:avLst/>
          </a:prstGeom>
          <a:noFill/>
          <a:ln>
            <a:noFill/>
          </a:ln>
        </p:spPr>
      </p:pic>
      <p:pic>
        <p:nvPicPr>
          <p:cNvPr id="1524" name="Google Shape;1524;p177"/>
          <p:cNvPicPr preferRelativeResize="0"/>
          <p:nvPr/>
        </p:nvPicPr>
        <p:blipFill rotWithShape="1">
          <a:blip r:embed="rId4">
            <a:alphaModFix/>
          </a:blip>
          <a:srcRect/>
          <a:stretch/>
        </p:blipFill>
        <p:spPr>
          <a:xfrm>
            <a:off x="0" y="160569"/>
            <a:ext cx="8001000" cy="764364"/>
          </a:xfrm>
          <a:prstGeom prst="rect">
            <a:avLst/>
          </a:prstGeom>
          <a:noFill/>
          <a:ln>
            <a:noFill/>
          </a:ln>
        </p:spPr>
      </p:pic>
      <p:sp>
        <p:nvSpPr>
          <p:cNvPr id="1525" name="Google Shape;1525;p177"/>
          <p:cNvSpPr txBox="1">
            <a:spLocks noGrp="1"/>
          </p:cNvSpPr>
          <p:nvPr>
            <p:ph type="title"/>
          </p:nvPr>
        </p:nvSpPr>
        <p:spPr>
          <a:xfrm>
            <a:off x="628650" y="160569"/>
            <a:ext cx="6991350" cy="76436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2400"/>
              <a:buFont typeface="Helvetica Neue"/>
              <a:buNone/>
              <a:defRPr sz="2400" b="1">
                <a:solidFill>
                  <a:schemeClr val="lt1"/>
                </a:solidFill>
                <a:latin typeface="Helvetica Neue"/>
                <a:ea typeface="Helvetica Neue"/>
                <a:cs typeface="Helvetica Neue"/>
                <a:sym typeface="Helvetica Neu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26" name="Google Shape;1526;p177"/>
          <p:cNvSpPr txBox="1">
            <a:spLocks noGrp="1"/>
          </p:cNvSpPr>
          <p:nvPr>
            <p:ph type="body" idx="1"/>
          </p:nvPr>
        </p:nvSpPr>
        <p:spPr>
          <a:xfrm>
            <a:off x="643304" y="1600202"/>
            <a:ext cx="7620000" cy="2728913"/>
          </a:xfrm>
          <a:prstGeom prst="rect">
            <a:avLst/>
          </a:prstGeom>
          <a:noFill/>
          <a:ln>
            <a:noFill/>
          </a:ln>
        </p:spPr>
        <p:txBody>
          <a:bodyPr spcFirstLastPara="1" wrap="square" lIns="91425" tIns="45700" rIns="91425" bIns="45700" anchor="t" anchorCtr="0">
            <a:normAutofit/>
          </a:bodyPr>
          <a:lstStyle>
            <a:lvl1pPr marL="457200" lvl="0" indent="-314325" algn="l">
              <a:lnSpc>
                <a:spcPct val="90000"/>
              </a:lnSpc>
              <a:spcBef>
                <a:spcPts val="1000"/>
              </a:spcBef>
              <a:spcAft>
                <a:spcPts val="0"/>
              </a:spcAft>
              <a:buClr>
                <a:schemeClr val="dk1"/>
              </a:buClr>
              <a:buSzPts val="1350"/>
              <a:buChar char="•"/>
              <a:defRPr sz="1350">
                <a:latin typeface="Helvetica Neue"/>
                <a:ea typeface="Helvetica Neue"/>
                <a:cs typeface="Helvetica Neue"/>
                <a:sym typeface="Helvetica Neue"/>
              </a:defRPr>
            </a:lvl1pPr>
            <a:lvl2pPr marL="914400" lvl="1" indent="-304800" algn="l">
              <a:lnSpc>
                <a:spcPct val="90000"/>
              </a:lnSpc>
              <a:spcBef>
                <a:spcPts val="500"/>
              </a:spcBef>
              <a:spcAft>
                <a:spcPts val="0"/>
              </a:spcAft>
              <a:buClr>
                <a:schemeClr val="dk1"/>
              </a:buClr>
              <a:buSzPts val="1200"/>
              <a:buChar char="•"/>
              <a:defRPr sz="1200">
                <a:latin typeface="Helvetica Neue"/>
                <a:ea typeface="Helvetica Neue"/>
                <a:cs typeface="Helvetica Neue"/>
                <a:sym typeface="Helvetica Neue"/>
              </a:defRPr>
            </a:lvl2pPr>
            <a:lvl3pPr marL="1371600" lvl="2" indent="-295275" algn="l">
              <a:lnSpc>
                <a:spcPct val="90000"/>
              </a:lnSpc>
              <a:spcBef>
                <a:spcPts val="500"/>
              </a:spcBef>
              <a:spcAft>
                <a:spcPts val="0"/>
              </a:spcAft>
              <a:buClr>
                <a:schemeClr val="dk1"/>
              </a:buClr>
              <a:buSzPts val="1050"/>
              <a:buChar char="•"/>
              <a:defRPr sz="1050">
                <a:latin typeface="Helvetica Neue"/>
                <a:ea typeface="Helvetica Neue"/>
                <a:cs typeface="Helvetica Neue"/>
                <a:sym typeface="Helvetica Neue"/>
              </a:defRPr>
            </a:lvl3pPr>
            <a:lvl4pPr marL="1828800" lvl="3" indent="-285750" algn="l">
              <a:lnSpc>
                <a:spcPct val="90000"/>
              </a:lnSpc>
              <a:spcBef>
                <a:spcPts val="500"/>
              </a:spcBef>
              <a:spcAft>
                <a:spcPts val="0"/>
              </a:spcAft>
              <a:buClr>
                <a:schemeClr val="dk1"/>
              </a:buClr>
              <a:buSzPts val="900"/>
              <a:buChar char="•"/>
              <a:defRPr sz="900">
                <a:latin typeface="Helvetica Neue"/>
                <a:ea typeface="Helvetica Neue"/>
                <a:cs typeface="Helvetica Neue"/>
                <a:sym typeface="Helvetica Neue"/>
              </a:defRPr>
            </a:lvl4pPr>
            <a:lvl5pPr marL="2286000" lvl="4" indent="-285750" algn="l">
              <a:lnSpc>
                <a:spcPct val="90000"/>
              </a:lnSpc>
              <a:spcBef>
                <a:spcPts val="500"/>
              </a:spcBef>
              <a:spcAft>
                <a:spcPts val="0"/>
              </a:spcAft>
              <a:buClr>
                <a:schemeClr val="dk1"/>
              </a:buClr>
              <a:buSzPts val="900"/>
              <a:buChar char="•"/>
              <a:defRPr sz="900">
                <a:latin typeface="Helvetica Neue"/>
                <a:ea typeface="Helvetica Neue"/>
                <a:cs typeface="Helvetica Neue"/>
                <a:sym typeface="Helvetica Neu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27" name="Google Shape;1527;p177"/>
          <p:cNvSpPr txBox="1">
            <a:spLocks noGrp="1"/>
          </p:cNvSpPr>
          <p:nvPr>
            <p:ph type="body" idx="2"/>
          </p:nvPr>
        </p:nvSpPr>
        <p:spPr>
          <a:xfrm>
            <a:off x="246935" y="1143002"/>
            <a:ext cx="8397717" cy="3952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1C1573"/>
              </a:buClr>
              <a:buSzPts val="1500"/>
              <a:buNone/>
              <a:defRPr sz="1500" b="1">
                <a:solidFill>
                  <a:srgbClr val="1C1573"/>
                </a:solidFill>
                <a:latin typeface="Helvetica Neue"/>
                <a:ea typeface="Helvetica Neue"/>
                <a:cs typeface="Helvetica Neue"/>
                <a:sym typeface="Helvetica Neue"/>
              </a:defRPr>
            </a:lvl1pPr>
            <a:lvl2pPr marL="914400" lvl="1" indent="-381000" algn="l">
              <a:lnSpc>
                <a:spcPct val="90000"/>
              </a:lnSpc>
              <a:spcBef>
                <a:spcPts val="500"/>
              </a:spcBef>
              <a:spcAft>
                <a:spcPts val="0"/>
              </a:spcAft>
              <a:buClr>
                <a:srgbClr val="1C1573"/>
              </a:buClr>
              <a:buSzPts val="2400"/>
              <a:buChar char="•"/>
              <a:defRPr b="1">
                <a:solidFill>
                  <a:srgbClr val="1C1573"/>
                </a:solidFill>
                <a:latin typeface="Helvetica Neue"/>
                <a:ea typeface="Helvetica Neue"/>
                <a:cs typeface="Helvetica Neue"/>
                <a:sym typeface="Helvetica Neue"/>
              </a:defRPr>
            </a:lvl2pPr>
            <a:lvl3pPr marL="1371600" lvl="2" indent="-355600" algn="l">
              <a:lnSpc>
                <a:spcPct val="90000"/>
              </a:lnSpc>
              <a:spcBef>
                <a:spcPts val="500"/>
              </a:spcBef>
              <a:spcAft>
                <a:spcPts val="0"/>
              </a:spcAft>
              <a:buClr>
                <a:srgbClr val="1C1573"/>
              </a:buClr>
              <a:buSzPts val="2000"/>
              <a:buChar char="•"/>
              <a:defRPr b="1">
                <a:solidFill>
                  <a:srgbClr val="1C1573"/>
                </a:solidFill>
                <a:latin typeface="Helvetica Neue"/>
                <a:ea typeface="Helvetica Neue"/>
                <a:cs typeface="Helvetica Neue"/>
                <a:sym typeface="Helvetica Neue"/>
              </a:defRPr>
            </a:lvl3pPr>
            <a:lvl4pPr marL="1828800" lvl="3" indent="-342900" algn="l">
              <a:lnSpc>
                <a:spcPct val="90000"/>
              </a:lnSpc>
              <a:spcBef>
                <a:spcPts val="500"/>
              </a:spcBef>
              <a:spcAft>
                <a:spcPts val="0"/>
              </a:spcAft>
              <a:buClr>
                <a:srgbClr val="1C1573"/>
              </a:buClr>
              <a:buSzPts val="1800"/>
              <a:buChar char="•"/>
              <a:defRPr b="1">
                <a:solidFill>
                  <a:srgbClr val="1C1573"/>
                </a:solidFill>
                <a:latin typeface="Helvetica Neue"/>
                <a:ea typeface="Helvetica Neue"/>
                <a:cs typeface="Helvetica Neue"/>
                <a:sym typeface="Helvetica Neue"/>
              </a:defRPr>
            </a:lvl4pPr>
            <a:lvl5pPr marL="2286000" lvl="4" indent="-342900" algn="l">
              <a:lnSpc>
                <a:spcPct val="90000"/>
              </a:lnSpc>
              <a:spcBef>
                <a:spcPts val="500"/>
              </a:spcBef>
              <a:spcAft>
                <a:spcPts val="0"/>
              </a:spcAft>
              <a:buClr>
                <a:srgbClr val="1C1573"/>
              </a:buClr>
              <a:buSzPts val="1800"/>
              <a:buChar char="•"/>
              <a:defRPr b="1">
                <a:solidFill>
                  <a:srgbClr val="1C1573"/>
                </a:solidFill>
                <a:latin typeface="Helvetica Neue"/>
                <a:ea typeface="Helvetica Neue"/>
                <a:cs typeface="Helvetica Neue"/>
                <a:sym typeface="Helvetica Neu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matchingName="5_Title and Content">
  <p:cSld name="5_Title and Content">
    <p:spTree>
      <p:nvGrpSpPr>
        <p:cNvPr id="1" name="Shape 1528"/>
        <p:cNvGrpSpPr/>
        <p:nvPr/>
      </p:nvGrpSpPr>
      <p:grpSpPr>
        <a:xfrm>
          <a:off x="0" y="0"/>
          <a:ext cx="0" cy="0"/>
          <a:chOff x="0" y="0"/>
          <a:chExt cx="0" cy="0"/>
        </a:xfrm>
      </p:grpSpPr>
      <p:pic>
        <p:nvPicPr>
          <p:cNvPr id="1529" name="Google Shape;1529;p178"/>
          <p:cNvPicPr preferRelativeResize="0"/>
          <p:nvPr/>
        </p:nvPicPr>
        <p:blipFill rotWithShape="1">
          <a:blip r:embed="rId2">
            <a:alphaModFix amt="50000"/>
          </a:blip>
          <a:srcRect l="177" t="-542" r="176" b="-541"/>
          <a:stretch/>
        </p:blipFill>
        <p:spPr>
          <a:xfrm>
            <a:off x="3563108" y="2223656"/>
            <a:ext cx="2017786" cy="2729344"/>
          </a:xfrm>
          <a:prstGeom prst="rect">
            <a:avLst/>
          </a:prstGeom>
          <a:noFill/>
          <a:ln>
            <a:noFill/>
          </a:ln>
        </p:spPr>
      </p:pic>
      <p:pic>
        <p:nvPicPr>
          <p:cNvPr id="1530" name="Google Shape;1530;p178"/>
          <p:cNvPicPr preferRelativeResize="0"/>
          <p:nvPr/>
        </p:nvPicPr>
        <p:blipFill rotWithShape="1">
          <a:blip r:embed="rId3">
            <a:alphaModFix/>
          </a:blip>
          <a:srcRect/>
          <a:stretch/>
        </p:blipFill>
        <p:spPr>
          <a:xfrm>
            <a:off x="0" y="6817420"/>
            <a:ext cx="9144000" cy="40580"/>
          </a:xfrm>
          <a:prstGeom prst="rect">
            <a:avLst/>
          </a:prstGeom>
          <a:noFill/>
          <a:ln>
            <a:noFill/>
          </a:ln>
        </p:spPr>
      </p:pic>
      <p:pic>
        <p:nvPicPr>
          <p:cNvPr id="1531" name="Google Shape;1531;p178"/>
          <p:cNvPicPr preferRelativeResize="0"/>
          <p:nvPr/>
        </p:nvPicPr>
        <p:blipFill rotWithShape="1">
          <a:blip r:embed="rId4">
            <a:alphaModFix/>
          </a:blip>
          <a:srcRect/>
          <a:stretch/>
        </p:blipFill>
        <p:spPr>
          <a:xfrm>
            <a:off x="0" y="160569"/>
            <a:ext cx="8001000" cy="764364"/>
          </a:xfrm>
          <a:prstGeom prst="rect">
            <a:avLst/>
          </a:prstGeom>
          <a:noFill/>
          <a:ln>
            <a:noFill/>
          </a:ln>
        </p:spPr>
      </p:pic>
      <p:sp>
        <p:nvSpPr>
          <p:cNvPr id="1532" name="Google Shape;1532;p178"/>
          <p:cNvSpPr txBox="1">
            <a:spLocks noGrp="1"/>
          </p:cNvSpPr>
          <p:nvPr>
            <p:ph type="title"/>
          </p:nvPr>
        </p:nvSpPr>
        <p:spPr>
          <a:xfrm>
            <a:off x="628650" y="160569"/>
            <a:ext cx="6991350" cy="76436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2400"/>
              <a:buFont typeface="Helvetica Neue"/>
              <a:buNone/>
              <a:defRPr sz="2400" b="1">
                <a:solidFill>
                  <a:schemeClr val="lt1"/>
                </a:solidFill>
                <a:latin typeface="Helvetica Neue"/>
                <a:ea typeface="Helvetica Neue"/>
                <a:cs typeface="Helvetica Neue"/>
                <a:sym typeface="Helvetica Neu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33" name="Google Shape;1533;p178"/>
          <p:cNvSpPr txBox="1">
            <a:spLocks noGrp="1"/>
          </p:cNvSpPr>
          <p:nvPr>
            <p:ph type="body" idx="1"/>
          </p:nvPr>
        </p:nvSpPr>
        <p:spPr>
          <a:xfrm>
            <a:off x="643304" y="1600202"/>
            <a:ext cx="7620000" cy="2728913"/>
          </a:xfrm>
          <a:prstGeom prst="rect">
            <a:avLst/>
          </a:prstGeom>
          <a:noFill/>
          <a:ln>
            <a:noFill/>
          </a:ln>
        </p:spPr>
        <p:txBody>
          <a:bodyPr spcFirstLastPara="1" wrap="square" lIns="91425" tIns="45700" rIns="91425" bIns="45700" anchor="t" anchorCtr="0">
            <a:normAutofit/>
          </a:bodyPr>
          <a:lstStyle>
            <a:lvl1pPr marL="457200" lvl="0" indent="-314325" algn="l">
              <a:lnSpc>
                <a:spcPct val="90000"/>
              </a:lnSpc>
              <a:spcBef>
                <a:spcPts val="1000"/>
              </a:spcBef>
              <a:spcAft>
                <a:spcPts val="0"/>
              </a:spcAft>
              <a:buClr>
                <a:schemeClr val="dk1"/>
              </a:buClr>
              <a:buSzPts val="1350"/>
              <a:buChar char="•"/>
              <a:defRPr sz="1350">
                <a:latin typeface="Helvetica Neue"/>
                <a:ea typeface="Helvetica Neue"/>
                <a:cs typeface="Helvetica Neue"/>
                <a:sym typeface="Helvetica Neue"/>
              </a:defRPr>
            </a:lvl1pPr>
            <a:lvl2pPr marL="914400" lvl="1" indent="-304800" algn="l">
              <a:lnSpc>
                <a:spcPct val="90000"/>
              </a:lnSpc>
              <a:spcBef>
                <a:spcPts val="500"/>
              </a:spcBef>
              <a:spcAft>
                <a:spcPts val="0"/>
              </a:spcAft>
              <a:buClr>
                <a:schemeClr val="dk1"/>
              </a:buClr>
              <a:buSzPts val="1200"/>
              <a:buChar char="•"/>
              <a:defRPr sz="1200">
                <a:latin typeface="Helvetica Neue"/>
                <a:ea typeface="Helvetica Neue"/>
                <a:cs typeface="Helvetica Neue"/>
                <a:sym typeface="Helvetica Neue"/>
              </a:defRPr>
            </a:lvl2pPr>
            <a:lvl3pPr marL="1371600" lvl="2" indent="-295275" algn="l">
              <a:lnSpc>
                <a:spcPct val="90000"/>
              </a:lnSpc>
              <a:spcBef>
                <a:spcPts val="500"/>
              </a:spcBef>
              <a:spcAft>
                <a:spcPts val="0"/>
              </a:spcAft>
              <a:buClr>
                <a:schemeClr val="dk1"/>
              </a:buClr>
              <a:buSzPts val="1050"/>
              <a:buChar char="•"/>
              <a:defRPr sz="1050">
                <a:latin typeface="Helvetica Neue"/>
                <a:ea typeface="Helvetica Neue"/>
                <a:cs typeface="Helvetica Neue"/>
                <a:sym typeface="Helvetica Neue"/>
              </a:defRPr>
            </a:lvl3pPr>
            <a:lvl4pPr marL="1828800" lvl="3" indent="-285750" algn="l">
              <a:lnSpc>
                <a:spcPct val="90000"/>
              </a:lnSpc>
              <a:spcBef>
                <a:spcPts val="500"/>
              </a:spcBef>
              <a:spcAft>
                <a:spcPts val="0"/>
              </a:spcAft>
              <a:buClr>
                <a:schemeClr val="dk1"/>
              </a:buClr>
              <a:buSzPts val="900"/>
              <a:buChar char="•"/>
              <a:defRPr sz="900">
                <a:latin typeface="Helvetica Neue"/>
                <a:ea typeface="Helvetica Neue"/>
                <a:cs typeface="Helvetica Neue"/>
                <a:sym typeface="Helvetica Neue"/>
              </a:defRPr>
            </a:lvl4pPr>
            <a:lvl5pPr marL="2286000" lvl="4" indent="-285750" algn="l">
              <a:lnSpc>
                <a:spcPct val="90000"/>
              </a:lnSpc>
              <a:spcBef>
                <a:spcPts val="500"/>
              </a:spcBef>
              <a:spcAft>
                <a:spcPts val="0"/>
              </a:spcAft>
              <a:buClr>
                <a:schemeClr val="dk1"/>
              </a:buClr>
              <a:buSzPts val="900"/>
              <a:buChar char="•"/>
              <a:defRPr sz="900">
                <a:latin typeface="Helvetica Neue"/>
                <a:ea typeface="Helvetica Neue"/>
                <a:cs typeface="Helvetica Neue"/>
                <a:sym typeface="Helvetica Neu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34" name="Google Shape;1534;p178"/>
          <p:cNvSpPr txBox="1">
            <a:spLocks noGrp="1"/>
          </p:cNvSpPr>
          <p:nvPr>
            <p:ph type="body" idx="2"/>
          </p:nvPr>
        </p:nvSpPr>
        <p:spPr>
          <a:xfrm>
            <a:off x="246935" y="1143002"/>
            <a:ext cx="8397717" cy="3952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1C1573"/>
              </a:buClr>
              <a:buSzPts val="1500"/>
              <a:buNone/>
              <a:defRPr sz="1500" b="1">
                <a:solidFill>
                  <a:srgbClr val="1C1573"/>
                </a:solidFill>
                <a:latin typeface="Helvetica Neue"/>
                <a:ea typeface="Helvetica Neue"/>
                <a:cs typeface="Helvetica Neue"/>
                <a:sym typeface="Helvetica Neue"/>
              </a:defRPr>
            </a:lvl1pPr>
            <a:lvl2pPr marL="914400" lvl="1" indent="-381000" algn="l">
              <a:lnSpc>
                <a:spcPct val="90000"/>
              </a:lnSpc>
              <a:spcBef>
                <a:spcPts val="500"/>
              </a:spcBef>
              <a:spcAft>
                <a:spcPts val="0"/>
              </a:spcAft>
              <a:buClr>
                <a:srgbClr val="1C1573"/>
              </a:buClr>
              <a:buSzPts val="2400"/>
              <a:buChar char="•"/>
              <a:defRPr b="1">
                <a:solidFill>
                  <a:srgbClr val="1C1573"/>
                </a:solidFill>
                <a:latin typeface="Helvetica Neue"/>
                <a:ea typeface="Helvetica Neue"/>
                <a:cs typeface="Helvetica Neue"/>
                <a:sym typeface="Helvetica Neue"/>
              </a:defRPr>
            </a:lvl2pPr>
            <a:lvl3pPr marL="1371600" lvl="2" indent="-355600" algn="l">
              <a:lnSpc>
                <a:spcPct val="90000"/>
              </a:lnSpc>
              <a:spcBef>
                <a:spcPts val="500"/>
              </a:spcBef>
              <a:spcAft>
                <a:spcPts val="0"/>
              </a:spcAft>
              <a:buClr>
                <a:srgbClr val="1C1573"/>
              </a:buClr>
              <a:buSzPts val="2000"/>
              <a:buChar char="•"/>
              <a:defRPr b="1">
                <a:solidFill>
                  <a:srgbClr val="1C1573"/>
                </a:solidFill>
                <a:latin typeface="Helvetica Neue"/>
                <a:ea typeface="Helvetica Neue"/>
                <a:cs typeface="Helvetica Neue"/>
                <a:sym typeface="Helvetica Neue"/>
              </a:defRPr>
            </a:lvl3pPr>
            <a:lvl4pPr marL="1828800" lvl="3" indent="-342900" algn="l">
              <a:lnSpc>
                <a:spcPct val="90000"/>
              </a:lnSpc>
              <a:spcBef>
                <a:spcPts val="500"/>
              </a:spcBef>
              <a:spcAft>
                <a:spcPts val="0"/>
              </a:spcAft>
              <a:buClr>
                <a:srgbClr val="1C1573"/>
              </a:buClr>
              <a:buSzPts val="1800"/>
              <a:buChar char="•"/>
              <a:defRPr b="1">
                <a:solidFill>
                  <a:srgbClr val="1C1573"/>
                </a:solidFill>
                <a:latin typeface="Helvetica Neue"/>
                <a:ea typeface="Helvetica Neue"/>
                <a:cs typeface="Helvetica Neue"/>
                <a:sym typeface="Helvetica Neue"/>
              </a:defRPr>
            </a:lvl4pPr>
            <a:lvl5pPr marL="2286000" lvl="4" indent="-342900" algn="l">
              <a:lnSpc>
                <a:spcPct val="90000"/>
              </a:lnSpc>
              <a:spcBef>
                <a:spcPts val="500"/>
              </a:spcBef>
              <a:spcAft>
                <a:spcPts val="0"/>
              </a:spcAft>
              <a:buClr>
                <a:srgbClr val="1C1573"/>
              </a:buClr>
              <a:buSzPts val="1800"/>
              <a:buChar char="•"/>
              <a:defRPr b="1">
                <a:solidFill>
                  <a:srgbClr val="1C1573"/>
                </a:solidFill>
                <a:latin typeface="Helvetica Neue"/>
                <a:ea typeface="Helvetica Neue"/>
                <a:cs typeface="Helvetica Neue"/>
                <a:sym typeface="Helvetica Neu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matchingName="6_Title and Content">
  <p:cSld name="6_Title and Content">
    <p:spTree>
      <p:nvGrpSpPr>
        <p:cNvPr id="1" name="Shape 1535"/>
        <p:cNvGrpSpPr/>
        <p:nvPr/>
      </p:nvGrpSpPr>
      <p:grpSpPr>
        <a:xfrm>
          <a:off x="0" y="0"/>
          <a:ext cx="0" cy="0"/>
          <a:chOff x="0" y="0"/>
          <a:chExt cx="0" cy="0"/>
        </a:xfrm>
      </p:grpSpPr>
      <p:pic>
        <p:nvPicPr>
          <p:cNvPr id="1536" name="Google Shape;1536;p179"/>
          <p:cNvPicPr preferRelativeResize="0"/>
          <p:nvPr/>
        </p:nvPicPr>
        <p:blipFill rotWithShape="1">
          <a:blip r:embed="rId2">
            <a:alphaModFix amt="50000"/>
          </a:blip>
          <a:srcRect l="177" t="-542" r="176" b="-541"/>
          <a:stretch/>
        </p:blipFill>
        <p:spPr>
          <a:xfrm>
            <a:off x="3563108" y="2223656"/>
            <a:ext cx="2017786" cy="2729344"/>
          </a:xfrm>
          <a:prstGeom prst="rect">
            <a:avLst/>
          </a:prstGeom>
          <a:noFill/>
          <a:ln>
            <a:noFill/>
          </a:ln>
        </p:spPr>
      </p:pic>
      <p:pic>
        <p:nvPicPr>
          <p:cNvPr id="1537" name="Google Shape;1537;p179"/>
          <p:cNvPicPr preferRelativeResize="0"/>
          <p:nvPr/>
        </p:nvPicPr>
        <p:blipFill rotWithShape="1">
          <a:blip r:embed="rId3">
            <a:alphaModFix/>
          </a:blip>
          <a:srcRect/>
          <a:stretch/>
        </p:blipFill>
        <p:spPr>
          <a:xfrm>
            <a:off x="0" y="6817420"/>
            <a:ext cx="9144000" cy="40580"/>
          </a:xfrm>
          <a:prstGeom prst="rect">
            <a:avLst/>
          </a:prstGeom>
          <a:noFill/>
          <a:ln>
            <a:noFill/>
          </a:ln>
        </p:spPr>
      </p:pic>
      <p:pic>
        <p:nvPicPr>
          <p:cNvPr id="1538" name="Google Shape;1538;p179"/>
          <p:cNvPicPr preferRelativeResize="0"/>
          <p:nvPr/>
        </p:nvPicPr>
        <p:blipFill rotWithShape="1">
          <a:blip r:embed="rId4">
            <a:alphaModFix/>
          </a:blip>
          <a:srcRect/>
          <a:stretch/>
        </p:blipFill>
        <p:spPr>
          <a:xfrm>
            <a:off x="0" y="160569"/>
            <a:ext cx="8001000" cy="764364"/>
          </a:xfrm>
          <a:prstGeom prst="rect">
            <a:avLst/>
          </a:prstGeom>
          <a:noFill/>
          <a:ln>
            <a:noFill/>
          </a:ln>
        </p:spPr>
      </p:pic>
      <p:sp>
        <p:nvSpPr>
          <p:cNvPr id="1539" name="Google Shape;1539;p179"/>
          <p:cNvSpPr txBox="1">
            <a:spLocks noGrp="1"/>
          </p:cNvSpPr>
          <p:nvPr>
            <p:ph type="title"/>
          </p:nvPr>
        </p:nvSpPr>
        <p:spPr>
          <a:xfrm>
            <a:off x="628650" y="160569"/>
            <a:ext cx="6991350" cy="76436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2400"/>
              <a:buFont typeface="Helvetica Neue"/>
              <a:buNone/>
              <a:defRPr sz="2400" b="1">
                <a:solidFill>
                  <a:schemeClr val="lt1"/>
                </a:solidFill>
                <a:latin typeface="Helvetica Neue"/>
                <a:ea typeface="Helvetica Neue"/>
                <a:cs typeface="Helvetica Neue"/>
                <a:sym typeface="Helvetica Neu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40" name="Google Shape;1540;p179"/>
          <p:cNvSpPr txBox="1">
            <a:spLocks noGrp="1"/>
          </p:cNvSpPr>
          <p:nvPr>
            <p:ph type="body" idx="1"/>
          </p:nvPr>
        </p:nvSpPr>
        <p:spPr>
          <a:xfrm>
            <a:off x="643304" y="1600202"/>
            <a:ext cx="7620000" cy="2728913"/>
          </a:xfrm>
          <a:prstGeom prst="rect">
            <a:avLst/>
          </a:prstGeom>
          <a:noFill/>
          <a:ln>
            <a:noFill/>
          </a:ln>
        </p:spPr>
        <p:txBody>
          <a:bodyPr spcFirstLastPara="1" wrap="square" lIns="91425" tIns="45700" rIns="91425" bIns="45700" anchor="t" anchorCtr="0">
            <a:normAutofit/>
          </a:bodyPr>
          <a:lstStyle>
            <a:lvl1pPr marL="457200" lvl="0" indent="-314325" algn="l">
              <a:lnSpc>
                <a:spcPct val="90000"/>
              </a:lnSpc>
              <a:spcBef>
                <a:spcPts val="1000"/>
              </a:spcBef>
              <a:spcAft>
                <a:spcPts val="0"/>
              </a:spcAft>
              <a:buClr>
                <a:schemeClr val="dk1"/>
              </a:buClr>
              <a:buSzPts val="1350"/>
              <a:buChar char="•"/>
              <a:defRPr sz="1350">
                <a:latin typeface="Helvetica Neue"/>
                <a:ea typeface="Helvetica Neue"/>
                <a:cs typeface="Helvetica Neue"/>
                <a:sym typeface="Helvetica Neue"/>
              </a:defRPr>
            </a:lvl1pPr>
            <a:lvl2pPr marL="914400" lvl="1" indent="-304800" algn="l">
              <a:lnSpc>
                <a:spcPct val="90000"/>
              </a:lnSpc>
              <a:spcBef>
                <a:spcPts val="500"/>
              </a:spcBef>
              <a:spcAft>
                <a:spcPts val="0"/>
              </a:spcAft>
              <a:buClr>
                <a:schemeClr val="dk1"/>
              </a:buClr>
              <a:buSzPts val="1200"/>
              <a:buChar char="•"/>
              <a:defRPr sz="1200">
                <a:latin typeface="Helvetica Neue"/>
                <a:ea typeface="Helvetica Neue"/>
                <a:cs typeface="Helvetica Neue"/>
                <a:sym typeface="Helvetica Neue"/>
              </a:defRPr>
            </a:lvl2pPr>
            <a:lvl3pPr marL="1371600" lvl="2" indent="-295275" algn="l">
              <a:lnSpc>
                <a:spcPct val="90000"/>
              </a:lnSpc>
              <a:spcBef>
                <a:spcPts val="500"/>
              </a:spcBef>
              <a:spcAft>
                <a:spcPts val="0"/>
              </a:spcAft>
              <a:buClr>
                <a:schemeClr val="dk1"/>
              </a:buClr>
              <a:buSzPts val="1050"/>
              <a:buChar char="•"/>
              <a:defRPr sz="1050">
                <a:latin typeface="Helvetica Neue"/>
                <a:ea typeface="Helvetica Neue"/>
                <a:cs typeface="Helvetica Neue"/>
                <a:sym typeface="Helvetica Neue"/>
              </a:defRPr>
            </a:lvl3pPr>
            <a:lvl4pPr marL="1828800" lvl="3" indent="-285750" algn="l">
              <a:lnSpc>
                <a:spcPct val="90000"/>
              </a:lnSpc>
              <a:spcBef>
                <a:spcPts val="500"/>
              </a:spcBef>
              <a:spcAft>
                <a:spcPts val="0"/>
              </a:spcAft>
              <a:buClr>
                <a:schemeClr val="dk1"/>
              </a:buClr>
              <a:buSzPts val="900"/>
              <a:buChar char="•"/>
              <a:defRPr sz="900">
                <a:latin typeface="Helvetica Neue"/>
                <a:ea typeface="Helvetica Neue"/>
                <a:cs typeface="Helvetica Neue"/>
                <a:sym typeface="Helvetica Neue"/>
              </a:defRPr>
            </a:lvl4pPr>
            <a:lvl5pPr marL="2286000" lvl="4" indent="-285750" algn="l">
              <a:lnSpc>
                <a:spcPct val="90000"/>
              </a:lnSpc>
              <a:spcBef>
                <a:spcPts val="500"/>
              </a:spcBef>
              <a:spcAft>
                <a:spcPts val="0"/>
              </a:spcAft>
              <a:buClr>
                <a:schemeClr val="dk1"/>
              </a:buClr>
              <a:buSzPts val="900"/>
              <a:buChar char="•"/>
              <a:defRPr sz="900">
                <a:latin typeface="Helvetica Neue"/>
                <a:ea typeface="Helvetica Neue"/>
                <a:cs typeface="Helvetica Neue"/>
                <a:sym typeface="Helvetica Neu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41" name="Google Shape;1541;p179"/>
          <p:cNvSpPr txBox="1">
            <a:spLocks noGrp="1"/>
          </p:cNvSpPr>
          <p:nvPr>
            <p:ph type="body" idx="2"/>
          </p:nvPr>
        </p:nvSpPr>
        <p:spPr>
          <a:xfrm>
            <a:off x="246935" y="1143002"/>
            <a:ext cx="8397717" cy="3952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1C1573"/>
              </a:buClr>
              <a:buSzPts val="1500"/>
              <a:buNone/>
              <a:defRPr sz="1500" b="1">
                <a:solidFill>
                  <a:srgbClr val="1C1573"/>
                </a:solidFill>
                <a:latin typeface="Helvetica Neue"/>
                <a:ea typeface="Helvetica Neue"/>
                <a:cs typeface="Helvetica Neue"/>
                <a:sym typeface="Helvetica Neue"/>
              </a:defRPr>
            </a:lvl1pPr>
            <a:lvl2pPr marL="914400" lvl="1" indent="-381000" algn="l">
              <a:lnSpc>
                <a:spcPct val="90000"/>
              </a:lnSpc>
              <a:spcBef>
                <a:spcPts val="500"/>
              </a:spcBef>
              <a:spcAft>
                <a:spcPts val="0"/>
              </a:spcAft>
              <a:buClr>
                <a:srgbClr val="1C1573"/>
              </a:buClr>
              <a:buSzPts val="2400"/>
              <a:buChar char="•"/>
              <a:defRPr b="1">
                <a:solidFill>
                  <a:srgbClr val="1C1573"/>
                </a:solidFill>
                <a:latin typeface="Helvetica Neue"/>
                <a:ea typeface="Helvetica Neue"/>
                <a:cs typeface="Helvetica Neue"/>
                <a:sym typeface="Helvetica Neue"/>
              </a:defRPr>
            </a:lvl2pPr>
            <a:lvl3pPr marL="1371600" lvl="2" indent="-355600" algn="l">
              <a:lnSpc>
                <a:spcPct val="90000"/>
              </a:lnSpc>
              <a:spcBef>
                <a:spcPts val="500"/>
              </a:spcBef>
              <a:spcAft>
                <a:spcPts val="0"/>
              </a:spcAft>
              <a:buClr>
                <a:srgbClr val="1C1573"/>
              </a:buClr>
              <a:buSzPts val="2000"/>
              <a:buChar char="•"/>
              <a:defRPr b="1">
                <a:solidFill>
                  <a:srgbClr val="1C1573"/>
                </a:solidFill>
                <a:latin typeface="Helvetica Neue"/>
                <a:ea typeface="Helvetica Neue"/>
                <a:cs typeface="Helvetica Neue"/>
                <a:sym typeface="Helvetica Neue"/>
              </a:defRPr>
            </a:lvl3pPr>
            <a:lvl4pPr marL="1828800" lvl="3" indent="-342900" algn="l">
              <a:lnSpc>
                <a:spcPct val="90000"/>
              </a:lnSpc>
              <a:spcBef>
                <a:spcPts val="500"/>
              </a:spcBef>
              <a:spcAft>
                <a:spcPts val="0"/>
              </a:spcAft>
              <a:buClr>
                <a:srgbClr val="1C1573"/>
              </a:buClr>
              <a:buSzPts val="1800"/>
              <a:buChar char="•"/>
              <a:defRPr b="1">
                <a:solidFill>
                  <a:srgbClr val="1C1573"/>
                </a:solidFill>
                <a:latin typeface="Helvetica Neue"/>
                <a:ea typeface="Helvetica Neue"/>
                <a:cs typeface="Helvetica Neue"/>
                <a:sym typeface="Helvetica Neue"/>
              </a:defRPr>
            </a:lvl4pPr>
            <a:lvl5pPr marL="2286000" lvl="4" indent="-342900" algn="l">
              <a:lnSpc>
                <a:spcPct val="90000"/>
              </a:lnSpc>
              <a:spcBef>
                <a:spcPts val="500"/>
              </a:spcBef>
              <a:spcAft>
                <a:spcPts val="0"/>
              </a:spcAft>
              <a:buClr>
                <a:srgbClr val="1C1573"/>
              </a:buClr>
              <a:buSzPts val="1800"/>
              <a:buChar char="•"/>
              <a:defRPr b="1">
                <a:solidFill>
                  <a:srgbClr val="1C1573"/>
                </a:solidFill>
                <a:latin typeface="Helvetica Neue"/>
                <a:ea typeface="Helvetica Neue"/>
                <a:cs typeface="Helvetica Neue"/>
                <a:sym typeface="Helvetica Neu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matchingName="7_Title and Content">
  <p:cSld name="7_Title and Content">
    <p:spTree>
      <p:nvGrpSpPr>
        <p:cNvPr id="1" name="Shape 1542"/>
        <p:cNvGrpSpPr/>
        <p:nvPr/>
      </p:nvGrpSpPr>
      <p:grpSpPr>
        <a:xfrm>
          <a:off x="0" y="0"/>
          <a:ext cx="0" cy="0"/>
          <a:chOff x="0" y="0"/>
          <a:chExt cx="0" cy="0"/>
        </a:xfrm>
      </p:grpSpPr>
      <p:pic>
        <p:nvPicPr>
          <p:cNvPr id="1543" name="Google Shape;1543;p180"/>
          <p:cNvPicPr preferRelativeResize="0"/>
          <p:nvPr/>
        </p:nvPicPr>
        <p:blipFill rotWithShape="1">
          <a:blip r:embed="rId2">
            <a:alphaModFix amt="50000"/>
          </a:blip>
          <a:srcRect l="177" t="-542" r="176" b="-541"/>
          <a:stretch/>
        </p:blipFill>
        <p:spPr>
          <a:xfrm>
            <a:off x="3563108" y="2223656"/>
            <a:ext cx="2017786" cy="2729344"/>
          </a:xfrm>
          <a:prstGeom prst="rect">
            <a:avLst/>
          </a:prstGeom>
          <a:noFill/>
          <a:ln>
            <a:noFill/>
          </a:ln>
        </p:spPr>
      </p:pic>
      <p:pic>
        <p:nvPicPr>
          <p:cNvPr id="1544" name="Google Shape;1544;p180"/>
          <p:cNvPicPr preferRelativeResize="0"/>
          <p:nvPr/>
        </p:nvPicPr>
        <p:blipFill rotWithShape="1">
          <a:blip r:embed="rId3">
            <a:alphaModFix/>
          </a:blip>
          <a:srcRect/>
          <a:stretch/>
        </p:blipFill>
        <p:spPr>
          <a:xfrm>
            <a:off x="0" y="6817420"/>
            <a:ext cx="9144000" cy="40580"/>
          </a:xfrm>
          <a:prstGeom prst="rect">
            <a:avLst/>
          </a:prstGeom>
          <a:noFill/>
          <a:ln>
            <a:noFill/>
          </a:ln>
        </p:spPr>
      </p:pic>
      <p:pic>
        <p:nvPicPr>
          <p:cNvPr id="1545" name="Google Shape;1545;p180"/>
          <p:cNvPicPr preferRelativeResize="0"/>
          <p:nvPr/>
        </p:nvPicPr>
        <p:blipFill rotWithShape="1">
          <a:blip r:embed="rId4">
            <a:alphaModFix/>
          </a:blip>
          <a:srcRect/>
          <a:stretch/>
        </p:blipFill>
        <p:spPr>
          <a:xfrm>
            <a:off x="0" y="160569"/>
            <a:ext cx="8001000" cy="764364"/>
          </a:xfrm>
          <a:prstGeom prst="rect">
            <a:avLst/>
          </a:prstGeom>
          <a:noFill/>
          <a:ln>
            <a:noFill/>
          </a:ln>
        </p:spPr>
      </p:pic>
      <p:sp>
        <p:nvSpPr>
          <p:cNvPr id="1546" name="Google Shape;1546;p180"/>
          <p:cNvSpPr txBox="1">
            <a:spLocks noGrp="1"/>
          </p:cNvSpPr>
          <p:nvPr>
            <p:ph type="title"/>
          </p:nvPr>
        </p:nvSpPr>
        <p:spPr>
          <a:xfrm>
            <a:off x="628650" y="160569"/>
            <a:ext cx="6991350" cy="76436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2400"/>
              <a:buFont typeface="Helvetica Neue"/>
              <a:buNone/>
              <a:defRPr sz="2400" b="1">
                <a:solidFill>
                  <a:schemeClr val="lt1"/>
                </a:solidFill>
                <a:latin typeface="Helvetica Neue"/>
                <a:ea typeface="Helvetica Neue"/>
                <a:cs typeface="Helvetica Neue"/>
                <a:sym typeface="Helvetica Neu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47" name="Google Shape;1547;p180"/>
          <p:cNvSpPr txBox="1">
            <a:spLocks noGrp="1"/>
          </p:cNvSpPr>
          <p:nvPr>
            <p:ph type="body" idx="1"/>
          </p:nvPr>
        </p:nvSpPr>
        <p:spPr>
          <a:xfrm>
            <a:off x="643304" y="1600202"/>
            <a:ext cx="7620000" cy="2728913"/>
          </a:xfrm>
          <a:prstGeom prst="rect">
            <a:avLst/>
          </a:prstGeom>
          <a:noFill/>
          <a:ln>
            <a:noFill/>
          </a:ln>
        </p:spPr>
        <p:txBody>
          <a:bodyPr spcFirstLastPara="1" wrap="square" lIns="91425" tIns="45700" rIns="91425" bIns="45700" anchor="t" anchorCtr="0">
            <a:normAutofit/>
          </a:bodyPr>
          <a:lstStyle>
            <a:lvl1pPr marL="457200" lvl="0" indent="-314325" algn="l">
              <a:lnSpc>
                <a:spcPct val="90000"/>
              </a:lnSpc>
              <a:spcBef>
                <a:spcPts val="1000"/>
              </a:spcBef>
              <a:spcAft>
                <a:spcPts val="0"/>
              </a:spcAft>
              <a:buClr>
                <a:schemeClr val="dk1"/>
              </a:buClr>
              <a:buSzPts val="1350"/>
              <a:buChar char="•"/>
              <a:defRPr sz="1350">
                <a:latin typeface="Helvetica Neue"/>
                <a:ea typeface="Helvetica Neue"/>
                <a:cs typeface="Helvetica Neue"/>
                <a:sym typeface="Helvetica Neue"/>
              </a:defRPr>
            </a:lvl1pPr>
            <a:lvl2pPr marL="914400" lvl="1" indent="-304800" algn="l">
              <a:lnSpc>
                <a:spcPct val="90000"/>
              </a:lnSpc>
              <a:spcBef>
                <a:spcPts val="500"/>
              </a:spcBef>
              <a:spcAft>
                <a:spcPts val="0"/>
              </a:spcAft>
              <a:buClr>
                <a:schemeClr val="dk1"/>
              </a:buClr>
              <a:buSzPts val="1200"/>
              <a:buChar char="•"/>
              <a:defRPr sz="1200">
                <a:latin typeface="Helvetica Neue"/>
                <a:ea typeface="Helvetica Neue"/>
                <a:cs typeface="Helvetica Neue"/>
                <a:sym typeface="Helvetica Neue"/>
              </a:defRPr>
            </a:lvl2pPr>
            <a:lvl3pPr marL="1371600" lvl="2" indent="-295275" algn="l">
              <a:lnSpc>
                <a:spcPct val="90000"/>
              </a:lnSpc>
              <a:spcBef>
                <a:spcPts val="500"/>
              </a:spcBef>
              <a:spcAft>
                <a:spcPts val="0"/>
              </a:spcAft>
              <a:buClr>
                <a:schemeClr val="dk1"/>
              </a:buClr>
              <a:buSzPts val="1050"/>
              <a:buChar char="•"/>
              <a:defRPr sz="1050">
                <a:latin typeface="Helvetica Neue"/>
                <a:ea typeface="Helvetica Neue"/>
                <a:cs typeface="Helvetica Neue"/>
                <a:sym typeface="Helvetica Neue"/>
              </a:defRPr>
            </a:lvl3pPr>
            <a:lvl4pPr marL="1828800" lvl="3" indent="-285750" algn="l">
              <a:lnSpc>
                <a:spcPct val="90000"/>
              </a:lnSpc>
              <a:spcBef>
                <a:spcPts val="500"/>
              </a:spcBef>
              <a:spcAft>
                <a:spcPts val="0"/>
              </a:spcAft>
              <a:buClr>
                <a:schemeClr val="dk1"/>
              </a:buClr>
              <a:buSzPts val="900"/>
              <a:buChar char="•"/>
              <a:defRPr sz="900">
                <a:latin typeface="Helvetica Neue"/>
                <a:ea typeface="Helvetica Neue"/>
                <a:cs typeface="Helvetica Neue"/>
                <a:sym typeface="Helvetica Neue"/>
              </a:defRPr>
            </a:lvl4pPr>
            <a:lvl5pPr marL="2286000" lvl="4" indent="-285750" algn="l">
              <a:lnSpc>
                <a:spcPct val="90000"/>
              </a:lnSpc>
              <a:spcBef>
                <a:spcPts val="500"/>
              </a:spcBef>
              <a:spcAft>
                <a:spcPts val="0"/>
              </a:spcAft>
              <a:buClr>
                <a:schemeClr val="dk1"/>
              </a:buClr>
              <a:buSzPts val="900"/>
              <a:buChar char="•"/>
              <a:defRPr sz="900">
                <a:latin typeface="Helvetica Neue"/>
                <a:ea typeface="Helvetica Neue"/>
                <a:cs typeface="Helvetica Neue"/>
                <a:sym typeface="Helvetica Neu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48" name="Google Shape;1548;p180"/>
          <p:cNvSpPr txBox="1">
            <a:spLocks noGrp="1"/>
          </p:cNvSpPr>
          <p:nvPr>
            <p:ph type="body" idx="2"/>
          </p:nvPr>
        </p:nvSpPr>
        <p:spPr>
          <a:xfrm>
            <a:off x="246935" y="1143002"/>
            <a:ext cx="8397717" cy="3952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1C1573"/>
              </a:buClr>
              <a:buSzPts val="1500"/>
              <a:buNone/>
              <a:defRPr sz="1500" b="1">
                <a:solidFill>
                  <a:srgbClr val="1C1573"/>
                </a:solidFill>
                <a:latin typeface="Helvetica Neue"/>
                <a:ea typeface="Helvetica Neue"/>
                <a:cs typeface="Helvetica Neue"/>
                <a:sym typeface="Helvetica Neue"/>
              </a:defRPr>
            </a:lvl1pPr>
            <a:lvl2pPr marL="914400" lvl="1" indent="-381000" algn="l">
              <a:lnSpc>
                <a:spcPct val="90000"/>
              </a:lnSpc>
              <a:spcBef>
                <a:spcPts val="500"/>
              </a:spcBef>
              <a:spcAft>
                <a:spcPts val="0"/>
              </a:spcAft>
              <a:buClr>
                <a:srgbClr val="1C1573"/>
              </a:buClr>
              <a:buSzPts val="2400"/>
              <a:buChar char="•"/>
              <a:defRPr b="1">
                <a:solidFill>
                  <a:srgbClr val="1C1573"/>
                </a:solidFill>
                <a:latin typeface="Helvetica Neue"/>
                <a:ea typeface="Helvetica Neue"/>
                <a:cs typeface="Helvetica Neue"/>
                <a:sym typeface="Helvetica Neue"/>
              </a:defRPr>
            </a:lvl2pPr>
            <a:lvl3pPr marL="1371600" lvl="2" indent="-355600" algn="l">
              <a:lnSpc>
                <a:spcPct val="90000"/>
              </a:lnSpc>
              <a:spcBef>
                <a:spcPts val="500"/>
              </a:spcBef>
              <a:spcAft>
                <a:spcPts val="0"/>
              </a:spcAft>
              <a:buClr>
                <a:srgbClr val="1C1573"/>
              </a:buClr>
              <a:buSzPts val="2000"/>
              <a:buChar char="•"/>
              <a:defRPr b="1">
                <a:solidFill>
                  <a:srgbClr val="1C1573"/>
                </a:solidFill>
                <a:latin typeface="Helvetica Neue"/>
                <a:ea typeface="Helvetica Neue"/>
                <a:cs typeface="Helvetica Neue"/>
                <a:sym typeface="Helvetica Neue"/>
              </a:defRPr>
            </a:lvl3pPr>
            <a:lvl4pPr marL="1828800" lvl="3" indent="-342900" algn="l">
              <a:lnSpc>
                <a:spcPct val="90000"/>
              </a:lnSpc>
              <a:spcBef>
                <a:spcPts val="500"/>
              </a:spcBef>
              <a:spcAft>
                <a:spcPts val="0"/>
              </a:spcAft>
              <a:buClr>
                <a:srgbClr val="1C1573"/>
              </a:buClr>
              <a:buSzPts val="1800"/>
              <a:buChar char="•"/>
              <a:defRPr b="1">
                <a:solidFill>
                  <a:srgbClr val="1C1573"/>
                </a:solidFill>
                <a:latin typeface="Helvetica Neue"/>
                <a:ea typeface="Helvetica Neue"/>
                <a:cs typeface="Helvetica Neue"/>
                <a:sym typeface="Helvetica Neue"/>
              </a:defRPr>
            </a:lvl4pPr>
            <a:lvl5pPr marL="2286000" lvl="4" indent="-342900" algn="l">
              <a:lnSpc>
                <a:spcPct val="90000"/>
              </a:lnSpc>
              <a:spcBef>
                <a:spcPts val="500"/>
              </a:spcBef>
              <a:spcAft>
                <a:spcPts val="0"/>
              </a:spcAft>
              <a:buClr>
                <a:srgbClr val="1C1573"/>
              </a:buClr>
              <a:buSzPts val="1800"/>
              <a:buChar char="•"/>
              <a:defRPr b="1">
                <a:solidFill>
                  <a:srgbClr val="1C1573"/>
                </a:solidFill>
                <a:latin typeface="Helvetica Neue"/>
                <a:ea typeface="Helvetica Neue"/>
                <a:cs typeface="Helvetica Neue"/>
                <a:sym typeface="Helvetica Neu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matchingName="8_Title and Content">
  <p:cSld name="8_Title and Content">
    <p:spTree>
      <p:nvGrpSpPr>
        <p:cNvPr id="1" name="Shape 1549"/>
        <p:cNvGrpSpPr/>
        <p:nvPr/>
      </p:nvGrpSpPr>
      <p:grpSpPr>
        <a:xfrm>
          <a:off x="0" y="0"/>
          <a:ext cx="0" cy="0"/>
          <a:chOff x="0" y="0"/>
          <a:chExt cx="0" cy="0"/>
        </a:xfrm>
      </p:grpSpPr>
      <p:pic>
        <p:nvPicPr>
          <p:cNvPr id="1550" name="Google Shape;1550;p181"/>
          <p:cNvPicPr preferRelativeResize="0"/>
          <p:nvPr/>
        </p:nvPicPr>
        <p:blipFill rotWithShape="1">
          <a:blip r:embed="rId2">
            <a:alphaModFix amt="50000"/>
          </a:blip>
          <a:srcRect l="177" t="-542" r="176" b="-541"/>
          <a:stretch/>
        </p:blipFill>
        <p:spPr>
          <a:xfrm>
            <a:off x="3563108" y="2223656"/>
            <a:ext cx="2017786" cy="2729344"/>
          </a:xfrm>
          <a:prstGeom prst="rect">
            <a:avLst/>
          </a:prstGeom>
          <a:noFill/>
          <a:ln>
            <a:noFill/>
          </a:ln>
        </p:spPr>
      </p:pic>
      <p:pic>
        <p:nvPicPr>
          <p:cNvPr id="1551" name="Google Shape;1551;p181"/>
          <p:cNvPicPr preferRelativeResize="0"/>
          <p:nvPr/>
        </p:nvPicPr>
        <p:blipFill rotWithShape="1">
          <a:blip r:embed="rId3">
            <a:alphaModFix/>
          </a:blip>
          <a:srcRect/>
          <a:stretch/>
        </p:blipFill>
        <p:spPr>
          <a:xfrm>
            <a:off x="0" y="6817420"/>
            <a:ext cx="9144000" cy="40580"/>
          </a:xfrm>
          <a:prstGeom prst="rect">
            <a:avLst/>
          </a:prstGeom>
          <a:noFill/>
          <a:ln>
            <a:noFill/>
          </a:ln>
        </p:spPr>
      </p:pic>
      <p:pic>
        <p:nvPicPr>
          <p:cNvPr id="1552" name="Google Shape;1552;p181"/>
          <p:cNvPicPr preferRelativeResize="0"/>
          <p:nvPr/>
        </p:nvPicPr>
        <p:blipFill rotWithShape="1">
          <a:blip r:embed="rId4">
            <a:alphaModFix/>
          </a:blip>
          <a:srcRect/>
          <a:stretch/>
        </p:blipFill>
        <p:spPr>
          <a:xfrm>
            <a:off x="0" y="160569"/>
            <a:ext cx="8001000" cy="764364"/>
          </a:xfrm>
          <a:prstGeom prst="rect">
            <a:avLst/>
          </a:prstGeom>
          <a:noFill/>
          <a:ln>
            <a:noFill/>
          </a:ln>
        </p:spPr>
      </p:pic>
      <p:sp>
        <p:nvSpPr>
          <p:cNvPr id="1553" name="Google Shape;1553;p181"/>
          <p:cNvSpPr txBox="1">
            <a:spLocks noGrp="1"/>
          </p:cNvSpPr>
          <p:nvPr>
            <p:ph type="title"/>
          </p:nvPr>
        </p:nvSpPr>
        <p:spPr>
          <a:xfrm>
            <a:off x="628650" y="160569"/>
            <a:ext cx="6991350" cy="76436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2400"/>
              <a:buFont typeface="Helvetica Neue"/>
              <a:buNone/>
              <a:defRPr sz="2400" b="1">
                <a:solidFill>
                  <a:schemeClr val="lt1"/>
                </a:solidFill>
                <a:latin typeface="Helvetica Neue"/>
                <a:ea typeface="Helvetica Neue"/>
                <a:cs typeface="Helvetica Neue"/>
                <a:sym typeface="Helvetica Neu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54" name="Google Shape;1554;p181"/>
          <p:cNvSpPr txBox="1">
            <a:spLocks noGrp="1"/>
          </p:cNvSpPr>
          <p:nvPr>
            <p:ph type="body" idx="1"/>
          </p:nvPr>
        </p:nvSpPr>
        <p:spPr>
          <a:xfrm>
            <a:off x="643304" y="1600202"/>
            <a:ext cx="7620000" cy="2728913"/>
          </a:xfrm>
          <a:prstGeom prst="rect">
            <a:avLst/>
          </a:prstGeom>
          <a:noFill/>
          <a:ln>
            <a:noFill/>
          </a:ln>
        </p:spPr>
        <p:txBody>
          <a:bodyPr spcFirstLastPara="1" wrap="square" lIns="91425" tIns="45700" rIns="91425" bIns="45700" anchor="t" anchorCtr="0">
            <a:normAutofit/>
          </a:bodyPr>
          <a:lstStyle>
            <a:lvl1pPr marL="457200" lvl="0" indent="-314325" algn="l">
              <a:lnSpc>
                <a:spcPct val="90000"/>
              </a:lnSpc>
              <a:spcBef>
                <a:spcPts val="1000"/>
              </a:spcBef>
              <a:spcAft>
                <a:spcPts val="0"/>
              </a:spcAft>
              <a:buClr>
                <a:schemeClr val="dk1"/>
              </a:buClr>
              <a:buSzPts val="1350"/>
              <a:buChar char="•"/>
              <a:defRPr sz="1350">
                <a:latin typeface="Helvetica Neue"/>
                <a:ea typeface="Helvetica Neue"/>
                <a:cs typeface="Helvetica Neue"/>
                <a:sym typeface="Helvetica Neue"/>
              </a:defRPr>
            </a:lvl1pPr>
            <a:lvl2pPr marL="914400" lvl="1" indent="-304800" algn="l">
              <a:lnSpc>
                <a:spcPct val="90000"/>
              </a:lnSpc>
              <a:spcBef>
                <a:spcPts val="500"/>
              </a:spcBef>
              <a:spcAft>
                <a:spcPts val="0"/>
              </a:spcAft>
              <a:buClr>
                <a:schemeClr val="dk1"/>
              </a:buClr>
              <a:buSzPts val="1200"/>
              <a:buChar char="•"/>
              <a:defRPr sz="1200">
                <a:latin typeface="Helvetica Neue"/>
                <a:ea typeface="Helvetica Neue"/>
                <a:cs typeface="Helvetica Neue"/>
                <a:sym typeface="Helvetica Neue"/>
              </a:defRPr>
            </a:lvl2pPr>
            <a:lvl3pPr marL="1371600" lvl="2" indent="-295275" algn="l">
              <a:lnSpc>
                <a:spcPct val="90000"/>
              </a:lnSpc>
              <a:spcBef>
                <a:spcPts val="500"/>
              </a:spcBef>
              <a:spcAft>
                <a:spcPts val="0"/>
              </a:spcAft>
              <a:buClr>
                <a:schemeClr val="dk1"/>
              </a:buClr>
              <a:buSzPts val="1050"/>
              <a:buChar char="•"/>
              <a:defRPr sz="1050">
                <a:latin typeface="Helvetica Neue"/>
                <a:ea typeface="Helvetica Neue"/>
                <a:cs typeface="Helvetica Neue"/>
                <a:sym typeface="Helvetica Neue"/>
              </a:defRPr>
            </a:lvl3pPr>
            <a:lvl4pPr marL="1828800" lvl="3" indent="-285750" algn="l">
              <a:lnSpc>
                <a:spcPct val="90000"/>
              </a:lnSpc>
              <a:spcBef>
                <a:spcPts val="500"/>
              </a:spcBef>
              <a:spcAft>
                <a:spcPts val="0"/>
              </a:spcAft>
              <a:buClr>
                <a:schemeClr val="dk1"/>
              </a:buClr>
              <a:buSzPts val="900"/>
              <a:buChar char="•"/>
              <a:defRPr sz="900">
                <a:latin typeface="Helvetica Neue"/>
                <a:ea typeface="Helvetica Neue"/>
                <a:cs typeface="Helvetica Neue"/>
                <a:sym typeface="Helvetica Neue"/>
              </a:defRPr>
            </a:lvl4pPr>
            <a:lvl5pPr marL="2286000" lvl="4" indent="-285750" algn="l">
              <a:lnSpc>
                <a:spcPct val="90000"/>
              </a:lnSpc>
              <a:spcBef>
                <a:spcPts val="500"/>
              </a:spcBef>
              <a:spcAft>
                <a:spcPts val="0"/>
              </a:spcAft>
              <a:buClr>
                <a:schemeClr val="dk1"/>
              </a:buClr>
              <a:buSzPts val="900"/>
              <a:buChar char="•"/>
              <a:defRPr sz="900">
                <a:latin typeface="Helvetica Neue"/>
                <a:ea typeface="Helvetica Neue"/>
                <a:cs typeface="Helvetica Neue"/>
                <a:sym typeface="Helvetica Neu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55" name="Google Shape;1555;p181"/>
          <p:cNvSpPr txBox="1">
            <a:spLocks noGrp="1"/>
          </p:cNvSpPr>
          <p:nvPr>
            <p:ph type="body" idx="2"/>
          </p:nvPr>
        </p:nvSpPr>
        <p:spPr>
          <a:xfrm>
            <a:off x="246935" y="1143002"/>
            <a:ext cx="8397717" cy="3952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1C1573"/>
              </a:buClr>
              <a:buSzPts val="1500"/>
              <a:buNone/>
              <a:defRPr sz="1500" b="1">
                <a:solidFill>
                  <a:srgbClr val="1C1573"/>
                </a:solidFill>
                <a:latin typeface="Helvetica Neue"/>
                <a:ea typeface="Helvetica Neue"/>
                <a:cs typeface="Helvetica Neue"/>
                <a:sym typeface="Helvetica Neue"/>
              </a:defRPr>
            </a:lvl1pPr>
            <a:lvl2pPr marL="914400" lvl="1" indent="-381000" algn="l">
              <a:lnSpc>
                <a:spcPct val="90000"/>
              </a:lnSpc>
              <a:spcBef>
                <a:spcPts val="500"/>
              </a:spcBef>
              <a:spcAft>
                <a:spcPts val="0"/>
              </a:spcAft>
              <a:buClr>
                <a:srgbClr val="1C1573"/>
              </a:buClr>
              <a:buSzPts val="2400"/>
              <a:buChar char="•"/>
              <a:defRPr b="1">
                <a:solidFill>
                  <a:srgbClr val="1C1573"/>
                </a:solidFill>
                <a:latin typeface="Helvetica Neue"/>
                <a:ea typeface="Helvetica Neue"/>
                <a:cs typeface="Helvetica Neue"/>
                <a:sym typeface="Helvetica Neue"/>
              </a:defRPr>
            </a:lvl2pPr>
            <a:lvl3pPr marL="1371600" lvl="2" indent="-355600" algn="l">
              <a:lnSpc>
                <a:spcPct val="90000"/>
              </a:lnSpc>
              <a:spcBef>
                <a:spcPts val="500"/>
              </a:spcBef>
              <a:spcAft>
                <a:spcPts val="0"/>
              </a:spcAft>
              <a:buClr>
                <a:srgbClr val="1C1573"/>
              </a:buClr>
              <a:buSzPts val="2000"/>
              <a:buChar char="•"/>
              <a:defRPr b="1">
                <a:solidFill>
                  <a:srgbClr val="1C1573"/>
                </a:solidFill>
                <a:latin typeface="Helvetica Neue"/>
                <a:ea typeface="Helvetica Neue"/>
                <a:cs typeface="Helvetica Neue"/>
                <a:sym typeface="Helvetica Neue"/>
              </a:defRPr>
            </a:lvl3pPr>
            <a:lvl4pPr marL="1828800" lvl="3" indent="-342900" algn="l">
              <a:lnSpc>
                <a:spcPct val="90000"/>
              </a:lnSpc>
              <a:spcBef>
                <a:spcPts val="500"/>
              </a:spcBef>
              <a:spcAft>
                <a:spcPts val="0"/>
              </a:spcAft>
              <a:buClr>
                <a:srgbClr val="1C1573"/>
              </a:buClr>
              <a:buSzPts val="1800"/>
              <a:buChar char="•"/>
              <a:defRPr b="1">
                <a:solidFill>
                  <a:srgbClr val="1C1573"/>
                </a:solidFill>
                <a:latin typeface="Helvetica Neue"/>
                <a:ea typeface="Helvetica Neue"/>
                <a:cs typeface="Helvetica Neue"/>
                <a:sym typeface="Helvetica Neue"/>
              </a:defRPr>
            </a:lvl4pPr>
            <a:lvl5pPr marL="2286000" lvl="4" indent="-342900" algn="l">
              <a:lnSpc>
                <a:spcPct val="90000"/>
              </a:lnSpc>
              <a:spcBef>
                <a:spcPts val="500"/>
              </a:spcBef>
              <a:spcAft>
                <a:spcPts val="0"/>
              </a:spcAft>
              <a:buClr>
                <a:srgbClr val="1C1573"/>
              </a:buClr>
              <a:buSzPts val="1800"/>
              <a:buChar char="•"/>
              <a:defRPr b="1">
                <a:solidFill>
                  <a:srgbClr val="1C1573"/>
                </a:solidFill>
                <a:latin typeface="Helvetica Neue"/>
                <a:ea typeface="Helvetica Neue"/>
                <a:cs typeface="Helvetica Neue"/>
                <a:sym typeface="Helvetica Neu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matchingName="9_Title and Content">
  <p:cSld name="9_Title and Content">
    <p:spTree>
      <p:nvGrpSpPr>
        <p:cNvPr id="1" name="Shape 1556"/>
        <p:cNvGrpSpPr/>
        <p:nvPr/>
      </p:nvGrpSpPr>
      <p:grpSpPr>
        <a:xfrm>
          <a:off x="0" y="0"/>
          <a:ext cx="0" cy="0"/>
          <a:chOff x="0" y="0"/>
          <a:chExt cx="0" cy="0"/>
        </a:xfrm>
      </p:grpSpPr>
      <p:pic>
        <p:nvPicPr>
          <p:cNvPr id="1557" name="Google Shape;1557;p182"/>
          <p:cNvPicPr preferRelativeResize="0"/>
          <p:nvPr/>
        </p:nvPicPr>
        <p:blipFill rotWithShape="1">
          <a:blip r:embed="rId2">
            <a:alphaModFix amt="50000"/>
          </a:blip>
          <a:srcRect l="177" t="-542" r="176" b="-541"/>
          <a:stretch/>
        </p:blipFill>
        <p:spPr>
          <a:xfrm>
            <a:off x="3563108" y="2223656"/>
            <a:ext cx="2017786" cy="2729344"/>
          </a:xfrm>
          <a:prstGeom prst="rect">
            <a:avLst/>
          </a:prstGeom>
          <a:noFill/>
          <a:ln>
            <a:noFill/>
          </a:ln>
        </p:spPr>
      </p:pic>
      <p:pic>
        <p:nvPicPr>
          <p:cNvPr id="1558" name="Google Shape;1558;p182"/>
          <p:cNvPicPr preferRelativeResize="0"/>
          <p:nvPr/>
        </p:nvPicPr>
        <p:blipFill rotWithShape="1">
          <a:blip r:embed="rId3">
            <a:alphaModFix/>
          </a:blip>
          <a:srcRect/>
          <a:stretch/>
        </p:blipFill>
        <p:spPr>
          <a:xfrm>
            <a:off x="0" y="6817420"/>
            <a:ext cx="9144000" cy="40580"/>
          </a:xfrm>
          <a:prstGeom prst="rect">
            <a:avLst/>
          </a:prstGeom>
          <a:noFill/>
          <a:ln>
            <a:noFill/>
          </a:ln>
        </p:spPr>
      </p:pic>
      <p:pic>
        <p:nvPicPr>
          <p:cNvPr id="1559" name="Google Shape;1559;p182"/>
          <p:cNvPicPr preferRelativeResize="0"/>
          <p:nvPr/>
        </p:nvPicPr>
        <p:blipFill rotWithShape="1">
          <a:blip r:embed="rId4">
            <a:alphaModFix/>
          </a:blip>
          <a:srcRect/>
          <a:stretch/>
        </p:blipFill>
        <p:spPr>
          <a:xfrm>
            <a:off x="0" y="160569"/>
            <a:ext cx="8001000" cy="764364"/>
          </a:xfrm>
          <a:prstGeom prst="rect">
            <a:avLst/>
          </a:prstGeom>
          <a:noFill/>
          <a:ln>
            <a:noFill/>
          </a:ln>
        </p:spPr>
      </p:pic>
      <p:sp>
        <p:nvSpPr>
          <p:cNvPr id="1560" name="Google Shape;1560;p182"/>
          <p:cNvSpPr txBox="1">
            <a:spLocks noGrp="1"/>
          </p:cNvSpPr>
          <p:nvPr>
            <p:ph type="title"/>
          </p:nvPr>
        </p:nvSpPr>
        <p:spPr>
          <a:xfrm>
            <a:off x="628650" y="160569"/>
            <a:ext cx="6991350" cy="76436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2400"/>
              <a:buFont typeface="Helvetica Neue"/>
              <a:buNone/>
              <a:defRPr sz="2400" b="1">
                <a:solidFill>
                  <a:schemeClr val="lt1"/>
                </a:solidFill>
                <a:latin typeface="Helvetica Neue"/>
                <a:ea typeface="Helvetica Neue"/>
                <a:cs typeface="Helvetica Neue"/>
                <a:sym typeface="Helvetica Neu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61" name="Google Shape;1561;p182"/>
          <p:cNvSpPr txBox="1">
            <a:spLocks noGrp="1"/>
          </p:cNvSpPr>
          <p:nvPr>
            <p:ph type="body" idx="1"/>
          </p:nvPr>
        </p:nvSpPr>
        <p:spPr>
          <a:xfrm>
            <a:off x="643304" y="1600202"/>
            <a:ext cx="7620000" cy="2728913"/>
          </a:xfrm>
          <a:prstGeom prst="rect">
            <a:avLst/>
          </a:prstGeom>
          <a:noFill/>
          <a:ln>
            <a:noFill/>
          </a:ln>
        </p:spPr>
        <p:txBody>
          <a:bodyPr spcFirstLastPara="1" wrap="square" lIns="91425" tIns="45700" rIns="91425" bIns="45700" anchor="t" anchorCtr="0">
            <a:normAutofit/>
          </a:bodyPr>
          <a:lstStyle>
            <a:lvl1pPr marL="457200" lvl="0" indent="-314325" algn="l">
              <a:lnSpc>
                <a:spcPct val="90000"/>
              </a:lnSpc>
              <a:spcBef>
                <a:spcPts val="1000"/>
              </a:spcBef>
              <a:spcAft>
                <a:spcPts val="0"/>
              </a:spcAft>
              <a:buClr>
                <a:schemeClr val="dk1"/>
              </a:buClr>
              <a:buSzPts val="1350"/>
              <a:buChar char="•"/>
              <a:defRPr sz="1350">
                <a:latin typeface="Helvetica Neue"/>
                <a:ea typeface="Helvetica Neue"/>
                <a:cs typeface="Helvetica Neue"/>
                <a:sym typeface="Helvetica Neue"/>
              </a:defRPr>
            </a:lvl1pPr>
            <a:lvl2pPr marL="914400" lvl="1" indent="-304800" algn="l">
              <a:lnSpc>
                <a:spcPct val="90000"/>
              </a:lnSpc>
              <a:spcBef>
                <a:spcPts val="500"/>
              </a:spcBef>
              <a:spcAft>
                <a:spcPts val="0"/>
              </a:spcAft>
              <a:buClr>
                <a:schemeClr val="dk1"/>
              </a:buClr>
              <a:buSzPts val="1200"/>
              <a:buChar char="•"/>
              <a:defRPr sz="1200">
                <a:latin typeface="Helvetica Neue"/>
                <a:ea typeface="Helvetica Neue"/>
                <a:cs typeface="Helvetica Neue"/>
                <a:sym typeface="Helvetica Neue"/>
              </a:defRPr>
            </a:lvl2pPr>
            <a:lvl3pPr marL="1371600" lvl="2" indent="-295275" algn="l">
              <a:lnSpc>
                <a:spcPct val="90000"/>
              </a:lnSpc>
              <a:spcBef>
                <a:spcPts val="500"/>
              </a:spcBef>
              <a:spcAft>
                <a:spcPts val="0"/>
              </a:spcAft>
              <a:buClr>
                <a:schemeClr val="dk1"/>
              </a:buClr>
              <a:buSzPts val="1050"/>
              <a:buChar char="•"/>
              <a:defRPr sz="1050">
                <a:latin typeface="Helvetica Neue"/>
                <a:ea typeface="Helvetica Neue"/>
                <a:cs typeface="Helvetica Neue"/>
                <a:sym typeface="Helvetica Neue"/>
              </a:defRPr>
            </a:lvl3pPr>
            <a:lvl4pPr marL="1828800" lvl="3" indent="-285750" algn="l">
              <a:lnSpc>
                <a:spcPct val="90000"/>
              </a:lnSpc>
              <a:spcBef>
                <a:spcPts val="500"/>
              </a:spcBef>
              <a:spcAft>
                <a:spcPts val="0"/>
              </a:spcAft>
              <a:buClr>
                <a:schemeClr val="dk1"/>
              </a:buClr>
              <a:buSzPts val="900"/>
              <a:buChar char="•"/>
              <a:defRPr sz="900">
                <a:latin typeface="Helvetica Neue"/>
                <a:ea typeface="Helvetica Neue"/>
                <a:cs typeface="Helvetica Neue"/>
                <a:sym typeface="Helvetica Neue"/>
              </a:defRPr>
            </a:lvl4pPr>
            <a:lvl5pPr marL="2286000" lvl="4" indent="-285750" algn="l">
              <a:lnSpc>
                <a:spcPct val="90000"/>
              </a:lnSpc>
              <a:spcBef>
                <a:spcPts val="500"/>
              </a:spcBef>
              <a:spcAft>
                <a:spcPts val="0"/>
              </a:spcAft>
              <a:buClr>
                <a:schemeClr val="dk1"/>
              </a:buClr>
              <a:buSzPts val="900"/>
              <a:buChar char="•"/>
              <a:defRPr sz="900">
                <a:latin typeface="Helvetica Neue"/>
                <a:ea typeface="Helvetica Neue"/>
                <a:cs typeface="Helvetica Neue"/>
                <a:sym typeface="Helvetica Neu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62" name="Google Shape;1562;p182"/>
          <p:cNvSpPr txBox="1">
            <a:spLocks noGrp="1"/>
          </p:cNvSpPr>
          <p:nvPr>
            <p:ph type="body" idx="2"/>
          </p:nvPr>
        </p:nvSpPr>
        <p:spPr>
          <a:xfrm>
            <a:off x="246935" y="1143002"/>
            <a:ext cx="8397717" cy="3952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1C1573"/>
              </a:buClr>
              <a:buSzPts val="1500"/>
              <a:buNone/>
              <a:defRPr sz="1500" b="1">
                <a:solidFill>
                  <a:srgbClr val="1C1573"/>
                </a:solidFill>
                <a:latin typeface="Helvetica Neue"/>
                <a:ea typeface="Helvetica Neue"/>
                <a:cs typeface="Helvetica Neue"/>
                <a:sym typeface="Helvetica Neue"/>
              </a:defRPr>
            </a:lvl1pPr>
            <a:lvl2pPr marL="914400" lvl="1" indent="-381000" algn="l">
              <a:lnSpc>
                <a:spcPct val="90000"/>
              </a:lnSpc>
              <a:spcBef>
                <a:spcPts val="500"/>
              </a:spcBef>
              <a:spcAft>
                <a:spcPts val="0"/>
              </a:spcAft>
              <a:buClr>
                <a:srgbClr val="1C1573"/>
              </a:buClr>
              <a:buSzPts val="2400"/>
              <a:buChar char="•"/>
              <a:defRPr b="1">
                <a:solidFill>
                  <a:srgbClr val="1C1573"/>
                </a:solidFill>
                <a:latin typeface="Helvetica Neue"/>
                <a:ea typeface="Helvetica Neue"/>
                <a:cs typeface="Helvetica Neue"/>
                <a:sym typeface="Helvetica Neue"/>
              </a:defRPr>
            </a:lvl2pPr>
            <a:lvl3pPr marL="1371600" lvl="2" indent="-355600" algn="l">
              <a:lnSpc>
                <a:spcPct val="90000"/>
              </a:lnSpc>
              <a:spcBef>
                <a:spcPts val="500"/>
              </a:spcBef>
              <a:spcAft>
                <a:spcPts val="0"/>
              </a:spcAft>
              <a:buClr>
                <a:srgbClr val="1C1573"/>
              </a:buClr>
              <a:buSzPts val="2000"/>
              <a:buChar char="•"/>
              <a:defRPr b="1">
                <a:solidFill>
                  <a:srgbClr val="1C1573"/>
                </a:solidFill>
                <a:latin typeface="Helvetica Neue"/>
                <a:ea typeface="Helvetica Neue"/>
                <a:cs typeface="Helvetica Neue"/>
                <a:sym typeface="Helvetica Neue"/>
              </a:defRPr>
            </a:lvl3pPr>
            <a:lvl4pPr marL="1828800" lvl="3" indent="-342900" algn="l">
              <a:lnSpc>
                <a:spcPct val="90000"/>
              </a:lnSpc>
              <a:spcBef>
                <a:spcPts val="500"/>
              </a:spcBef>
              <a:spcAft>
                <a:spcPts val="0"/>
              </a:spcAft>
              <a:buClr>
                <a:srgbClr val="1C1573"/>
              </a:buClr>
              <a:buSzPts val="1800"/>
              <a:buChar char="•"/>
              <a:defRPr b="1">
                <a:solidFill>
                  <a:srgbClr val="1C1573"/>
                </a:solidFill>
                <a:latin typeface="Helvetica Neue"/>
                <a:ea typeface="Helvetica Neue"/>
                <a:cs typeface="Helvetica Neue"/>
                <a:sym typeface="Helvetica Neue"/>
              </a:defRPr>
            </a:lvl4pPr>
            <a:lvl5pPr marL="2286000" lvl="4" indent="-342900" algn="l">
              <a:lnSpc>
                <a:spcPct val="90000"/>
              </a:lnSpc>
              <a:spcBef>
                <a:spcPts val="500"/>
              </a:spcBef>
              <a:spcAft>
                <a:spcPts val="0"/>
              </a:spcAft>
              <a:buClr>
                <a:srgbClr val="1C1573"/>
              </a:buClr>
              <a:buSzPts val="1800"/>
              <a:buChar char="•"/>
              <a:defRPr b="1">
                <a:solidFill>
                  <a:srgbClr val="1C1573"/>
                </a:solidFill>
                <a:latin typeface="Helvetica Neue"/>
                <a:ea typeface="Helvetica Neue"/>
                <a:cs typeface="Helvetica Neue"/>
                <a:sym typeface="Helvetica Neu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matchingName="10_Title and Content">
  <p:cSld name="10_Title and Content">
    <p:spTree>
      <p:nvGrpSpPr>
        <p:cNvPr id="1" name="Shape 1563"/>
        <p:cNvGrpSpPr/>
        <p:nvPr/>
      </p:nvGrpSpPr>
      <p:grpSpPr>
        <a:xfrm>
          <a:off x="0" y="0"/>
          <a:ext cx="0" cy="0"/>
          <a:chOff x="0" y="0"/>
          <a:chExt cx="0" cy="0"/>
        </a:xfrm>
      </p:grpSpPr>
      <p:pic>
        <p:nvPicPr>
          <p:cNvPr id="1564" name="Google Shape;1564;p183"/>
          <p:cNvPicPr preferRelativeResize="0"/>
          <p:nvPr/>
        </p:nvPicPr>
        <p:blipFill rotWithShape="1">
          <a:blip r:embed="rId2">
            <a:alphaModFix amt="50000"/>
          </a:blip>
          <a:srcRect l="177" t="-542" r="176" b="-541"/>
          <a:stretch/>
        </p:blipFill>
        <p:spPr>
          <a:xfrm>
            <a:off x="3563108" y="2223656"/>
            <a:ext cx="2017786" cy="2729344"/>
          </a:xfrm>
          <a:prstGeom prst="rect">
            <a:avLst/>
          </a:prstGeom>
          <a:noFill/>
          <a:ln>
            <a:noFill/>
          </a:ln>
        </p:spPr>
      </p:pic>
      <p:pic>
        <p:nvPicPr>
          <p:cNvPr id="1565" name="Google Shape;1565;p183"/>
          <p:cNvPicPr preferRelativeResize="0"/>
          <p:nvPr/>
        </p:nvPicPr>
        <p:blipFill rotWithShape="1">
          <a:blip r:embed="rId3">
            <a:alphaModFix/>
          </a:blip>
          <a:srcRect/>
          <a:stretch/>
        </p:blipFill>
        <p:spPr>
          <a:xfrm>
            <a:off x="0" y="6817420"/>
            <a:ext cx="9144000" cy="40580"/>
          </a:xfrm>
          <a:prstGeom prst="rect">
            <a:avLst/>
          </a:prstGeom>
          <a:noFill/>
          <a:ln>
            <a:noFill/>
          </a:ln>
        </p:spPr>
      </p:pic>
      <p:pic>
        <p:nvPicPr>
          <p:cNvPr id="1566" name="Google Shape;1566;p183"/>
          <p:cNvPicPr preferRelativeResize="0"/>
          <p:nvPr/>
        </p:nvPicPr>
        <p:blipFill rotWithShape="1">
          <a:blip r:embed="rId4">
            <a:alphaModFix/>
          </a:blip>
          <a:srcRect/>
          <a:stretch/>
        </p:blipFill>
        <p:spPr>
          <a:xfrm>
            <a:off x="0" y="160569"/>
            <a:ext cx="8001000" cy="764364"/>
          </a:xfrm>
          <a:prstGeom prst="rect">
            <a:avLst/>
          </a:prstGeom>
          <a:noFill/>
          <a:ln>
            <a:noFill/>
          </a:ln>
        </p:spPr>
      </p:pic>
      <p:sp>
        <p:nvSpPr>
          <p:cNvPr id="1567" name="Google Shape;1567;p183"/>
          <p:cNvSpPr txBox="1">
            <a:spLocks noGrp="1"/>
          </p:cNvSpPr>
          <p:nvPr>
            <p:ph type="title"/>
          </p:nvPr>
        </p:nvSpPr>
        <p:spPr>
          <a:xfrm>
            <a:off x="628650" y="160569"/>
            <a:ext cx="6991350" cy="76436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2400"/>
              <a:buFont typeface="Helvetica Neue"/>
              <a:buNone/>
              <a:defRPr sz="2400" b="1">
                <a:solidFill>
                  <a:schemeClr val="lt1"/>
                </a:solidFill>
                <a:latin typeface="Helvetica Neue"/>
                <a:ea typeface="Helvetica Neue"/>
                <a:cs typeface="Helvetica Neue"/>
                <a:sym typeface="Helvetica Neu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68" name="Google Shape;1568;p183"/>
          <p:cNvSpPr txBox="1">
            <a:spLocks noGrp="1"/>
          </p:cNvSpPr>
          <p:nvPr>
            <p:ph type="body" idx="1"/>
          </p:nvPr>
        </p:nvSpPr>
        <p:spPr>
          <a:xfrm>
            <a:off x="643304" y="1600202"/>
            <a:ext cx="7620000" cy="2728913"/>
          </a:xfrm>
          <a:prstGeom prst="rect">
            <a:avLst/>
          </a:prstGeom>
          <a:noFill/>
          <a:ln>
            <a:noFill/>
          </a:ln>
        </p:spPr>
        <p:txBody>
          <a:bodyPr spcFirstLastPara="1" wrap="square" lIns="91425" tIns="45700" rIns="91425" bIns="45700" anchor="t" anchorCtr="0">
            <a:normAutofit/>
          </a:bodyPr>
          <a:lstStyle>
            <a:lvl1pPr marL="457200" lvl="0" indent="-314325" algn="l">
              <a:lnSpc>
                <a:spcPct val="90000"/>
              </a:lnSpc>
              <a:spcBef>
                <a:spcPts val="1000"/>
              </a:spcBef>
              <a:spcAft>
                <a:spcPts val="0"/>
              </a:spcAft>
              <a:buClr>
                <a:schemeClr val="dk1"/>
              </a:buClr>
              <a:buSzPts val="1350"/>
              <a:buChar char="•"/>
              <a:defRPr sz="1350">
                <a:latin typeface="Helvetica Neue"/>
                <a:ea typeface="Helvetica Neue"/>
                <a:cs typeface="Helvetica Neue"/>
                <a:sym typeface="Helvetica Neue"/>
              </a:defRPr>
            </a:lvl1pPr>
            <a:lvl2pPr marL="914400" lvl="1" indent="-304800" algn="l">
              <a:lnSpc>
                <a:spcPct val="90000"/>
              </a:lnSpc>
              <a:spcBef>
                <a:spcPts val="500"/>
              </a:spcBef>
              <a:spcAft>
                <a:spcPts val="0"/>
              </a:spcAft>
              <a:buClr>
                <a:schemeClr val="dk1"/>
              </a:buClr>
              <a:buSzPts val="1200"/>
              <a:buChar char="•"/>
              <a:defRPr sz="1200">
                <a:latin typeface="Helvetica Neue"/>
                <a:ea typeface="Helvetica Neue"/>
                <a:cs typeface="Helvetica Neue"/>
                <a:sym typeface="Helvetica Neue"/>
              </a:defRPr>
            </a:lvl2pPr>
            <a:lvl3pPr marL="1371600" lvl="2" indent="-295275" algn="l">
              <a:lnSpc>
                <a:spcPct val="90000"/>
              </a:lnSpc>
              <a:spcBef>
                <a:spcPts val="500"/>
              </a:spcBef>
              <a:spcAft>
                <a:spcPts val="0"/>
              </a:spcAft>
              <a:buClr>
                <a:schemeClr val="dk1"/>
              </a:buClr>
              <a:buSzPts val="1050"/>
              <a:buChar char="•"/>
              <a:defRPr sz="1050">
                <a:latin typeface="Helvetica Neue"/>
                <a:ea typeface="Helvetica Neue"/>
                <a:cs typeface="Helvetica Neue"/>
                <a:sym typeface="Helvetica Neue"/>
              </a:defRPr>
            </a:lvl3pPr>
            <a:lvl4pPr marL="1828800" lvl="3" indent="-285750" algn="l">
              <a:lnSpc>
                <a:spcPct val="90000"/>
              </a:lnSpc>
              <a:spcBef>
                <a:spcPts val="500"/>
              </a:spcBef>
              <a:spcAft>
                <a:spcPts val="0"/>
              </a:spcAft>
              <a:buClr>
                <a:schemeClr val="dk1"/>
              </a:buClr>
              <a:buSzPts val="900"/>
              <a:buChar char="•"/>
              <a:defRPr sz="900">
                <a:latin typeface="Helvetica Neue"/>
                <a:ea typeface="Helvetica Neue"/>
                <a:cs typeface="Helvetica Neue"/>
                <a:sym typeface="Helvetica Neue"/>
              </a:defRPr>
            </a:lvl4pPr>
            <a:lvl5pPr marL="2286000" lvl="4" indent="-285750" algn="l">
              <a:lnSpc>
                <a:spcPct val="90000"/>
              </a:lnSpc>
              <a:spcBef>
                <a:spcPts val="500"/>
              </a:spcBef>
              <a:spcAft>
                <a:spcPts val="0"/>
              </a:spcAft>
              <a:buClr>
                <a:schemeClr val="dk1"/>
              </a:buClr>
              <a:buSzPts val="900"/>
              <a:buChar char="•"/>
              <a:defRPr sz="900">
                <a:latin typeface="Helvetica Neue"/>
                <a:ea typeface="Helvetica Neue"/>
                <a:cs typeface="Helvetica Neue"/>
                <a:sym typeface="Helvetica Neu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69" name="Google Shape;1569;p183"/>
          <p:cNvSpPr txBox="1">
            <a:spLocks noGrp="1"/>
          </p:cNvSpPr>
          <p:nvPr>
            <p:ph type="body" idx="2"/>
          </p:nvPr>
        </p:nvSpPr>
        <p:spPr>
          <a:xfrm>
            <a:off x="246935" y="1143002"/>
            <a:ext cx="8397717" cy="3952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1C1573"/>
              </a:buClr>
              <a:buSzPts val="1500"/>
              <a:buNone/>
              <a:defRPr sz="1500" b="1">
                <a:solidFill>
                  <a:srgbClr val="1C1573"/>
                </a:solidFill>
                <a:latin typeface="Helvetica Neue"/>
                <a:ea typeface="Helvetica Neue"/>
                <a:cs typeface="Helvetica Neue"/>
                <a:sym typeface="Helvetica Neue"/>
              </a:defRPr>
            </a:lvl1pPr>
            <a:lvl2pPr marL="914400" lvl="1" indent="-381000" algn="l">
              <a:lnSpc>
                <a:spcPct val="90000"/>
              </a:lnSpc>
              <a:spcBef>
                <a:spcPts val="500"/>
              </a:spcBef>
              <a:spcAft>
                <a:spcPts val="0"/>
              </a:spcAft>
              <a:buClr>
                <a:srgbClr val="1C1573"/>
              </a:buClr>
              <a:buSzPts val="2400"/>
              <a:buChar char="•"/>
              <a:defRPr b="1">
                <a:solidFill>
                  <a:srgbClr val="1C1573"/>
                </a:solidFill>
                <a:latin typeface="Helvetica Neue"/>
                <a:ea typeface="Helvetica Neue"/>
                <a:cs typeface="Helvetica Neue"/>
                <a:sym typeface="Helvetica Neue"/>
              </a:defRPr>
            </a:lvl2pPr>
            <a:lvl3pPr marL="1371600" lvl="2" indent="-355600" algn="l">
              <a:lnSpc>
                <a:spcPct val="90000"/>
              </a:lnSpc>
              <a:spcBef>
                <a:spcPts val="500"/>
              </a:spcBef>
              <a:spcAft>
                <a:spcPts val="0"/>
              </a:spcAft>
              <a:buClr>
                <a:srgbClr val="1C1573"/>
              </a:buClr>
              <a:buSzPts val="2000"/>
              <a:buChar char="•"/>
              <a:defRPr b="1">
                <a:solidFill>
                  <a:srgbClr val="1C1573"/>
                </a:solidFill>
                <a:latin typeface="Helvetica Neue"/>
                <a:ea typeface="Helvetica Neue"/>
                <a:cs typeface="Helvetica Neue"/>
                <a:sym typeface="Helvetica Neue"/>
              </a:defRPr>
            </a:lvl3pPr>
            <a:lvl4pPr marL="1828800" lvl="3" indent="-342900" algn="l">
              <a:lnSpc>
                <a:spcPct val="90000"/>
              </a:lnSpc>
              <a:spcBef>
                <a:spcPts val="500"/>
              </a:spcBef>
              <a:spcAft>
                <a:spcPts val="0"/>
              </a:spcAft>
              <a:buClr>
                <a:srgbClr val="1C1573"/>
              </a:buClr>
              <a:buSzPts val="1800"/>
              <a:buChar char="•"/>
              <a:defRPr b="1">
                <a:solidFill>
                  <a:srgbClr val="1C1573"/>
                </a:solidFill>
                <a:latin typeface="Helvetica Neue"/>
                <a:ea typeface="Helvetica Neue"/>
                <a:cs typeface="Helvetica Neue"/>
                <a:sym typeface="Helvetica Neue"/>
              </a:defRPr>
            </a:lvl4pPr>
            <a:lvl5pPr marL="2286000" lvl="4" indent="-342900" algn="l">
              <a:lnSpc>
                <a:spcPct val="90000"/>
              </a:lnSpc>
              <a:spcBef>
                <a:spcPts val="500"/>
              </a:spcBef>
              <a:spcAft>
                <a:spcPts val="0"/>
              </a:spcAft>
              <a:buClr>
                <a:srgbClr val="1C1573"/>
              </a:buClr>
              <a:buSzPts val="1800"/>
              <a:buChar char="•"/>
              <a:defRPr b="1">
                <a:solidFill>
                  <a:srgbClr val="1C1573"/>
                </a:solidFill>
                <a:latin typeface="Helvetica Neue"/>
                <a:ea typeface="Helvetica Neue"/>
                <a:cs typeface="Helvetica Neue"/>
                <a:sym typeface="Helvetica Neu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matchingName="11_Title and Content">
  <p:cSld name="11_Title and Content">
    <p:spTree>
      <p:nvGrpSpPr>
        <p:cNvPr id="1" name="Shape 1570"/>
        <p:cNvGrpSpPr/>
        <p:nvPr/>
      </p:nvGrpSpPr>
      <p:grpSpPr>
        <a:xfrm>
          <a:off x="0" y="0"/>
          <a:ext cx="0" cy="0"/>
          <a:chOff x="0" y="0"/>
          <a:chExt cx="0" cy="0"/>
        </a:xfrm>
      </p:grpSpPr>
      <p:pic>
        <p:nvPicPr>
          <p:cNvPr id="1571" name="Google Shape;1571;p184"/>
          <p:cNvPicPr preferRelativeResize="0"/>
          <p:nvPr/>
        </p:nvPicPr>
        <p:blipFill rotWithShape="1">
          <a:blip r:embed="rId2">
            <a:alphaModFix amt="50000"/>
          </a:blip>
          <a:srcRect l="177" t="-542" r="176" b="-541"/>
          <a:stretch/>
        </p:blipFill>
        <p:spPr>
          <a:xfrm>
            <a:off x="3563108" y="2223656"/>
            <a:ext cx="2017786" cy="2729344"/>
          </a:xfrm>
          <a:prstGeom prst="rect">
            <a:avLst/>
          </a:prstGeom>
          <a:noFill/>
          <a:ln>
            <a:noFill/>
          </a:ln>
        </p:spPr>
      </p:pic>
      <p:pic>
        <p:nvPicPr>
          <p:cNvPr id="1572" name="Google Shape;1572;p184"/>
          <p:cNvPicPr preferRelativeResize="0"/>
          <p:nvPr/>
        </p:nvPicPr>
        <p:blipFill rotWithShape="1">
          <a:blip r:embed="rId3">
            <a:alphaModFix/>
          </a:blip>
          <a:srcRect/>
          <a:stretch/>
        </p:blipFill>
        <p:spPr>
          <a:xfrm>
            <a:off x="0" y="6817420"/>
            <a:ext cx="9144000" cy="40580"/>
          </a:xfrm>
          <a:prstGeom prst="rect">
            <a:avLst/>
          </a:prstGeom>
          <a:noFill/>
          <a:ln>
            <a:noFill/>
          </a:ln>
        </p:spPr>
      </p:pic>
      <p:pic>
        <p:nvPicPr>
          <p:cNvPr id="1573" name="Google Shape;1573;p184"/>
          <p:cNvPicPr preferRelativeResize="0"/>
          <p:nvPr/>
        </p:nvPicPr>
        <p:blipFill rotWithShape="1">
          <a:blip r:embed="rId4">
            <a:alphaModFix/>
          </a:blip>
          <a:srcRect/>
          <a:stretch/>
        </p:blipFill>
        <p:spPr>
          <a:xfrm>
            <a:off x="0" y="160569"/>
            <a:ext cx="8001000" cy="764364"/>
          </a:xfrm>
          <a:prstGeom prst="rect">
            <a:avLst/>
          </a:prstGeom>
          <a:noFill/>
          <a:ln>
            <a:noFill/>
          </a:ln>
        </p:spPr>
      </p:pic>
      <p:sp>
        <p:nvSpPr>
          <p:cNvPr id="1574" name="Google Shape;1574;p184"/>
          <p:cNvSpPr txBox="1">
            <a:spLocks noGrp="1"/>
          </p:cNvSpPr>
          <p:nvPr>
            <p:ph type="title"/>
          </p:nvPr>
        </p:nvSpPr>
        <p:spPr>
          <a:xfrm>
            <a:off x="628650" y="160569"/>
            <a:ext cx="6991350" cy="76436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2400"/>
              <a:buFont typeface="Helvetica Neue"/>
              <a:buNone/>
              <a:defRPr sz="2400" b="1">
                <a:solidFill>
                  <a:schemeClr val="lt1"/>
                </a:solidFill>
                <a:latin typeface="Helvetica Neue"/>
                <a:ea typeface="Helvetica Neue"/>
                <a:cs typeface="Helvetica Neue"/>
                <a:sym typeface="Helvetica Neu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75" name="Google Shape;1575;p184"/>
          <p:cNvSpPr txBox="1">
            <a:spLocks noGrp="1"/>
          </p:cNvSpPr>
          <p:nvPr>
            <p:ph type="body" idx="1"/>
          </p:nvPr>
        </p:nvSpPr>
        <p:spPr>
          <a:xfrm>
            <a:off x="643304" y="1600202"/>
            <a:ext cx="7620000" cy="2728913"/>
          </a:xfrm>
          <a:prstGeom prst="rect">
            <a:avLst/>
          </a:prstGeom>
          <a:noFill/>
          <a:ln>
            <a:noFill/>
          </a:ln>
        </p:spPr>
        <p:txBody>
          <a:bodyPr spcFirstLastPara="1" wrap="square" lIns="91425" tIns="45700" rIns="91425" bIns="45700" anchor="t" anchorCtr="0">
            <a:normAutofit/>
          </a:bodyPr>
          <a:lstStyle>
            <a:lvl1pPr marL="457200" lvl="0" indent="-314325" algn="l">
              <a:lnSpc>
                <a:spcPct val="90000"/>
              </a:lnSpc>
              <a:spcBef>
                <a:spcPts val="1000"/>
              </a:spcBef>
              <a:spcAft>
                <a:spcPts val="0"/>
              </a:spcAft>
              <a:buClr>
                <a:schemeClr val="dk1"/>
              </a:buClr>
              <a:buSzPts val="1350"/>
              <a:buChar char="•"/>
              <a:defRPr sz="1350">
                <a:latin typeface="Helvetica Neue"/>
                <a:ea typeface="Helvetica Neue"/>
                <a:cs typeface="Helvetica Neue"/>
                <a:sym typeface="Helvetica Neue"/>
              </a:defRPr>
            </a:lvl1pPr>
            <a:lvl2pPr marL="914400" lvl="1" indent="-304800" algn="l">
              <a:lnSpc>
                <a:spcPct val="90000"/>
              </a:lnSpc>
              <a:spcBef>
                <a:spcPts val="500"/>
              </a:spcBef>
              <a:spcAft>
                <a:spcPts val="0"/>
              </a:spcAft>
              <a:buClr>
                <a:schemeClr val="dk1"/>
              </a:buClr>
              <a:buSzPts val="1200"/>
              <a:buChar char="•"/>
              <a:defRPr sz="1200">
                <a:latin typeface="Helvetica Neue"/>
                <a:ea typeface="Helvetica Neue"/>
                <a:cs typeface="Helvetica Neue"/>
                <a:sym typeface="Helvetica Neue"/>
              </a:defRPr>
            </a:lvl2pPr>
            <a:lvl3pPr marL="1371600" lvl="2" indent="-295275" algn="l">
              <a:lnSpc>
                <a:spcPct val="90000"/>
              </a:lnSpc>
              <a:spcBef>
                <a:spcPts val="500"/>
              </a:spcBef>
              <a:spcAft>
                <a:spcPts val="0"/>
              </a:spcAft>
              <a:buClr>
                <a:schemeClr val="dk1"/>
              </a:buClr>
              <a:buSzPts val="1050"/>
              <a:buChar char="•"/>
              <a:defRPr sz="1050">
                <a:latin typeface="Helvetica Neue"/>
                <a:ea typeface="Helvetica Neue"/>
                <a:cs typeface="Helvetica Neue"/>
                <a:sym typeface="Helvetica Neue"/>
              </a:defRPr>
            </a:lvl3pPr>
            <a:lvl4pPr marL="1828800" lvl="3" indent="-285750" algn="l">
              <a:lnSpc>
                <a:spcPct val="90000"/>
              </a:lnSpc>
              <a:spcBef>
                <a:spcPts val="500"/>
              </a:spcBef>
              <a:spcAft>
                <a:spcPts val="0"/>
              </a:spcAft>
              <a:buClr>
                <a:schemeClr val="dk1"/>
              </a:buClr>
              <a:buSzPts val="900"/>
              <a:buChar char="•"/>
              <a:defRPr sz="900">
                <a:latin typeface="Helvetica Neue"/>
                <a:ea typeface="Helvetica Neue"/>
                <a:cs typeface="Helvetica Neue"/>
                <a:sym typeface="Helvetica Neue"/>
              </a:defRPr>
            </a:lvl4pPr>
            <a:lvl5pPr marL="2286000" lvl="4" indent="-285750" algn="l">
              <a:lnSpc>
                <a:spcPct val="90000"/>
              </a:lnSpc>
              <a:spcBef>
                <a:spcPts val="500"/>
              </a:spcBef>
              <a:spcAft>
                <a:spcPts val="0"/>
              </a:spcAft>
              <a:buClr>
                <a:schemeClr val="dk1"/>
              </a:buClr>
              <a:buSzPts val="900"/>
              <a:buChar char="•"/>
              <a:defRPr sz="900">
                <a:latin typeface="Helvetica Neue"/>
                <a:ea typeface="Helvetica Neue"/>
                <a:cs typeface="Helvetica Neue"/>
                <a:sym typeface="Helvetica Neu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76" name="Google Shape;1576;p184"/>
          <p:cNvSpPr txBox="1">
            <a:spLocks noGrp="1"/>
          </p:cNvSpPr>
          <p:nvPr>
            <p:ph type="body" idx="2"/>
          </p:nvPr>
        </p:nvSpPr>
        <p:spPr>
          <a:xfrm>
            <a:off x="246935" y="1143002"/>
            <a:ext cx="8397717" cy="3952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1C1573"/>
              </a:buClr>
              <a:buSzPts val="1500"/>
              <a:buNone/>
              <a:defRPr sz="1500" b="1">
                <a:solidFill>
                  <a:srgbClr val="1C1573"/>
                </a:solidFill>
                <a:latin typeface="Helvetica Neue"/>
                <a:ea typeface="Helvetica Neue"/>
                <a:cs typeface="Helvetica Neue"/>
                <a:sym typeface="Helvetica Neue"/>
              </a:defRPr>
            </a:lvl1pPr>
            <a:lvl2pPr marL="914400" lvl="1" indent="-381000" algn="l">
              <a:lnSpc>
                <a:spcPct val="90000"/>
              </a:lnSpc>
              <a:spcBef>
                <a:spcPts val="500"/>
              </a:spcBef>
              <a:spcAft>
                <a:spcPts val="0"/>
              </a:spcAft>
              <a:buClr>
                <a:srgbClr val="1C1573"/>
              </a:buClr>
              <a:buSzPts val="2400"/>
              <a:buChar char="•"/>
              <a:defRPr b="1">
                <a:solidFill>
                  <a:srgbClr val="1C1573"/>
                </a:solidFill>
                <a:latin typeface="Helvetica Neue"/>
                <a:ea typeface="Helvetica Neue"/>
                <a:cs typeface="Helvetica Neue"/>
                <a:sym typeface="Helvetica Neue"/>
              </a:defRPr>
            </a:lvl2pPr>
            <a:lvl3pPr marL="1371600" lvl="2" indent="-355600" algn="l">
              <a:lnSpc>
                <a:spcPct val="90000"/>
              </a:lnSpc>
              <a:spcBef>
                <a:spcPts val="500"/>
              </a:spcBef>
              <a:spcAft>
                <a:spcPts val="0"/>
              </a:spcAft>
              <a:buClr>
                <a:srgbClr val="1C1573"/>
              </a:buClr>
              <a:buSzPts val="2000"/>
              <a:buChar char="•"/>
              <a:defRPr b="1">
                <a:solidFill>
                  <a:srgbClr val="1C1573"/>
                </a:solidFill>
                <a:latin typeface="Helvetica Neue"/>
                <a:ea typeface="Helvetica Neue"/>
                <a:cs typeface="Helvetica Neue"/>
                <a:sym typeface="Helvetica Neue"/>
              </a:defRPr>
            </a:lvl3pPr>
            <a:lvl4pPr marL="1828800" lvl="3" indent="-342900" algn="l">
              <a:lnSpc>
                <a:spcPct val="90000"/>
              </a:lnSpc>
              <a:spcBef>
                <a:spcPts val="500"/>
              </a:spcBef>
              <a:spcAft>
                <a:spcPts val="0"/>
              </a:spcAft>
              <a:buClr>
                <a:srgbClr val="1C1573"/>
              </a:buClr>
              <a:buSzPts val="1800"/>
              <a:buChar char="•"/>
              <a:defRPr b="1">
                <a:solidFill>
                  <a:srgbClr val="1C1573"/>
                </a:solidFill>
                <a:latin typeface="Helvetica Neue"/>
                <a:ea typeface="Helvetica Neue"/>
                <a:cs typeface="Helvetica Neue"/>
                <a:sym typeface="Helvetica Neue"/>
              </a:defRPr>
            </a:lvl4pPr>
            <a:lvl5pPr marL="2286000" lvl="4" indent="-342900" algn="l">
              <a:lnSpc>
                <a:spcPct val="90000"/>
              </a:lnSpc>
              <a:spcBef>
                <a:spcPts val="500"/>
              </a:spcBef>
              <a:spcAft>
                <a:spcPts val="0"/>
              </a:spcAft>
              <a:buClr>
                <a:srgbClr val="1C1573"/>
              </a:buClr>
              <a:buSzPts val="1800"/>
              <a:buChar char="•"/>
              <a:defRPr b="1">
                <a:solidFill>
                  <a:srgbClr val="1C1573"/>
                </a:solidFill>
                <a:latin typeface="Helvetica Neue"/>
                <a:ea typeface="Helvetica Neue"/>
                <a:cs typeface="Helvetica Neue"/>
                <a:sym typeface="Helvetica Neu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1_Title and Content">
  <p:cSld name="1_Title and Content">
    <p:spTree>
      <p:nvGrpSpPr>
        <p:cNvPr id="1" name="Shape 181"/>
        <p:cNvGrpSpPr/>
        <p:nvPr/>
      </p:nvGrpSpPr>
      <p:grpSpPr>
        <a:xfrm>
          <a:off x="0" y="0"/>
          <a:ext cx="0" cy="0"/>
          <a:chOff x="0" y="0"/>
          <a:chExt cx="0" cy="0"/>
        </a:xfrm>
      </p:grpSpPr>
      <p:sp>
        <p:nvSpPr>
          <p:cNvPr id="182" name="Google Shape;182;p53"/>
          <p:cNvSpPr txBox="1"/>
          <p:nvPr/>
        </p:nvSpPr>
        <p:spPr>
          <a:xfrm>
            <a:off x="3276600" y="6596063"/>
            <a:ext cx="5867400" cy="261937"/>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101141"/>
              </a:buClr>
              <a:buSzPts val="1100"/>
              <a:buFont typeface="Arial"/>
              <a:buNone/>
            </a:pPr>
            <a:r>
              <a:rPr lang="en-US" sz="1100" b="1" i="0" u="none" strike="noStrike" cap="none">
                <a:solidFill>
                  <a:srgbClr val="101141"/>
                </a:solidFill>
                <a:latin typeface="Arial"/>
                <a:ea typeface="Arial"/>
                <a:cs typeface="Arial"/>
                <a:sym typeface="Arial"/>
              </a:rPr>
              <a:t>BITS </a:t>
            </a:r>
            <a:r>
              <a:rPr lang="en-US" sz="1100" b="0" i="0" u="none" strike="noStrike" cap="none">
                <a:solidFill>
                  <a:srgbClr val="101141"/>
                </a:solidFill>
                <a:latin typeface="Arial"/>
                <a:ea typeface="Arial"/>
                <a:cs typeface="Arial"/>
                <a:sym typeface="Arial"/>
              </a:rPr>
              <a:t>Pilani, Pilani Campus</a:t>
            </a:r>
            <a:endParaRPr sz="1400" b="0" i="0" u="none" strike="noStrike" cap="none">
              <a:solidFill>
                <a:srgbClr val="000000"/>
              </a:solidFill>
              <a:latin typeface="Arial"/>
              <a:ea typeface="Arial"/>
              <a:cs typeface="Arial"/>
              <a:sym typeface="Arial"/>
            </a:endParaRPr>
          </a:p>
        </p:txBody>
      </p:sp>
      <p:grpSp>
        <p:nvGrpSpPr>
          <p:cNvPr id="183" name="Google Shape;183;p53"/>
          <p:cNvGrpSpPr/>
          <p:nvPr/>
        </p:nvGrpSpPr>
        <p:grpSpPr>
          <a:xfrm>
            <a:off x="2084388" y="6550025"/>
            <a:ext cx="7059612" cy="49213"/>
            <a:chOff x="2083888" y="6550671"/>
            <a:chExt cx="7060112" cy="48665"/>
          </a:xfrm>
        </p:grpSpPr>
        <p:sp>
          <p:nvSpPr>
            <p:cNvPr id="184" name="Google Shape;184;p53"/>
            <p:cNvSpPr/>
            <p:nvPr/>
          </p:nvSpPr>
          <p:spPr>
            <a:xfrm>
              <a:off x="4630418" y="6550671"/>
              <a:ext cx="2329027" cy="48665"/>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185" name="Google Shape;185;p53"/>
            <p:cNvSpPr/>
            <p:nvPr/>
          </p:nvSpPr>
          <p:spPr>
            <a:xfrm>
              <a:off x="6908642" y="6550671"/>
              <a:ext cx="2235358" cy="45525"/>
            </a:xfrm>
            <a:prstGeom prst="rect">
              <a:avLst/>
            </a:prstGeom>
            <a:solidFill>
              <a:srgbClr val="E31C2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186" name="Google Shape;186;p53"/>
            <p:cNvSpPr/>
            <p:nvPr/>
          </p:nvSpPr>
          <p:spPr>
            <a:xfrm>
              <a:off x="2083888" y="6550671"/>
              <a:ext cx="2581458" cy="48665"/>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grpSp>
      <p:pic>
        <p:nvPicPr>
          <p:cNvPr id="187" name="Google Shape;187;p53" descr="Picture 7.png"/>
          <p:cNvPicPr preferRelativeResize="0"/>
          <p:nvPr/>
        </p:nvPicPr>
        <p:blipFill rotWithShape="1">
          <a:blip r:embed="rId2">
            <a:alphaModFix/>
          </a:blip>
          <a:srcRect l="1923" b="5334"/>
          <a:stretch/>
        </p:blipFill>
        <p:spPr>
          <a:xfrm>
            <a:off x="6629400" y="0"/>
            <a:ext cx="2193925" cy="692150"/>
          </a:xfrm>
          <a:prstGeom prst="rect">
            <a:avLst/>
          </a:prstGeom>
          <a:noFill/>
          <a:ln>
            <a:noFill/>
          </a:ln>
        </p:spPr>
      </p:pic>
      <p:grpSp>
        <p:nvGrpSpPr>
          <p:cNvPr id="188" name="Google Shape;188;p53"/>
          <p:cNvGrpSpPr/>
          <p:nvPr/>
        </p:nvGrpSpPr>
        <p:grpSpPr>
          <a:xfrm>
            <a:off x="2133600" y="6553200"/>
            <a:ext cx="7010400" cy="46038"/>
            <a:chOff x="1905000" y="6553200"/>
            <a:chExt cx="7010400" cy="45719"/>
          </a:xfrm>
        </p:grpSpPr>
        <p:sp>
          <p:nvSpPr>
            <p:cNvPr id="189" name="Google Shape;189;p53"/>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190" name="Google Shape;190;p53"/>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191" name="Google Shape;191;p53"/>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grpSp>
      <p:grpSp>
        <p:nvGrpSpPr>
          <p:cNvPr id="192" name="Google Shape;192;p53"/>
          <p:cNvGrpSpPr/>
          <p:nvPr/>
        </p:nvGrpSpPr>
        <p:grpSpPr>
          <a:xfrm>
            <a:off x="0" y="1295400"/>
            <a:ext cx="7010400" cy="46038"/>
            <a:chOff x="1905000" y="6553200"/>
            <a:chExt cx="7010400" cy="45719"/>
          </a:xfrm>
        </p:grpSpPr>
        <p:sp>
          <p:nvSpPr>
            <p:cNvPr id="193" name="Google Shape;193;p53"/>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194" name="Google Shape;194;p53"/>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195" name="Google Shape;195;p53"/>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grpSp>
      <p:sp>
        <p:nvSpPr>
          <p:cNvPr id="196" name="Google Shape;196;p53"/>
          <p:cNvSpPr txBox="1">
            <a:spLocks noGrp="1"/>
          </p:cNvSpPr>
          <p:nvPr>
            <p:ph type="body" idx="1"/>
          </p:nvPr>
        </p:nvSpPr>
        <p:spPr>
          <a:xfrm>
            <a:off x="304800" y="1493837"/>
            <a:ext cx="8229600" cy="4525963"/>
          </a:xfrm>
          <a:prstGeom prst="rect">
            <a:avLst/>
          </a:prstGeom>
          <a:noFill/>
          <a:ln>
            <a:noFill/>
          </a:ln>
        </p:spPr>
        <p:txBody>
          <a:bodyPr spcFirstLastPara="1" wrap="square" lIns="91425" tIns="45700" rIns="91425" bIns="45700" anchor="t" anchorCtr="0">
            <a:noAutofit/>
          </a:bodyPr>
          <a:lstStyle>
            <a:lvl1pPr marL="457200" marR="0" lvl="0" indent="-228600" algn="l">
              <a:lnSpc>
                <a:spcPct val="100000"/>
              </a:lnSpc>
              <a:spcBef>
                <a:spcPts val="480"/>
              </a:spcBef>
              <a:spcAft>
                <a:spcPts val="0"/>
              </a:spcAft>
              <a:buClr>
                <a:srgbClr val="101141"/>
              </a:buClr>
              <a:buSzPts val="2400"/>
              <a:buFont typeface="Arial"/>
              <a:buNone/>
              <a:defRPr sz="2400">
                <a:latin typeface="Arial"/>
                <a:ea typeface="Arial"/>
                <a:cs typeface="Arial"/>
                <a:sym typeface="Arial"/>
              </a:defRPr>
            </a:lvl1pPr>
            <a:lvl2pPr marL="914400" marR="0" lvl="1" indent="-330200" algn="l">
              <a:lnSpc>
                <a:spcPct val="100000"/>
              </a:lnSpc>
              <a:spcBef>
                <a:spcPts val="320"/>
              </a:spcBef>
              <a:spcAft>
                <a:spcPts val="0"/>
              </a:spcAft>
              <a:buClr>
                <a:schemeClr val="dk1"/>
              </a:buClr>
              <a:buSzPts val="1600"/>
              <a:buFont typeface="Arial"/>
              <a:buChar char="–"/>
              <a:defRPr sz="1600">
                <a:latin typeface="Arial"/>
                <a:ea typeface="Arial"/>
                <a:cs typeface="Arial"/>
                <a:sym typeface="Arial"/>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97" name="Google Shape;197;p53"/>
          <p:cNvSpPr txBox="1">
            <a:spLocks noGrp="1"/>
          </p:cNvSpPr>
          <p:nvPr>
            <p:ph type="body" idx="2"/>
          </p:nvPr>
        </p:nvSpPr>
        <p:spPr>
          <a:xfrm>
            <a:off x="304800" y="152400"/>
            <a:ext cx="6324600" cy="11430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0"/>
              </a:spcBef>
              <a:spcAft>
                <a:spcPts val="0"/>
              </a:spcAft>
              <a:buClr>
                <a:schemeClr val="dk1"/>
              </a:buClr>
              <a:buSzPts val="3600"/>
              <a:buNone/>
              <a:defRPr sz="3600" b="1">
                <a:latin typeface="Arial"/>
                <a:ea typeface="Arial"/>
                <a:cs typeface="Arial"/>
                <a:sym typeface="Arial"/>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matchingName="12_Title and Content">
  <p:cSld name="12_Title and Content">
    <p:spTree>
      <p:nvGrpSpPr>
        <p:cNvPr id="1" name="Shape 1577"/>
        <p:cNvGrpSpPr/>
        <p:nvPr/>
      </p:nvGrpSpPr>
      <p:grpSpPr>
        <a:xfrm>
          <a:off x="0" y="0"/>
          <a:ext cx="0" cy="0"/>
          <a:chOff x="0" y="0"/>
          <a:chExt cx="0" cy="0"/>
        </a:xfrm>
      </p:grpSpPr>
      <p:pic>
        <p:nvPicPr>
          <p:cNvPr id="1578" name="Google Shape;1578;p185"/>
          <p:cNvPicPr preferRelativeResize="0"/>
          <p:nvPr/>
        </p:nvPicPr>
        <p:blipFill rotWithShape="1">
          <a:blip r:embed="rId2">
            <a:alphaModFix amt="50000"/>
          </a:blip>
          <a:srcRect l="177" t="-542" r="176" b="-541"/>
          <a:stretch/>
        </p:blipFill>
        <p:spPr>
          <a:xfrm>
            <a:off x="3563108" y="2223656"/>
            <a:ext cx="2017786" cy="2729344"/>
          </a:xfrm>
          <a:prstGeom prst="rect">
            <a:avLst/>
          </a:prstGeom>
          <a:noFill/>
          <a:ln>
            <a:noFill/>
          </a:ln>
        </p:spPr>
      </p:pic>
      <p:pic>
        <p:nvPicPr>
          <p:cNvPr id="1579" name="Google Shape;1579;p185"/>
          <p:cNvPicPr preferRelativeResize="0"/>
          <p:nvPr/>
        </p:nvPicPr>
        <p:blipFill rotWithShape="1">
          <a:blip r:embed="rId3">
            <a:alphaModFix/>
          </a:blip>
          <a:srcRect/>
          <a:stretch/>
        </p:blipFill>
        <p:spPr>
          <a:xfrm>
            <a:off x="0" y="6817420"/>
            <a:ext cx="9144000" cy="40580"/>
          </a:xfrm>
          <a:prstGeom prst="rect">
            <a:avLst/>
          </a:prstGeom>
          <a:noFill/>
          <a:ln>
            <a:noFill/>
          </a:ln>
        </p:spPr>
      </p:pic>
      <p:pic>
        <p:nvPicPr>
          <p:cNvPr id="1580" name="Google Shape;1580;p185"/>
          <p:cNvPicPr preferRelativeResize="0"/>
          <p:nvPr/>
        </p:nvPicPr>
        <p:blipFill rotWithShape="1">
          <a:blip r:embed="rId4">
            <a:alphaModFix/>
          </a:blip>
          <a:srcRect/>
          <a:stretch/>
        </p:blipFill>
        <p:spPr>
          <a:xfrm>
            <a:off x="0" y="160569"/>
            <a:ext cx="8001000" cy="764364"/>
          </a:xfrm>
          <a:prstGeom prst="rect">
            <a:avLst/>
          </a:prstGeom>
          <a:noFill/>
          <a:ln>
            <a:noFill/>
          </a:ln>
        </p:spPr>
      </p:pic>
      <p:sp>
        <p:nvSpPr>
          <p:cNvPr id="1581" name="Google Shape;1581;p185"/>
          <p:cNvSpPr txBox="1">
            <a:spLocks noGrp="1"/>
          </p:cNvSpPr>
          <p:nvPr>
            <p:ph type="title"/>
          </p:nvPr>
        </p:nvSpPr>
        <p:spPr>
          <a:xfrm>
            <a:off x="628650" y="160569"/>
            <a:ext cx="6991350" cy="76436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2400"/>
              <a:buFont typeface="Helvetica Neue"/>
              <a:buNone/>
              <a:defRPr sz="2400" b="1">
                <a:solidFill>
                  <a:schemeClr val="lt1"/>
                </a:solidFill>
                <a:latin typeface="Helvetica Neue"/>
                <a:ea typeface="Helvetica Neue"/>
                <a:cs typeface="Helvetica Neue"/>
                <a:sym typeface="Helvetica Neu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82" name="Google Shape;1582;p185"/>
          <p:cNvSpPr txBox="1">
            <a:spLocks noGrp="1"/>
          </p:cNvSpPr>
          <p:nvPr>
            <p:ph type="body" idx="1"/>
          </p:nvPr>
        </p:nvSpPr>
        <p:spPr>
          <a:xfrm>
            <a:off x="643304" y="1600202"/>
            <a:ext cx="7620000" cy="2728913"/>
          </a:xfrm>
          <a:prstGeom prst="rect">
            <a:avLst/>
          </a:prstGeom>
          <a:noFill/>
          <a:ln>
            <a:noFill/>
          </a:ln>
        </p:spPr>
        <p:txBody>
          <a:bodyPr spcFirstLastPara="1" wrap="square" lIns="91425" tIns="45700" rIns="91425" bIns="45700" anchor="t" anchorCtr="0">
            <a:normAutofit/>
          </a:bodyPr>
          <a:lstStyle>
            <a:lvl1pPr marL="457200" lvl="0" indent="-314325" algn="l">
              <a:lnSpc>
                <a:spcPct val="90000"/>
              </a:lnSpc>
              <a:spcBef>
                <a:spcPts val="1000"/>
              </a:spcBef>
              <a:spcAft>
                <a:spcPts val="0"/>
              </a:spcAft>
              <a:buClr>
                <a:schemeClr val="dk1"/>
              </a:buClr>
              <a:buSzPts val="1350"/>
              <a:buChar char="•"/>
              <a:defRPr sz="1350">
                <a:latin typeface="Helvetica Neue"/>
                <a:ea typeface="Helvetica Neue"/>
                <a:cs typeface="Helvetica Neue"/>
                <a:sym typeface="Helvetica Neue"/>
              </a:defRPr>
            </a:lvl1pPr>
            <a:lvl2pPr marL="914400" lvl="1" indent="-304800" algn="l">
              <a:lnSpc>
                <a:spcPct val="90000"/>
              </a:lnSpc>
              <a:spcBef>
                <a:spcPts val="500"/>
              </a:spcBef>
              <a:spcAft>
                <a:spcPts val="0"/>
              </a:spcAft>
              <a:buClr>
                <a:schemeClr val="dk1"/>
              </a:buClr>
              <a:buSzPts val="1200"/>
              <a:buChar char="•"/>
              <a:defRPr sz="1200">
                <a:latin typeface="Helvetica Neue"/>
                <a:ea typeface="Helvetica Neue"/>
                <a:cs typeface="Helvetica Neue"/>
                <a:sym typeface="Helvetica Neue"/>
              </a:defRPr>
            </a:lvl2pPr>
            <a:lvl3pPr marL="1371600" lvl="2" indent="-295275" algn="l">
              <a:lnSpc>
                <a:spcPct val="90000"/>
              </a:lnSpc>
              <a:spcBef>
                <a:spcPts val="500"/>
              </a:spcBef>
              <a:spcAft>
                <a:spcPts val="0"/>
              </a:spcAft>
              <a:buClr>
                <a:schemeClr val="dk1"/>
              </a:buClr>
              <a:buSzPts val="1050"/>
              <a:buChar char="•"/>
              <a:defRPr sz="1050">
                <a:latin typeface="Helvetica Neue"/>
                <a:ea typeface="Helvetica Neue"/>
                <a:cs typeface="Helvetica Neue"/>
                <a:sym typeface="Helvetica Neue"/>
              </a:defRPr>
            </a:lvl3pPr>
            <a:lvl4pPr marL="1828800" lvl="3" indent="-285750" algn="l">
              <a:lnSpc>
                <a:spcPct val="90000"/>
              </a:lnSpc>
              <a:spcBef>
                <a:spcPts val="500"/>
              </a:spcBef>
              <a:spcAft>
                <a:spcPts val="0"/>
              </a:spcAft>
              <a:buClr>
                <a:schemeClr val="dk1"/>
              </a:buClr>
              <a:buSzPts val="900"/>
              <a:buChar char="•"/>
              <a:defRPr sz="900">
                <a:latin typeface="Helvetica Neue"/>
                <a:ea typeface="Helvetica Neue"/>
                <a:cs typeface="Helvetica Neue"/>
                <a:sym typeface="Helvetica Neue"/>
              </a:defRPr>
            </a:lvl4pPr>
            <a:lvl5pPr marL="2286000" lvl="4" indent="-285750" algn="l">
              <a:lnSpc>
                <a:spcPct val="90000"/>
              </a:lnSpc>
              <a:spcBef>
                <a:spcPts val="500"/>
              </a:spcBef>
              <a:spcAft>
                <a:spcPts val="0"/>
              </a:spcAft>
              <a:buClr>
                <a:schemeClr val="dk1"/>
              </a:buClr>
              <a:buSzPts val="900"/>
              <a:buChar char="•"/>
              <a:defRPr sz="900">
                <a:latin typeface="Helvetica Neue"/>
                <a:ea typeface="Helvetica Neue"/>
                <a:cs typeface="Helvetica Neue"/>
                <a:sym typeface="Helvetica Neu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83" name="Google Shape;1583;p185"/>
          <p:cNvSpPr txBox="1">
            <a:spLocks noGrp="1"/>
          </p:cNvSpPr>
          <p:nvPr>
            <p:ph type="body" idx="2"/>
          </p:nvPr>
        </p:nvSpPr>
        <p:spPr>
          <a:xfrm>
            <a:off x="246935" y="1143002"/>
            <a:ext cx="8397717" cy="3952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1C1573"/>
              </a:buClr>
              <a:buSzPts val="1500"/>
              <a:buNone/>
              <a:defRPr sz="1500" b="1">
                <a:solidFill>
                  <a:srgbClr val="1C1573"/>
                </a:solidFill>
                <a:latin typeface="Helvetica Neue"/>
                <a:ea typeface="Helvetica Neue"/>
                <a:cs typeface="Helvetica Neue"/>
                <a:sym typeface="Helvetica Neue"/>
              </a:defRPr>
            </a:lvl1pPr>
            <a:lvl2pPr marL="914400" lvl="1" indent="-381000" algn="l">
              <a:lnSpc>
                <a:spcPct val="90000"/>
              </a:lnSpc>
              <a:spcBef>
                <a:spcPts val="500"/>
              </a:spcBef>
              <a:spcAft>
                <a:spcPts val="0"/>
              </a:spcAft>
              <a:buClr>
                <a:srgbClr val="1C1573"/>
              </a:buClr>
              <a:buSzPts val="2400"/>
              <a:buChar char="•"/>
              <a:defRPr b="1">
                <a:solidFill>
                  <a:srgbClr val="1C1573"/>
                </a:solidFill>
                <a:latin typeface="Helvetica Neue"/>
                <a:ea typeface="Helvetica Neue"/>
                <a:cs typeface="Helvetica Neue"/>
                <a:sym typeface="Helvetica Neue"/>
              </a:defRPr>
            </a:lvl2pPr>
            <a:lvl3pPr marL="1371600" lvl="2" indent="-355600" algn="l">
              <a:lnSpc>
                <a:spcPct val="90000"/>
              </a:lnSpc>
              <a:spcBef>
                <a:spcPts val="500"/>
              </a:spcBef>
              <a:spcAft>
                <a:spcPts val="0"/>
              </a:spcAft>
              <a:buClr>
                <a:srgbClr val="1C1573"/>
              </a:buClr>
              <a:buSzPts val="2000"/>
              <a:buChar char="•"/>
              <a:defRPr b="1">
                <a:solidFill>
                  <a:srgbClr val="1C1573"/>
                </a:solidFill>
                <a:latin typeface="Helvetica Neue"/>
                <a:ea typeface="Helvetica Neue"/>
                <a:cs typeface="Helvetica Neue"/>
                <a:sym typeface="Helvetica Neue"/>
              </a:defRPr>
            </a:lvl3pPr>
            <a:lvl4pPr marL="1828800" lvl="3" indent="-342900" algn="l">
              <a:lnSpc>
                <a:spcPct val="90000"/>
              </a:lnSpc>
              <a:spcBef>
                <a:spcPts val="500"/>
              </a:spcBef>
              <a:spcAft>
                <a:spcPts val="0"/>
              </a:spcAft>
              <a:buClr>
                <a:srgbClr val="1C1573"/>
              </a:buClr>
              <a:buSzPts val="1800"/>
              <a:buChar char="•"/>
              <a:defRPr b="1">
                <a:solidFill>
                  <a:srgbClr val="1C1573"/>
                </a:solidFill>
                <a:latin typeface="Helvetica Neue"/>
                <a:ea typeface="Helvetica Neue"/>
                <a:cs typeface="Helvetica Neue"/>
                <a:sym typeface="Helvetica Neue"/>
              </a:defRPr>
            </a:lvl4pPr>
            <a:lvl5pPr marL="2286000" lvl="4" indent="-342900" algn="l">
              <a:lnSpc>
                <a:spcPct val="90000"/>
              </a:lnSpc>
              <a:spcBef>
                <a:spcPts val="500"/>
              </a:spcBef>
              <a:spcAft>
                <a:spcPts val="0"/>
              </a:spcAft>
              <a:buClr>
                <a:srgbClr val="1C1573"/>
              </a:buClr>
              <a:buSzPts val="1800"/>
              <a:buChar char="•"/>
              <a:defRPr b="1">
                <a:solidFill>
                  <a:srgbClr val="1C1573"/>
                </a:solidFill>
                <a:latin typeface="Helvetica Neue"/>
                <a:ea typeface="Helvetica Neue"/>
                <a:cs typeface="Helvetica Neue"/>
                <a:sym typeface="Helvetica Neu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matchingName="13_Title and Content">
  <p:cSld name="13_Title and Content">
    <p:spTree>
      <p:nvGrpSpPr>
        <p:cNvPr id="1" name="Shape 1584"/>
        <p:cNvGrpSpPr/>
        <p:nvPr/>
      </p:nvGrpSpPr>
      <p:grpSpPr>
        <a:xfrm>
          <a:off x="0" y="0"/>
          <a:ext cx="0" cy="0"/>
          <a:chOff x="0" y="0"/>
          <a:chExt cx="0" cy="0"/>
        </a:xfrm>
      </p:grpSpPr>
      <p:pic>
        <p:nvPicPr>
          <p:cNvPr id="1585" name="Google Shape;1585;p186"/>
          <p:cNvPicPr preferRelativeResize="0"/>
          <p:nvPr/>
        </p:nvPicPr>
        <p:blipFill rotWithShape="1">
          <a:blip r:embed="rId2">
            <a:alphaModFix amt="50000"/>
          </a:blip>
          <a:srcRect l="177" t="-542" r="176" b="-541"/>
          <a:stretch/>
        </p:blipFill>
        <p:spPr>
          <a:xfrm>
            <a:off x="3563108" y="2223656"/>
            <a:ext cx="2017786" cy="2729344"/>
          </a:xfrm>
          <a:prstGeom prst="rect">
            <a:avLst/>
          </a:prstGeom>
          <a:noFill/>
          <a:ln>
            <a:noFill/>
          </a:ln>
        </p:spPr>
      </p:pic>
      <p:pic>
        <p:nvPicPr>
          <p:cNvPr id="1586" name="Google Shape;1586;p186"/>
          <p:cNvPicPr preferRelativeResize="0"/>
          <p:nvPr/>
        </p:nvPicPr>
        <p:blipFill rotWithShape="1">
          <a:blip r:embed="rId3">
            <a:alphaModFix/>
          </a:blip>
          <a:srcRect/>
          <a:stretch/>
        </p:blipFill>
        <p:spPr>
          <a:xfrm>
            <a:off x="0" y="6817420"/>
            <a:ext cx="9144000" cy="40580"/>
          </a:xfrm>
          <a:prstGeom prst="rect">
            <a:avLst/>
          </a:prstGeom>
          <a:noFill/>
          <a:ln>
            <a:noFill/>
          </a:ln>
        </p:spPr>
      </p:pic>
      <p:pic>
        <p:nvPicPr>
          <p:cNvPr id="1587" name="Google Shape;1587;p186"/>
          <p:cNvPicPr preferRelativeResize="0"/>
          <p:nvPr/>
        </p:nvPicPr>
        <p:blipFill rotWithShape="1">
          <a:blip r:embed="rId4">
            <a:alphaModFix/>
          </a:blip>
          <a:srcRect/>
          <a:stretch/>
        </p:blipFill>
        <p:spPr>
          <a:xfrm>
            <a:off x="0" y="160569"/>
            <a:ext cx="8001000" cy="764364"/>
          </a:xfrm>
          <a:prstGeom prst="rect">
            <a:avLst/>
          </a:prstGeom>
          <a:noFill/>
          <a:ln>
            <a:noFill/>
          </a:ln>
        </p:spPr>
      </p:pic>
      <p:sp>
        <p:nvSpPr>
          <p:cNvPr id="1588" name="Google Shape;1588;p186"/>
          <p:cNvSpPr txBox="1">
            <a:spLocks noGrp="1"/>
          </p:cNvSpPr>
          <p:nvPr>
            <p:ph type="title"/>
          </p:nvPr>
        </p:nvSpPr>
        <p:spPr>
          <a:xfrm>
            <a:off x="628650" y="160569"/>
            <a:ext cx="6991350" cy="76436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2400"/>
              <a:buFont typeface="Helvetica Neue"/>
              <a:buNone/>
              <a:defRPr sz="2400" b="1">
                <a:solidFill>
                  <a:schemeClr val="lt1"/>
                </a:solidFill>
                <a:latin typeface="Helvetica Neue"/>
                <a:ea typeface="Helvetica Neue"/>
                <a:cs typeface="Helvetica Neue"/>
                <a:sym typeface="Helvetica Neu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89" name="Google Shape;1589;p186"/>
          <p:cNvSpPr txBox="1">
            <a:spLocks noGrp="1"/>
          </p:cNvSpPr>
          <p:nvPr>
            <p:ph type="body" idx="1"/>
          </p:nvPr>
        </p:nvSpPr>
        <p:spPr>
          <a:xfrm>
            <a:off x="643304" y="1600202"/>
            <a:ext cx="7620000" cy="2728913"/>
          </a:xfrm>
          <a:prstGeom prst="rect">
            <a:avLst/>
          </a:prstGeom>
          <a:noFill/>
          <a:ln>
            <a:noFill/>
          </a:ln>
        </p:spPr>
        <p:txBody>
          <a:bodyPr spcFirstLastPara="1" wrap="square" lIns="91425" tIns="45700" rIns="91425" bIns="45700" anchor="t" anchorCtr="0">
            <a:normAutofit/>
          </a:bodyPr>
          <a:lstStyle>
            <a:lvl1pPr marL="457200" lvl="0" indent="-314325" algn="l">
              <a:lnSpc>
                <a:spcPct val="90000"/>
              </a:lnSpc>
              <a:spcBef>
                <a:spcPts val="1000"/>
              </a:spcBef>
              <a:spcAft>
                <a:spcPts val="0"/>
              </a:spcAft>
              <a:buClr>
                <a:schemeClr val="dk1"/>
              </a:buClr>
              <a:buSzPts val="1350"/>
              <a:buChar char="•"/>
              <a:defRPr sz="1350">
                <a:latin typeface="Helvetica Neue"/>
                <a:ea typeface="Helvetica Neue"/>
                <a:cs typeface="Helvetica Neue"/>
                <a:sym typeface="Helvetica Neue"/>
              </a:defRPr>
            </a:lvl1pPr>
            <a:lvl2pPr marL="914400" lvl="1" indent="-304800" algn="l">
              <a:lnSpc>
                <a:spcPct val="90000"/>
              </a:lnSpc>
              <a:spcBef>
                <a:spcPts val="500"/>
              </a:spcBef>
              <a:spcAft>
                <a:spcPts val="0"/>
              </a:spcAft>
              <a:buClr>
                <a:schemeClr val="dk1"/>
              </a:buClr>
              <a:buSzPts val="1200"/>
              <a:buChar char="•"/>
              <a:defRPr sz="1200">
                <a:latin typeface="Helvetica Neue"/>
                <a:ea typeface="Helvetica Neue"/>
                <a:cs typeface="Helvetica Neue"/>
                <a:sym typeface="Helvetica Neue"/>
              </a:defRPr>
            </a:lvl2pPr>
            <a:lvl3pPr marL="1371600" lvl="2" indent="-295275" algn="l">
              <a:lnSpc>
                <a:spcPct val="90000"/>
              </a:lnSpc>
              <a:spcBef>
                <a:spcPts val="500"/>
              </a:spcBef>
              <a:spcAft>
                <a:spcPts val="0"/>
              </a:spcAft>
              <a:buClr>
                <a:schemeClr val="dk1"/>
              </a:buClr>
              <a:buSzPts val="1050"/>
              <a:buChar char="•"/>
              <a:defRPr sz="1050">
                <a:latin typeface="Helvetica Neue"/>
                <a:ea typeface="Helvetica Neue"/>
                <a:cs typeface="Helvetica Neue"/>
                <a:sym typeface="Helvetica Neue"/>
              </a:defRPr>
            </a:lvl3pPr>
            <a:lvl4pPr marL="1828800" lvl="3" indent="-285750" algn="l">
              <a:lnSpc>
                <a:spcPct val="90000"/>
              </a:lnSpc>
              <a:spcBef>
                <a:spcPts val="500"/>
              </a:spcBef>
              <a:spcAft>
                <a:spcPts val="0"/>
              </a:spcAft>
              <a:buClr>
                <a:schemeClr val="dk1"/>
              </a:buClr>
              <a:buSzPts val="900"/>
              <a:buChar char="•"/>
              <a:defRPr sz="900">
                <a:latin typeface="Helvetica Neue"/>
                <a:ea typeface="Helvetica Neue"/>
                <a:cs typeface="Helvetica Neue"/>
                <a:sym typeface="Helvetica Neue"/>
              </a:defRPr>
            </a:lvl4pPr>
            <a:lvl5pPr marL="2286000" lvl="4" indent="-285750" algn="l">
              <a:lnSpc>
                <a:spcPct val="90000"/>
              </a:lnSpc>
              <a:spcBef>
                <a:spcPts val="500"/>
              </a:spcBef>
              <a:spcAft>
                <a:spcPts val="0"/>
              </a:spcAft>
              <a:buClr>
                <a:schemeClr val="dk1"/>
              </a:buClr>
              <a:buSzPts val="900"/>
              <a:buChar char="•"/>
              <a:defRPr sz="900">
                <a:latin typeface="Helvetica Neue"/>
                <a:ea typeface="Helvetica Neue"/>
                <a:cs typeface="Helvetica Neue"/>
                <a:sym typeface="Helvetica Neu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90" name="Google Shape;1590;p186"/>
          <p:cNvSpPr txBox="1">
            <a:spLocks noGrp="1"/>
          </p:cNvSpPr>
          <p:nvPr>
            <p:ph type="body" idx="2"/>
          </p:nvPr>
        </p:nvSpPr>
        <p:spPr>
          <a:xfrm>
            <a:off x="246935" y="1143002"/>
            <a:ext cx="8397717" cy="3952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1C1573"/>
              </a:buClr>
              <a:buSzPts val="1500"/>
              <a:buNone/>
              <a:defRPr sz="1500" b="1">
                <a:solidFill>
                  <a:srgbClr val="1C1573"/>
                </a:solidFill>
                <a:latin typeface="Helvetica Neue"/>
                <a:ea typeface="Helvetica Neue"/>
                <a:cs typeface="Helvetica Neue"/>
                <a:sym typeface="Helvetica Neue"/>
              </a:defRPr>
            </a:lvl1pPr>
            <a:lvl2pPr marL="914400" lvl="1" indent="-381000" algn="l">
              <a:lnSpc>
                <a:spcPct val="90000"/>
              </a:lnSpc>
              <a:spcBef>
                <a:spcPts val="500"/>
              </a:spcBef>
              <a:spcAft>
                <a:spcPts val="0"/>
              </a:spcAft>
              <a:buClr>
                <a:srgbClr val="1C1573"/>
              </a:buClr>
              <a:buSzPts val="2400"/>
              <a:buChar char="•"/>
              <a:defRPr b="1">
                <a:solidFill>
                  <a:srgbClr val="1C1573"/>
                </a:solidFill>
                <a:latin typeface="Helvetica Neue"/>
                <a:ea typeface="Helvetica Neue"/>
                <a:cs typeface="Helvetica Neue"/>
                <a:sym typeface="Helvetica Neue"/>
              </a:defRPr>
            </a:lvl2pPr>
            <a:lvl3pPr marL="1371600" lvl="2" indent="-355600" algn="l">
              <a:lnSpc>
                <a:spcPct val="90000"/>
              </a:lnSpc>
              <a:spcBef>
                <a:spcPts val="500"/>
              </a:spcBef>
              <a:spcAft>
                <a:spcPts val="0"/>
              </a:spcAft>
              <a:buClr>
                <a:srgbClr val="1C1573"/>
              </a:buClr>
              <a:buSzPts val="2000"/>
              <a:buChar char="•"/>
              <a:defRPr b="1">
                <a:solidFill>
                  <a:srgbClr val="1C1573"/>
                </a:solidFill>
                <a:latin typeface="Helvetica Neue"/>
                <a:ea typeface="Helvetica Neue"/>
                <a:cs typeface="Helvetica Neue"/>
                <a:sym typeface="Helvetica Neue"/>
              </a:defRPr>
            </a:lvl3pPr>
            <a:lvl4pPr marL="1828800" lvl="3" indent="-342900" algn="l">
              <a:lnSpc>
                <a:spcPct val="90000"/>
              </a:lnSpc>
              <a:spcBef>
                <a:spcPts val="500"/>
              </a:spcBef>
              <a:spcAft>
                <a:spcPts val="0"/>
              </a:spcAft>
              <a:buClr>
                <a:srgbClr val="1C1573"/>
              </a:buClr>
              <a:buSzPts val="1800"/>
              <a:buChar char="•"/>
              <a:defRPr b="1">
                <a:solidFill>
                  <a:srgbClr val="1C1573"/>
                </a:solidFill>
                <a:latin typeface="Helvetica Neue"/>
                <a:ea typeface="Helvetica Neue"/>
                <a:cs typeface="Helvetica Neue"/>
                <a:sym typeface="Helvetica Neue"/>
              </a:defRPr>
            </a:lvl4pPr>
            <a:lvl5pPr marL="2286000" lvl="4" indent="-342900" algn="l">
              <a:lnSpc>
                <a:spcPct val="90000"/>
              </a:lnSpc>
              <a:spcBef>
                <a:spcPts val="500"/>
              </a:spcBef>
              <a:spcAft>
                <a:spcPts val="0"/>
              </a:spcAft>
              <a:buClr>
                <a:srgbClr val="1C1573"/>
              </a:buClr>
              <a:buSzPts val="1800"/>
              <a:buChar char="•"/>
              <a:defRPr b="1">
                <a:solidFill>
                  <a:srgbClr val="1C1573"/>
                </a:solidFill>
                <a:latin typeface="Helvetica Neue"/>
                <a:ea typeface="Helvetica Neue"/>
                <a:cs typeface="Helvetica Neue"/>
                <a:sym typeface="Helvetica Neu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matchingName="14_Title and Content">
  <p:cSld name="14_Title and Content">
    <p:spTree>
      <p:nvGrpSpPr>
        <p:cNvPr id="1" name="Shape 1591"/>
        <p:cNvGrpSpPr/>
        <p:nvPr/>
      </p:nvGrpSpPr>
      <p:grpSpPr>
        <a:xfrm>
          <a:off x="0" y="0"/>
          <a:ext cx="0" cy="0"/>
          <a:chOff x="0" y="0"/>
          <a:chExt cx="0" cy="0"/>
        </a:xfrm>
      </p:grpSpPr>
      <p:pic>
        <p:nvPicPr>
          <p:cNvPr id="1592" name="Google Shape;1592;p187"/>
          <p:cNvPicPr preferRelativeResize="0"/>
          <p:nvPr/>
        </p:nvPicPr>
        <p:blipFill rotWithShape="1">
          <a:blip r:embed="rId2">
            <a:alphaModFix amt="50000"/>
          </a:blip>
          <a:srcRect l="177" t="-542" r="176" b="-541"/>
          <a:stretch/>
        </p:blipFill>
        <p:spPr>
          <a:xfrm>
            <a:off x="3563108" y="2223656"/>
            <a:ext cx="2017786" cy="2729344"/>
          </a:xfrm>
          <a:prstGeom prst="rect">
            <a:avLst/>
          </a:prstGeom>
          <a:noFill/>
          <a:ln>
            <a:noFill/>
          </a:ln>
        </p:spPr>
      </p:pic>
      <p:pic>
        <p:nvPicPr>
          <p:cNvPr id="1593" name="Google Shape;1593;p187"/>
          <p:cNvPicPr preferRelativeResize="0"/>
          <p:nvPr/>
        </p:nvPicPr>
        <p:blipFill rotWithShape="1">
          <a:blip r:embed="rId3">
            <a:alphaModFix/>
          </a:blip>
          <a:srcRect/>
          <a:stretch/>
        </p:blipFill>
        <p:spPr>
          <a:xfrm>
            <a:off x="0" y="6817420"/>
            <a:ext cx="9144000" cy="40580"/>
          </a:xfrm>
          <a:prstGeom prst="rect">
            <a:avLst/>
          </a:prstGeom>
          <a:noFill/>
          <a:ln>
            <a:noFill/>
          </a:ln>
        </p:spPr>
      </p:pic>
      <p:pic>
        <p:nvPicPr>
          <p:cNvPr id="1594" name="Google Shape;1594;p187"/>
          <p:cNvPicPr preferRelativeResize="0"/>
          <p:nvPr/>
        </p:nvPicPr>
        <p:blipFill rotWithShape="1">
          <a:blip r:embed="rId4">
            <a:alphaModFix/>
          </a:blip>
          <a:srcRect/>
          <a:stretch/>
        </p:blipFill>
        <p:spPr>
          <a:xfrm>
            <a:off x="0" y="160569"/>
            <a:ext cx="8001000" cy="764364"/>
          </a:xfrm>
          <a:prstGeom prst="rect">
            <a:avLst/>
          </a:prstGeom>
          <a:noFill/>
          <a:ln>
            <a:noFill/>
          </a:ln>
        </p:spPr>
      </p:pic>
      <p:sp>
        <p:nvSpPr>
          <p:cNvPr id="1595" name="Google Shape;1595;p187"/>
          <p:cNvSpPr txBox="1">
            <a:spLocks noGrp="1"/>
          </p:cNvSpPr>
          <p:nvPr>
            <p:ph type="title"/>
          </p:nvPr>
        </p:nvSpPr>
        <p:spPr>
          <a:xfrm>
            <a:off x="628650" y="160569"/>
            <a:ext cx="6991350" cy="76436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2400"/>
              <a:buFont typeface="Helvetica Neue"/>
              <a:buNone/>
              <a:defRPr sz="2400" b="1">
                <a:solidFill>
                  <a:schemeClr val="lt1"/>
                </a:solidFill>
                <a:latin typeface="Helvetica Neue"/>
                <a:ea typeface="Helvetica Neue"/>
                <a:cs typeface="Helvetica Neue"/>
                <a:sym typeface="Helvetica Neu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96" name="Google Shape;1596;p187"/>
          <p:cNvSpPr txBox="1">
            <a:spLocks noGrp="1"/>
          </p:cNvSpPr>
          <p:nvPr>
            <p:ph type="body" idx="1"/>
          </p:nvPr>
        </p:nvSpPr>
        <p:spPr>
          <a:xfrm>
            <a:off x="643304" y="1600202"/>
            <a:ext cx="7620000" cy="2728913"/>
          </a:xfrm>
          <a:prstGeom prst="rect">
            <a:avLst/>
          </a:prstGeom>
          <a:noFill/>
          <a:ln>
            <a:noFill/>
          </a:ln>
        </p:spPr>
        <p:txBody>
          <a:bodyPr spcFirstLastPara="1" wrap="square" lIns="91425" tIns="45700" rIns="91425" bIns="45700" anchor="t" anchorCtr="0">
            <a:normAutofit/>
          </a:bodyPr>
          <a:lstStyle>
            <a:lvl1pPr marL="457200" lvl="0" indent="-314325" algn="l">
              <a:lnSpc>
                <a:spcPct val="90000"/>
              </a:lnSpc>
              <a:spcBef>
                <a:spcPts val="1000"/>
              </a:spcBef>
              <a:spcAft>
                <a:spcPts val="0"/>
              </a:spcAft>
              <a:buClr>
                <a:schemeClr val="dk1"/>
              </a:buClr>
              <a:buSzPts val="1350"/>
              <a:buChar char="•"/>
              <a:defRPr sz="1350">
                <a:latin typeface="Helvetica Neue"/>
                <a:ea typeface="Helvetica Neue"/>
                <a:cs typeface="Helvetica Neue"/>
                <a:sym typeface="Helvetica Neue"/>
              </a:defRPr>
            </a:lvl1pPr>
            <a:lvl2pPr marL="914400" lvl="1" indent="-304800" algn="l">
              <a:lnSpc>
                <a:spcPct val="90000"/>
              </a:lnSpc>
              <a:spcBef>
                <a:spcPts val="500"/>
              </a:spcBef>
              <a:spcAft>
                <a:spcPts val="0"/>
              </a:spcAft>
              <a:buClr>
                <a:schemeClr val="dk1"/>
              </a:buClr>
              <a:buSzPts val="1200"/>
              <a:buChar char="•"/>
              <a:defRPr sz="1200">
                <a:latin typeface="Helvetica Neue"/>
                <a:ea typeface="Helvetica Neue"/>
                <a:cs typeface="Helvetica Neue"/>
                <a:sym typeface="Helvetica Neue"/>
              </a:defRPr>
            </a:lvl2pPr>
            <a:lvl3pPr marL="1371600" lvl="2" indent="-295275" algn="l">
              <a:lnSpc>
                <a:spcPct val="90000"/>
              </a:lnSpc>
              <a:spcBef>
                <a:spcPts val="500"/>
              </a:spcBef>
              <a:spcAft>
                <a:spcPts val="0"/>
              </a:spcAft>
              <a:buClr>
                <a:schemeClr val="dk1"/>
              </a:buClr>
              <a:buSzPts val="1050"/>
              <a:buChar char="•"/>
              <a:defRPr sz="1050">
                <a:latin typeface="Helvetica Neue"/>
                <a:ea typeface="Helvetica Neue"/>
                <a:cs typeface="Helvetica Neue"/>
                <a:sym typeface="Helvetica Neue"/>
              </a:defRPr>
            </a:lvl3pPr>
            <a:lvl4pPr marL="1828800" lvl="3" indent="-285750" algn="l">
              <a:lnSpc>
                <a:spcPct val="90000"/>
              </a:lnSpc>
              <a:spcBef>
                <a:spcPts val="500"/>
              </a:spcBef>
              <a:spcAft>
                <a:spcPts val="0"/>
              </a:spcAft>
              <a:buClr>
                <a:schemeClr val="dk1"/>
              </a:buClr>
              <a:buSzPts val="900"/>
              <a:buChar char="•"/>
              <a:defRPr sz="900">
                <a:latin typeface="Helvetica Neue"/>
                <a:ea typeface="Helvetica Neue"/>
                <a:cs typeface="Helvetica Neue"/>
                <a:sym typeface="Helvetica Neue"/>
              </a:defRPr>
            </a:lvl4pPr>
            <a:lvl5pPr marL="2286000" lvl="4" indent="-285750" algn="l">
              <a:lnSpc>
                <a:spcPct val="90000"/>
              </a:lnSpc>
              <a:spcBef>
                <a:spcPts val="500"/>
              </a:spcBef>
              <a:spcAft>
                <a:spcPts val="0"/>
              </a:spcAft>
              <a:buClr>
                <a:schemeClr val="dk1"/>
              </a:buClr>
              <a:buSzPts val="900"/>
              <a:buChar char="•"/>
              <a:defRPr sz="900">
                <a:latin typeface="Helvetica Neue"/>
                <a:ea typeface="Helvetica Neue"/>
                <a:cs typeface="Helvetica Neue"/>
                <a:sym typeface="Helvetica Neu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97" name="Google Shape;1597;p187"/>
          <p:cNvSpPr txBox="1">
            <a:spLocks noGrp="1"/>
          </p:cNvSpPr>
          <p:nvPr>
            <p:ph type="body" idx="2"/>
          </p:nvPr>
        </p:nvSpPr>
        <p:spPr>
          <a:xfrm>
            <a:off x="246935" y="1143002"/>
            <a:ext cx="8397717" cy="3952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1C1573"/>
              </a:buClr>
              <a:buSzPts val="1500"/>
              <a:buNone/>
              <a:defRPr sz="1500" b="1">
                <a:solidFill>
                  <a:srgbClr val="1C1573"/>
                </a:solidFill>
                <a:latin typeface="Helvetica Neue"/>
                <a:ea typeface="Helvetica Neue"/>
                <a:cs typeface="Helvetica Neue"/>
                <a:sym typeface="Helvetica Neue"/>
              </a:defRPr>
            </a:lvl1pPr>
            <a:lvl2pPr marL="914400" lvl="1" indent="-381000" algn="l">
              <a:lnSpc>
                <a:spcPct val="90000"/>
              </a:lnSpc>
              <a:spcBef>
                <a:spcPts val="500"/>
              </a:spcBef>
              <a:spcAft>
                <a:spcPts val="0"/>
              </a:spcAft>
              <a:buClr>
                <a:srgbClr val="1C1573"/>
              </a:buClr>
              <a:buSzPts val="2400"/>
              <a:buChar char="•"/>
              <a:defRPr b="1">
                <a:solidFill>
                  <a:srgbClr val="1C1573"/>
                </a:solidFill>
                <a:latin typeface="Helvetica Neue"/>
                <a:ea typeface="Helvetica Neue"/>
                <a:cs typeface="Helvetica Neue"/>
                <a:sym typeface="Helvetica Neue"/>
              </a:defRPr>
            </a:lvl2pPr>
            <a:lvl3pPr marL="1371600" lvl="2" indent="-355600" algn="l">
              <a:lnSpc>
                <a:spcPct val="90000"/>
              </a:lnSpc>
              <a:spcBef>
                <a:spcPts val="500"/>
              </a:spcBef>
              <a:spcAft>
                <a:spcPts val="0"/>
              </a:spcAft>
              <a:buClr>
                <a:srgbClr val="1C1573"/>
              </a:buClr>
              <a:buSzPts val="2000"/>
              <a:buChar char="•"/>
              <a:defRPr b="1">
                <a:solidFill>
                  <a:srgbClr val="1C1573"/>
                </a:solidFill>
                <a:latin typeface="Helvetica Neue"/>
                <a:ea typeface="Helvetica Neue"/>
                <a:cs typeface="Helvetica Neue"/>
                <a:sym typeface="Helvetica Neue"/>
              </a:defRPr>
            </a:lvl3pPr>
            <a:lvl4pPr marL="1828800" lvl="3" indent="-342900" algn="l">
              <a:lnSpc>
                <a:spcPct val="90000"/>
              </a:lnSpc>
              <a:spcBef>
                <a:spcPts val="500"/>
              </a:spcBef>
              <a:spcAft>
                <a:spcPts val="0"/>
              </a:spcAft>
              <a:buClr>
                <a:srgbClr val="1C1573"/>
              </a:buClr>
              <a:buSzPts val="1800"/>
              <a:buChar char="•"/>
              <a:defRPr b="1">
                <a:solidFill>
                  <a:srgbClr val="1C1573"/>
                </a:solidFill>
                <a:latin typeface="Helvetica Neue"/>
                <a:ea typeface="Helvetica Neue"/>
                <a:cs typeface="Helvetica Neue"/>
                <a:sym typeface="Helvetica Neue"/>
              </a:defRPr>
            </a:lvl4pPr>
            <a:lvl5pPr marL="2286000" lvl="4" indent="-342900" algn="l">
              <a:lnSpc>
                <a:spcPct val="90000"/>
              </a:lnSpc>
              <a:spcBef>
                <a:spcPts val="500"/>
              </a:spcBef>
              <a:spcAft>
                <a:spcPts val="0"/>
              </a:spcAft>
              <a:buClr>
                <a:srgbClr val="1C1573"/>
              </a:buClr>
              <a:buSzPts val="1800"/>
              <a:buChar char="•"/>
              <a:defRPr b="1">
                <a:solidFill>
                  <a:srgbClr val="1C1573"/>
                </a:solidFill>
                <a:latin typeface="Helvetica Neue"/>
                <a:ea typeface="Helvetica Neue"/>
                <a:cs typeface="Helvetica Neue"/>
                <a:sym typeface="Helvetica Neu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matchingName="15_Title and Content">
  <p:cSld name="15_Title and Content">
    <p:spTree>
      <p:nvGrpSpPr>
        <p:cNvPr id="1" name="Shape 1598"/>
        <p:cNvGrpSpPr/>
        <p:nvPr/>
      </p:nvGrpSpPr>
      <p:grpSpPr>
        <a:xfrm>
          <a:off x="0" y="0"/>
          <a:ext cx="0" cy="0"/>
          <a:chOff x="0" y="0"/>
          <a:chExt cx="0" cy="0"/>
        </a:xfrm>
      </p:grpSpPr>
      <p:pic>
        <p:nvPicPr>
          <p:cNvPr id="1599" name="Google Shape;1599;p188"/>
          <p:cNvPicPr preferRelativeResize="0"/>
          <p:nvPr/>
        </p:nvPicPr>
        <p:blipFill rotWithShape="1">
          <a:blip r:embed="rId2">
            <a:alphaModFix amt="50000"/>
          </a:blip>
          <a:srcRect l="177" t="-542" r="176" b="-541"/>
          <a:stretch/>
        </p:blipFill>
        <p:spPr>
          <a:xfrm>
            <a:off x="3563108" y="2223656"/>
            <a:ext cx="2017786" cy="2729344"/>
          </a:xfrm>
          <a:prstGeom prst="rect">
            <a:avLst/>
          </a:prstGeom>
          <a:noFill/>
          <a:ln>
            <a:noFill/>
          </a:ln>
        </p:spPr>
      </p:pic>
      <p:pic>
        <p:nvPicPr>
          <p:cNvPr id="1600" name="Google Shape;1600;p188"/>
          <p:cNvPicPr preferRelativeResize="0"/>
          <p:nvPr/>
        </p:nvPicPr>
        <p:blipFill rotWithShape="1">
          <a:blip r:embed="rId3">
            <a:alphaModFix/>
          </a:blip>
          <a:srcRect/>
          <a:stretch/>
        </p:blipFill>
        <p:spPr>
          <a:xfrm>
            <a:off x="0" y="6817420"/>
            <a:ext cx="9144000" cy="40580"/>
          </a:xfrm>
          <a:prstGeom prst="rect">
            <a:avLst/>
          </a:prstGeom>
          <a:noFill/>
          <a:ln>
            <a:noFill/>
          </a:ln>
        </p:spPr>
      </p:pic>
      <p:pic>
        <p:nvPicPr>
          <p:cNvPr id="1601" name="Google Shape;1601;p188"/>
          <p:cNvPicPr preferRelativeResize="0"/>
          <p:nvPr/>
        </p:nvPicPr>
        <p:blipFill rotWithShape="1">
          <a:blip r:embed="rId4">
            <a:alphaModFix/>
          </a:blip>
          <a:srcRect/>
          <a:stretch/>
        </p:blipFill>
        <p:spPr>
          <a:xfrm>
            <a:off x="0" y="160569"/>
            <a:ext cx="8001000" cy="764364"/>
          </a:xfrm>
          <a:prstGeom prst="rect">
            <a:avLst/>
          </a:prstGeom>
          <a:noFill/>
          <a:ln>
            <a:noFill/>
          </a:ln>
        </p:spPr>
      </p:pic>
      <p:sp>
        <p:nvSpPr>
          <p:cNvPr id="1602" name="Google Shape;1602;p188"/>
          <p:cNvSpPr txBox="1">
            <a:spLocks noGrp="1"/>
          </p:cNvSpPr>
          <p:nvPr>
            <p:ph type="title"/>
          </p:nvPr>
        </p:nvSpPr>
        <p:spPr>
          <a:xfrm>
            <a:off x="628650" y="160569"/>
            <a:ext cx="6991350" cy="76436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2400"/>
              <a:buFont typeface="Helvetica Neue"/>
              <a:buNone/>
              <a:defRPr sz="2400" b="1">
                <a:solidFill>
                  <a:schemeClr val="lt1"/>
                </a:solidFill>
                <a:latin typeface="Helvetica Neue"/>
                <a:ea typeface="Helvetica Neue"/>
                <a:cs typeface="Helvetica Neue"/>
                <a:sym typeface="Helvetica Neu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03" name="Google Shape;1603;p188"/>
          <p:cNvSpPr txBox="1">
            <a:spLocks noGrp="1"/>
          </p:cNvSpPr>
          <p:nvPr>
            <p:ph type="body" idx="1"/>
          </p:nvPr>
        </p:nvSpPr>
        <p:spPr>
          <a:xfrm>
            <a:off x="643304" y="1600202"/>
            <a:ext cx="7620000" cy="2728913"/>
          </a:xfrm>
          <a:prstGeom prst="rect">
            <a:avLst/>
          </a:prstGeom>
          <a:noFill/>
          <a:ln>
            <a:noFill/>
          </a:ln>
        </p:spPr>
        <p:txBody>
          <a:bodyPr spcFirstLastPara="1" wrap="square" lIns="91425" tIns="45700" rIns="91425" bIns="45700" anchor="t" anchorCtr="0">
            <a:normAutofit/>
          </a:bodyPr>
          <a:lstStyle>
            <a:lvl1pPr marL="457200" lvl="0" indent="-314325" algn="l">
              <a:lnSpc>
                <a:spcPct val="90000"/>
              </a:lnSpc>
              <a:spcBef>
                <a:spcPts val="1000"/>
              </a:spcBef>
              <a:spcAft>
                <a:spcPts val="0"/>
              </a:spcAft>
              <a:buClr>
                <a:schemeClr val="dk1"/>
              </a:buClr>
              <a:buSzPts val="1350"/>
              <a:buChar char="•"/>
              <a:defRPr sz="1350">
                <a:latin typeface="Helvetica Neue"/>
                <a:ea typeface="Helvetica Neue"/>
                <a:cs typeface="Helvetica Neue"/>
                <a:sym typeface="Helvetica Neue"/>
              </a:defRPr>
            </a:lvl1pPr>
            <a:lvl2pPr marL="914400" lvl="1" indent="-304800" algn="l">
              <a:lnSpc>
                <a:spcPct val="90000"/>
              </a:lnSpc>
              <a:spcBef>
                <a:spcPts val="500"/>
              </a:spcBef>
              <a:spcAft>
                <a:spcPts val="0"/>
              </a:spcAft>
              <a:buClr>
                <a:schemeClr val="dk1"/>
              </a:buClr>
              <a:buSzPts val="1200"/>
              <a:buChar char="•"/>
              <a:defRPr sz="1200">
                <a:latin typeface="Helvetica Neue"/>
                <a:ea typeface="Helvetica Neue"/>
                <a:cs typeface="Helvetica Neue"/>
                <a:sym typeface="Helvetica Neue"/>
              </a:defRPr>
            </a:lvl2pPr>
            <a:lvl3pPr marL="1371600" lvl="2" indent="-295275" algn="l">
              <a:lnSpc>
                <a:spcPct val="90000"/>
              </a:lnSpc>
              <a:spcBef>
                <a:spcPts val="500"/>
              </a:spcBef>
              <a:spcAft>
                <a:spcPts val="0"/>
              </a:spcAft>
              <a:buClr>
                <a:schemeClr val="dk1"/>
              </a:buClr>
              <a:buSzPts val="1050"/>
              <a:buChar char="•"/>
              <a:defRPr sz="1050">
                <a:latin typeface="Helvetica Neue"/>
                <a:ea typeface="Helvetica Neue"/>
                <a:cs typeface="Helvetica Neue"/>
                <a:sym typeface="Helvetica Neue"/>
              </a:defRPr>
            </a:lvl3pPr>
            <a:lvl4pPr marL="1828800" lvl="3" indent="-285750" algn="l">
              <a:lnSpc>
                <a:spcPct val="90000"/>
              </a:lnSpc>
              <a:spcBef>
                <a:spcPts val="500"/>
              </a:spcBef>
              <a:spcAft>
                <a:spcPts val="0"/>
              </a:spcAft>
              <a:buClr>
                <a:schemeClr val="dk1"/>
              </a:buClr>
              <a:buSzPts val="900"/>
              <a:buChar char="•"/>
              <a:defRPr sz="900">
                <a:latin typeface="Helvetica Neue"/>
                <a:ea typeface="Helvetica Neue"/>
                <a:cs typeface="Helvetica Neue"/>
                <a:sym typeface="Helvetica Neue"/>
              </a:defRPr>
            </a:lvl4pPr>
            <a:lvl5pPr marL="2286000" lvl="4" indent="-285750" algn="l">
              <a:lnSpc>
                <a:spcPct val="90000"/>
              </a:lnSpc>
              <a:spcBef>
                <a:spcPts val="500"/>
              </a:spcBef>
              <a:spcAft>
                <a:spcPts val="0"/>
              </a:spcAft>
              <a:buClr>
                <a:schemeClr val="dk1"/>
              </a:buClr>
              <a:buSzPts val="900"/>
              <a:buChar char="•"/>
              <a:defRPr sz="900">
                <a:latin typeface="Helvetica Neue"/>
                <a:ea typeface="Helvetica Neue"/>
                <a:cs typeface="Helvetica Neue"/>
                <a:sym typeface="Helvetica Neu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04" name="Google Shape;1604;p188"/>
          <p:cNvSpPr txBox="1">
            <a:spLocks noGrp="1"/>
          </p:cNvSpPr>
          <p:nvPr>
            <p:ph type="body" idx="2"/>
          </p:nvPr>
        </p:nvSpPr>
        <p:spPr>
          <a:xfrm>
            <a:off x="246935" y="1143002"/>
            <a:ext cx="8397717" cy="3952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1C1573"/>
              </a:buClr>
              <a:buSzPts val="1500"/>
              <a:buNone/>
              <a:defRPr sz="1500" b="1">
                <a:solidFill>
                  <a:srgbClr val="1C1573"/>
                </a:solidFill>
                <a:latin typeface="Helvetica Neue"/>
                <a:ea typeface="Helvetica Neue"/>
                <a:cs typeface="Helvetica Neue"/>
                <a:sym typeface="Helvetica Neue"/>
              </a:defRPr>
            </a:lvl1pPr>
            <a:lvl2pPr marL="914400" lvl="1" indent="-381000" algn="l">
              <a:lnSpc>
                <a:spcPct val="90000"/>
              </a:lnSpc>
              <a:spcBef>
                <a:spcPts val="500"/>
              </a:spcBef>
              <a:spcAft>
                <a:spcPts val="0"/>
              </a:spcAft>
              <a:buClr>
                <a:srgbClr val="1C1573"/>
              </a:buClr>
              <a:buSzPts val="2400"/>
              <a:buChar char="•"/>
              <a:defRPr b="1">
                <a:solidFill>
                  <a:srgbClr val="1C1573"/>
                </a:solidFill>
                <a:latin typeface="Helvetica Neue"/>
                <a:ea typeface="Helvetica Neue"/>
                <a:cs typeface="Helvetica Neue"/>
                <a:sym typeface="Helvetica Neue"/>
              </a:defRPr>
            </a:lvl2pPr>
            <a:lvl3pPr marL="1371600" lvl="2" indent="-355600" algn="l">
              <a:lnSpc>
                <a:spcPct val="90000"/>
              </a:lnSpc>
              <a:spcBef>
                <a:spcPts val="500"/>
              </a:spcBef>
              <a:spcAft>
                <a:spcPts val="0"/>
              </a:spcAft>
              <a:buClr>
                <a:srgbClr val="1C1573"/>
              </a:buClr>
              <a:buSzPts val="2000"/>
              <a:buChar char="•"/>
              <a:defRPr b="1">
                <a:solidFill>
                  <a:srgbClr val="1C1573"/>
                </a:solidFill>
                <a:latin typeface="Helvetica Neue"/>
                <a:ea typeface="Helvetica Neue"/>
                <a:cs typeface="Helvetica Neue"/>
                <a:sym typeface="Helvetica Neue"/>
              </a:defRPr>
            </a:lvl3pPr>
            <a:lvl4pPr marL="1828800" lvl="3" indent="-342900" algn="l">
              <a:lnSpc>
                <a:spcPct val="90000"/>
              </a:lnSpc>
              <a:spcBef>
                <a:spcPts val="500"/>
              </a:spcBef>
              <a:spcAft>
                <a:spcPts val="0"/>
              </a:spcAft>
              <a:buClr>
                <a:srgbClr val="1C1573"/>
              </a:buClr>
              <a:buSzPts val="1800"/>
              <a:buChar char="•"/>
              <a:defRPr b="1">
                <a:solidFill>
                  <a:srgbClr val="1C1573"/>
                </a:solidFill>
                <a:latin typeface="Helvetica Neue"/>
                <a:ea typeface="Helvetica Neue"/>
                <a:cs typeface="Helvetica Neue"/>
                <a:sym typeface="Helvetica Neue"/>
              </a:defRPr>
            </a:lvl4pPr>
            <a:lvl5pPr marL="2286000" lvl="4" indent="-342900" algn="l">
              <a:lnSpc>
                <a:spcPct val="90000"/>
              </a:lnSpc>
              <a:spcBef>
                <a:spcPts val="500"/>
              </a:spcBef>
              <a:spcAft>
                <a:spcPts val="0"/>
              </a:spcAft>
              <a:buClr>
                <a:srgbClr val="1C1573"/>
              </a:buClr>
              <a:buSzPts val="1800"/>
              <a:buChar char="•"/>
              <a:defRPr b="1">
                <a:solidFill>
                  <a:srgbClr val="1C1573"/>
                </a:solidFill>
                <a:latin typeface="Helvetica Neue"/>
                <a:ea typeface="Helvetica Neue"/>
                <a:cs typeface="Helvetica Neue"/>
                <a:sym typeface="Helvetica Neu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matchingName="16_Title and Content">
  <p:cSld name="16_Title and Content">
    <p:spTree>
      <p:nvGrpSpPr>
        <p:cNvPr id="1" name="Shape 1605"/>
        <p:cNvGrpSpPr/>
        <p:nvPr/>
      </p:nvGrpSpPr>
      <p:grpSpPr>
        <a:xfrm>
          <a:off x="0" y="0"/>
          <a:ext cx="0" cy="0"/>
          <a:chOff x="0" y="0"/>
          <a:chExt cx="0" cy="0"/>
        </a:xfrm>
      </p:grpSpPr>
      <p:pic>
        <p:nvPicPr>
          <p:cNvPr id="1606" name="Google Shape;1606;p189"/>
          <p:cNvPicPr preferRelativeResize="0"/>
          <p:nvPr/>
        </p:nvPicPr>
        <p:blipFill rotWithShape="1">
          <a:blip r:embed="rId2">
            <a:alphaModFix amt="50000"/>
          </a:blip>
          <a:srcRect l="177" t="-542" r="176" b="-541"/>
          <a:stretch/>
        </p:blipFill>
        <p:spPr>
          <a:xfrm>
            <a:off x="3563108" y="2223656"/>
            <a:ext cx="2017786" cy="2729344"/>
          </a:xfrm>
          <a:prstGeom prst="rect">
            <a:avLst/>
          </a:prstGeom>
          <a:noFill/>
          <a:ln>
            <a:noFill/>
          </a:ln>
        </p:spPr>
      </p:pic>
      <p:pic>
        <p:nvPicPr>
          <p:cNvPr id="1607" name="Google Shape;1607;p189"/>
          <p:cNvPicPr preferRelativeResize="0"/>
          <p:nvPr/>
        </p:nvPicPr>
        <p:blipFill rotWithShape="1">
          <a:blip r:embed="rId3">
            <a:alphaModFix/>
          </a:blip>
          <a:srcRect/>
          <a:stretch/>
        </p:blipFill>
        <p:spPr>
          <a:xfrm>
            <a:off x="0" y="6817420"/>
            <a:ext cx="9144000" cy="40580"/>
          </a:xfrm>
          <a:prstGeom prst="rect">
            <a:avLst/>
          </a:prstGeom>
          <a:noFill/>
          <a:ln>
            <a:noFill/>
          </a:ln>
        </p:spPr>
      </p:pic>
      <p:pic>
        <p:nvPicPr>
          <p:cNvPr id="1608" name="Google Shape;1608;p189"/>
          <p:cNvPicPr preferRelativeResize="0"/>
          <p:nvPr/>
        </p:nvPicPr>
        <p:blipFill rotWithShape="1">
          <a:blip r:embed="rId4">
            <a:alphaModFix/>
          </a:blip>
          <a:srcRect/>
          <a:stretch/>
        </p:blipFill>
        <p:spPr>
          <a:xfrm>
            <a:off x="0" y="160569"/>
            <a:ext cx="8001000" cy="764364"/>
          </a:xfrm>
          <a:prstGeom prst="rect">
            <a:avLst/>
          </a:prstGeom>
          <a:noFill/>
          <a:ln>
            <a:noFill/>
          </a:ln>
        </p:spPr>
      </p:pic>
      <p:sp>
        <p:nvSpPr>
          <p:cNvPr id="1609" name="Google Shape;1609;p189"/>
          <p:cNvSpPr txBox="1">
            <a:spLocks noGrp="1"/>
          </p:cNvSpPr>
          <p:nvPr>
            <p:ph type="title"/>
          </p:nvPr>
        </p:nvSpPr>
        <p:spPr>
          <a:xfrm>
            <a:off x="628650" y="160569"/>
            <a:ext cx="6991350" cy="76436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2400"/>
              <a:buFont typeface="Helvetica Neue"/>
              <a:buNone/>
              <a:defRPr sz="2400" b="1">
                <a:solidFill>
                  <a:schemeClr val="lt1"/>
                </a:solidFill>
                <a:latin typeface="Helvetica Neue"/>
                <a:ea typeface="Helvetica Neue"/>
                <a:cs typeface="Helvetica Neue"/>
                <a:sym typeface="Helvetica Neu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10" name="Google Shape;1610;p189"/>
          <p:cNvSpPr txBox="1">
            <a:spLocks noGrp="1"/>
          </p:cNvSpPr>
          <p:nvPr>
            <p:ph type="body" idx="1"/>
          </p:nvPr>
        </p:nvSpPr>
        <p:spPr>
          <a:xfrm>
            <a:off x="643304" y="1600202"/>
            <a:ext cx="7620000" cy="2728913"/>
          </a:xfrm>
          <a:prstGeom prst="rect">
            <a:avLst/>
          </a:prstGeom>
          <a:noFill/>
          <a:ln>
            <a:noFill/>
          </a:ln>
        </p:spPr>
        <p:txBody>
          <a:bodyPr spcFirstLastPara="1" wrap="square" lIns="91425" tIns="45700" rIns="91425" bIns="45700" anchor="t" anchorCtr="0">
            <a:normAutofit/>
          </a:bodyPr>
          <a:lstStyle>
            <a:lvl1pPr marL="457200" lvl="0" indent="-314325" algn="l">
              <a:lnSpc>
                <a:spcPct val="90000"/>
              </a:lnSpc>
              <a:spcBef>
                <a:spcPts val="1000"/>
              </a:spcBef>
              <a:spcAft>
                <a:spcPts val="0"/>
              </a:spcAft>
              <a:buClr>
                <a:schemeClr val="dk1"/>
              </a:buClr>
              <a:buSzPts val="1350"/>
              <a:buChar char="•"/>
              <a:defRPr sz="1350">
                <a:latin typeface="Helvetica Neue"/>
                <a:ea typeface="Helvetica Neue"/>
                <a:cs typeface="Helvetica Neue"/>
                <a:sym typeface="Helvetica Neue"/>
              </a:defRPr>
            </a:lvl1pPr>
            <a:lvl2pPr marL="914400" lvl="1" indent="-304800" algn="l">
              <a:lnSpc>
                <a:spcPct val="90000"/>
              </a:lnSpc>
              <a:spcBef>
                <a:spcPts val="500"/>
              </a:spcBef>
              <a:spcAft>
                <a:spcPts val="0"/>
              </a:spcAft>
              <a:buClr>
                <a:schemeClr val="dk1"/>
              </a:buClr>
              <a:buSzPts val="1200"/>
              <a:buChar char="•"/>
              <a:defRPr sz="1200">
                <a:latin typeface="Helvetica Neue"/>
                <a:ea typeface="Helvetica Neue"/>
                <a:cs typeface="Helvetica Neue"/>
                <a:sym typeface="Helvetica Neue"/>
              </a:defRPr>
            </a:lvl2pPr>
            <a:lvl3pPr marL="1371600" lvl="2" indent="-295275" algn="l">
              <a:lnSpc>
                <a:spcPct val="90000"/>
              </a:lnSpc>
              <a:spcBef>
                <a:spcPts val="500"/>
              </a:spcBef>
              <a:spcAft>
                <a:spcPts val="0"/>
              </a:spcAft>
              <a:buClr>
                <a:schemeClr val="dk1"/>
              </a:buClr>
              <a:buSzPts val="1050"/>
              <a:buChar char="•"/>
              <a:defRPr sz="1050">
                <a:latin typeface="Helvetica Neue"/>
                <a:ea typeface="Helvetica Neue"/>
                <a:cs typeface="Helvetica Neue"/>
                <a:sym typeface="Helvetica Neue"/>
              </a:defRPr>
            </a:lvl3pPr>
            <a:lvl4pPr marL="1828800" lvl="3" indent="-285750" algn="l">
              <a:lnSpc>
                <a:spcPct val="90000"/>
              </a:lnSpc>
              <a:spcBef>
                <a:spcPts val="500"/>
              </a:spcBef>
              <a:spcAft>
                <a:spcPts val="0"/>
              </a:spcAft>
              <a:buClr>
                <a:schemeClr val="dk1"/>
              </a:buClr>
              <a:buSzPts val="900"/>
              <a:buChar char="•"/>
              <a:defRPr sz="900">
                <a:latin typeface="Helvetica Neue"/>
                <a:ea typeface="Helvetica Neue"/>
                <a:cs typeface="Helvetica Neue"/>
                <a:sym typeface="Helvetica Neue"/>
              </a:defRPr>
            </a:lvl4pPr>
            <a:lvl5pPr marL="2286000" lvl="4" indent="-285750" algn="l">
              <a:lnSpc>
                <a:spcPct val="90000"/>
              </a:lnSpc>
              <a:spcBef>
                <a:spcPts val="500"/>
              </a:spcBef>
              <a:spcAft>
                <a:spcPts val="0"/>
              </a:spcAft>
              <a:buClr>
                <a:schemeClr val="dk1"/>
              </a:buClr>
              <a:buSzPts val="900"/>
              <a:buChar char="•"/>
              <a:defRPr sz="900">
                <a:latin typeface="Helvetica Neue"/>
                <a:ea typeface="Helvetica Neue"/>
                <a:cs typeface="Helvetica Neue"/>
                <a:sym typeface="Helvetica Neu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11" name="Google Shape;1611;p189"/>
          <p:cNvSpPr txBox="1">
            <a:spLocks noGrp="1"/>
          </p:cNvSpPr>
          <p:nvPr>
            <p:ph type="body" idx="2"/>
          </p:nvPr>
        </p:nvSpPr>
        <p:spPr>
          <a:xfrm>
            <a:off x="246935" y="1143002"/>
            <a:ext cx="8397717" cy="3952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1C1573"/>
              </a:buClr>
              <a:buSzPts val="1500"/>
              <a:buNone/>
              <a:defRPr sz="1500" b="1">
                <a:solidFill>
                  <a:srgbClr val="1C1573"/>
                </a:solidFill>
                <a:latin typeface="Helvetica Neue"/>
                <a:ea typeface="Helvetica Neue"/>
                <a:cs typeface="Helvetica Neue"/>
                <a:sym typeface="Helvetica Neue"/>
              </a:defRPr>
            </a:lvl1pPr>
            <a:lvl2pPr marL="914400" lvl="1" indent="-381000" algn="l">
              <a:lnSpc>
                <a:spcPct val="90000"/>
              </a:lnSpc>
              <a:spcBef>
                <a:spcPts val="500"/>
              </a:spcBef>
              <a:spcAft>
                <a:spcPts val="0"/>
              </a:spcAft>
              <a:buClr>
                <a:srgbClr val="1C1573"/>
              </a:buClr>
              <a:buSzPts val="2400"/>
              <a:buChar char="•"/>
              <a:defRPr b="1">
                <a:solidFill>
                  <a:srgbClr val="1C1573"/>
                </a:solidFill>
                <a:latin typeface="Helvetica Neue"/>
                <a:ea typeface="Helvetica Neue"/>
                <a:cs typeface="Helvetica Neue"/>
                <a:sym typeface="Helvetica Neue"/>
              </a:defRPr>
            </a:lvl2pPr>
            <a:lvl3pPr marL="1371600" lvl="2" indent="-355600" algn="l">
              <a:lnSpc>
                <a:spcPct val="90000"/>
              </a:lnSpc>
              <a:spcBef>
                <a:spcPts val="500"/>
              </a:spcBef>
              <a:spcAft>
                <a:spcPts val="0"/>
              </a:spcAft>
              <a:buClr>
                <a:srgbClr val="1C1573"/>
              </a:buClr>
              <a:buSzPts val="2000"/>
              <a:buChar char="•"/>
              <a:defRPr b="1">
                <a:solidFill>
                  <a:srgbClr val="1C1573"/>
                </a:solidFill>
                <a:latin typeface="Helvetica Neue"/>
                <a:ea typeface="Helvetica Neue"/>
                <a:cs typeface="Helvetica Neue"/>
                <a:sym typeface="Helvetica Neue"/>
              </a:defRPr>
            </a:lvl3pPr>
            <a:lvl4pPr marL="1828800" lvl="3" indent="-342900" algn="l">
              <a:lnSpc>
                <a:spcPct val="90000"/>
              </a:lnSpc>
              <a:spcBef>
                <a:spcPts val="500"/>
              </a:spcBef>
              <a:spcAft>
                <a:spcPts val="0"/>
              </a:spcAft>
              <a:buClr>
                <a:srgbClr val="1C1573"/>
              </a:buClr>
              <a:buSzPts val="1800"/>
              <a:buChar char="•"/>
              <a:defRPr b="1">
                <a:solidFill>
                  <a:srgbClr val="1C1573"/>
                </a:solidFill>
                <a:latin typeface="Helvetica Neue"/>
                <a:ea typeface="Helvetica Neue"/>
                <a:cs typeface="Helvetica Neue"/>
                <a:sym typeface="Helvetica Neue"/>
              </a:defRPr>
            </a:lvl4pPr>
            <a:lvl5pPr marL="2286000" lvl="4" indent="-342900" algn="l">
              <a:lnSpc>
                <a:spcPct val="90000"/>
              </a:lnSpc>
              <a:spcBef>
                <a:spcPts val="500"/>
              </a:spcBef>
              <a:spcAft>
                <a:spcPts val="0"/>
              </a:spcAft>
              <a:buClr>
                <a:srgbClr val="1C1573"/>
              </a:buClr>
              <a:buSzPts val="1800"/>
              <a:buChar char="•"/>
              <a:defRPr b="1">
                <a:solidFill>
                  <a:srgbClr val="1C1573"/>
                </a:solidFill>
                <a:latin typeface="Helvetica Neue"/>
                <a:ea typeface="Helvetica Neue"/>
                <a:cs typeface="Helvetica Neue"/>
                <a:sym typeface="Helvetica Neu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matchingName="17_Title and Content">
  <p:cSld name="17_Title and Content">
    <p:spTree>
      <p:nvGrpSpPr>
        <p:cNvPr id="1" name="Shape 1612"/>
        <p:cNvGrpSpPr/>
        <p:nvPr/>
      </p:nvGrpSpPr>
      <p:grpSpPr>
        <a:xfrm>
          <a:off x="0" y="0"/>
          <a:ext cx="0" cy="0"/>
          <a:chOff x="0" y="0"/>
          <a:chExt cx="0" cy="0"/>
        </a:xfrm>
      </p:grpSpPr>
      <p:pic>
        <p:nvPicPr>
          <p:cNvPr id="1613" name="Google Shape;1613;p190"/>
          <p:cNvPicPr preferRelativeResize="0"/>
          <p:nvPr/>
        </p:nvPicPr>
        <p:blipFill rotWithShape="1">
          <a:blip r:embed="rId2">
            <a:alphaModFix amt="50000"/>
          </a:blip>
          <a:srcRect l="177" t="-542" r="176" b="-541"/>
          <a:stretch/>
        </p:blipFill>
        <p:spPr>
          <a:xfrm>
            <a:off x="3563108" y="2223656"/>
            <a:ext cx="2017786" cy="2729344"/>
          </a:xfrm>
          <a:prstGeom prst="rect">
            <a:avLst/>
          </a:prstGeom>
          <a:noFill/>
          <a:ln>
            <a:noFill/>
          </a:ln>
        </p:spPr>
      </p:pic>
      <p:pic>
        <p:nvPicPr>
          <p:cNvPr id="1614" name="Google Shape;1614;p190"/>
          <p:cNvPicPr preferRelativeResize="0"/>
          <p:nvPr/>
        </p:nvPicPr>
        <p:blipFill rotWithShape="1">
          <a:blip r:embed="rId3">
            <a:alphaModFix/>
          </a:blip>
          <a:srcRect/>
          <a:stretch/>
        </p:blipFill>
        <p:spPr>
          <a:xfrm>
            <a:off x="0" y="6817420"/>
            <a:ext cx="9144000" cy="40580"/>
          </a:xfrm>
          <a:prstGeom prst="rect">
            <a:avLst/>
          </a:prstGeom>
          <a:noFill/>
          <a:ln>
            <a:noFill/>
          </a:ln>
        </p:spPr>
      </p:pic>
      <p:pic>
        <p:nvPicPr>
          <p:cNvPr id="1615" name="Google Shape;1615;p190"/>
          <p:cNvPicPr preferRelativeResize="0"/>
          <p:nvPr/>
        </p:nvPicPr>
        <p:blipFill rotWithShape="1">
          <a:blip r:embed="rId4">
            <a:alphaModFix/>
          </a:blip>
          <a:srcRect/>
          <a:stretch/>
        </p:blipFill>
        <p:spPr>
          <a:xfrm>
            <a:off x="0" y="160569"/>
            <a:ext cx="8001000" cy="764364"/>
          </a:xfrm>
          <a:prstGeom prst="rect">
            <a:avLst/>
          </a:prstGeom>
          <a:noFill/>
          <a:ln>
            <a:noFill/>
          </a:ln>
        </p:spPr>
      </p:pic>
      <p:sp>
        <p:nvSpPr>
          <p:cNvPr id="1616" name="Google Shape;1616;p190"/>
          <p:cNvSpPr txBox="1">
            <a:spLocks noGrp="1"/>
          </p:cNvSpPr>
          <p:nvPr>
            <p:ph type="title"/>
          </p:nvPr>
        </p:nvSpPr>
        <p:spPr>
          <a:xfrm>
            <a:off x="628650" y="160569"/>
            <a:ext cx="6991350" cy="76436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2400"/>
              <a:buFont typeface="Helvetica Neue"/>
              <a:buNone/>
              <a:defRPr sz="2400" b="1">
                <a:solidFill>
                  <a:schemeClr val="lt1"/>
                </a:solidFill>
                <a:latin typeface="Helvetica Neue"/>
                <a:ea typeface="Helvetica Neue"/>
                <a:cs typeface="Helvetica Neue"/>
                <a:sym typeface="Helvetica Neu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17" name="Google Shape;1617;p190"/>
          <p:cNvSpPr txBox="1">
            <a:spLocks noGrp="1"/>
          </p:cNvSpPr>
          <p:nvPr>
            <p:ph type="body" idx="1"/>
          </p:nvPr>
        </p:nvSpPr>
        <p:spPr>
          <a:xfrm>
            <a:off x="643304" y="1600202"/>
            <a:ext cx="7620000" cy="2728913"/>
          </a:xfrm>
          <a:prstGeom prst="rect">
            <a:avLst/>
          </a:prstGeom>
          <a:noFill/>
          <a:ln>
            <a:noFill/>
          </a:ln>
        </p:spPr>
        <p:txBody>
          <a:bodyPr spcFirstLastPara="1" wrap="square" lIns="91425" tIns="45700" rIns="91425" bIns="45700" anchor="t" anchorCtr="0">
            <a:normAutofit/>
          </a:bodyPr>
          <a:lstStyle>
            <a:lvl1pPr marL="457200" lvl="0" indent="-314325" algn="l">
              <a:lnSpc>
                <a:spcPct val="90000"/>
              </a:lnSpc>
              <a:spcBef>
                <a:spcPts val="1000"/>
              </a:spcBef>
              <a:spcAft>
                <a:spcPts val="0"/>
              </a:spcAft>
              <a:buClr>
                <a:schemeClr val="dk1"/>
              </a:buClr>
              <a:buSzPts val="1350"/>
              <a:buChar char="•"/>
              <a:defRPr sz="1350">
                <a:latin typeface="Helvetica Neue"/>
                <a:ea typeface="Helvetica Neue"/>
                <a:cs typeface="Helvetica Neue"/>
                <a:sym typeface="Helvetica Neue"/>
              </a:defRPr>
            </a:lvl1pPr>
            <a:lvl2pPr marL="914400" lvl="1" indent="-304800" algn="l">
              <a:lnSpc>
                <a:spcPct val="90000"/>
              </a:lnSpc>
              <a:spcBef>
                <a:spcPts val="500"/>
              </a:spcBef>
              <a:spcAft>
                <a:spcPts val="0"/>
              </a:spcAft>
              <a:buClr>
                <a:schemeClr val="dk1"/>
              </a:buClr>
              <a:buSzPts val="1200"/>
              <a:buChar char="•"/>
              <a:defRPr sz="1200">
                <a:latin typeface="Helvetica Neue"/>
                <a:ea typeface="Helvetica Neue"/>
                <a:cs typeface="Helvetica Neue"/>
                <a:sym typeface="Helvetica Neue"/>
              </a:defRPr>
            </a:lvl2pPr>
            <a:lvl3pPr marL="1371600" lvl="2" indent="-295275" algn="l">
              <a:lnSpc>
                <a:spcPct val="90000"/>
              </a:lnSpc>
              <a:spcBef>
                <a:spcPts val="500"/>
              </a:spcBef>
              <a:spcAft>
                <a:spcPts val="0"/>
              </a:spcAft>
              <a:buClr>
                <a:schemeClr val="dk1"/>
              </a:buClr>
              <a:buSzPts val="1050"/>
              <a:buChar char="•"/>
              <a:defRPr sz="1050">
                <a:latin typeface="Helvetica Neue"/>
                <a:ea typeface="Helvetica Neue"/>
                <a:cs typeface="Helvetica Neue"/>
                <a:sym typeface="Helvetica Neue"/>
              </a:defRPr>
            </a:lvl3pPr>
            <a:lvl4pPr marL="1828800" lvl="3" indent="-285750" algn="l">
              <a:lnSpc>
                <a:spcPct val="90000"/>
              </a:lnSpc>
              <a:spcBef>
                <a:spcPts val="500"/>
              </a:spcBef>
              <a:spcAft>
                <a:spcPts val="0"/>
              </a:spcAft>
              <a:buClr>
                <a:schemeClr val="dk1"/>
              </a:buClr>
              <a:buSzPts val="900"/>
              <a:buChar char="•"/>
              <a:defRPr sz="900">
                <a:latin typeface="Helvetica Neue"/>
                <a:ea typeface="Helvetica Neue"/>
                <a:cs typeface="Helvetica Neue"/>
                <a:sym typeface="Helvetica Neue"/>
              </a:defRPr>
            </a:lvl4pPr>
            <a:lvl5pPr marL="2286000" lvl="4" indent="-285750" algn="l">
              <a:lnSpc>
                <a:spcPct val="90000"/>
              </a:lnSpc>
              <a:spcBef>
                <a:spcPts val="500"/>
              </a:spcBef>
              <a:spcAft>
                <a:spcPts val="0"/>
              </a:spcAft>
              <a:buClr>
                <a:schemeClr val="dk1"/>
              </a:buClr>
              <a:buSzPts val="900"/>
              <a:buChar char="•"/>
              <a:defRPr sz="900">
                <a:latin typeface="Helvetica Neue"/>
                <a:ea typeface="Helvetica Neue"/>
                <a:cs typeface="Helvetica Neue"/>
                <a:sym typeface="Helvetica Neu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18" name="Google Shape;1618;p190"/>
          <p:cNvSpPr txBox="1">
            <a:spLocks noGrp="1"/>
          </p:cNvSpPr>
          <p:nvPr>
            <p:ph type="body" idx="2"/>
          </p:nvPr>
        </p:nvSpPr>
        <p:spPr>
          <a:xfrm>
            <a:off x="246935" y="1143002"/>
            <a:ext cx="8397717" cy="3952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1C1573"/>
              </a:buClr>
              <a:buSzPts val="1500"/>
              <a:buNone/>
              <a:defRPr sz="1500" b="1">
                <a:solidFill>
                  <a:srgbClr val="1C1573"/>
                </a:solidFill>
                <a:latin typeface="Helvetica Neue"/>
                <a:ea typeface="Helvetica Neue"/>
                <a:cs typeface="Helvetica Neue"/>
                <a:sym typeface="Helvetica Neue"/>
              </a:defRPr>
            </a:lvl1pPr>
            <a:lvl2pPr marL="914400" lvl="1" indent="-381000" algn="l">
              <a:lnSpc>
                <a:spcPct val="90000"/>
              </a:lnSpc>
              <a:spcBef>
                <a:spcPts val="500"/>
              </a:spcBef>
              <a:spcAft>
                <a:spcPts val="0"/>
              </a:spcAft>
              <a:buClr>
                <a:srgbClr val="1C1573"/>
              </a:buClr>
              <a:buSzPts val="2400"/>
              <a:buChar char="•"/>
              <a:defRPr b="1">
                <a:solidFill>
                  <a:srgbClr val="1C1573"/>
                </a:solidFill>
                <a:latin typeface="Helvetica Neue"/>
                <a:ea typeface="Helvetica Neue"/>
                <a:cs typeface="Helvetica Neue"/>
                <a:sym typeface="Helvetica Neue"/>
              </a:defRPr>
            </a:lvl2pPr>
            <a:lvl3pPr marL="1371600" lvl="2" indent="-355600" algn="l">
              <a:lnSpc>
                <a:spcPct val="90000"/>
              </a:lnSpc>
              <a:spcBef>
                <a:spcPts val="500"/>
              </a:spcBef>
              <a:spcAft>
                <a:spcPts val="0"/>
              </a:spcAft>
              <a:buClr>
                <a:srgbClr val="1C1573"/>
              </a:buClr>
              <a:buSzPts val="2000"/>
              <a:buChar char="•"/>
              <a:defRPr b="1">
                <a:solidFill>
                  <a:srgbClr val="1C1573"/>
                </a:solidFill>
                <a:latin typeface="Helvetica Neue"/>
                <a:ea typeface="Helvetica Neue"/>
                <a:cs typeface="Helvetica Neue"/>
                <a:sym typeface="Helvetica Neue"/>
              </a:defRPr>
            </a:lvl3pPr>
            <a:lvl4pPr marL="1828800" lvl="3" indent="-342900" algn="l">
              <a:lnSpc>
                <a:spcPct val="90000"/>
              </a:lnSpc>
              <a:spcBef>
                <a:spcPts val="500"/>
              </a:spcBef>
              <a:spcAft>
                <a:spcPts val="0"/>
              </a:spcAft>
              <a:buClr>
                <a:srgbClr val="1C1573"/>
              </a:buClr>
              <a:buSzPts val="1800"/>
              <a:buChar char="•"/>
              <a:defRPr b="1">
                <a:solidFill>
                  <a:srgbClr val="1C1573"/>
                </a:solidFill>
                <a:latin typeface="Helvetica Neue"/>
                <a:ea typeface="Helvetica Neue"/>
                <a:cs typeface="Helvetica Neue"/>
                <a:sym typeface="Helvetica Neue"/>
              </a:defRPr>
            </a:lvl4pPr>
            <a:lvl5pPr marL="2286000" lvl="4" indent="-342900" algn="l">
              <a:lnSpc>
                <a:spcPct val="90000"/>
              </a:lnSpc>
              <a:spcBef>
                <a:spcPts val="500"/>
              </a:spcBef>
              <a:spcAft>
                <a:spcPts val="0"/>
              </a:spcAft>
              <a:buClr>
                <a:srgbClr val="1C1573"/>
              </a:buClr>
              <a:buSzPts val="1800"/>
              <a:buChar char="•"/>
              <a:defRPr b="1">
                <a:solidFill>
                  <a:srgbClr val="1C1573"/>
                </a:solidFill>
                <a:latin typeface="Helvetica Neue"/>
                <a:ea typeface="Helvetica Neue"/>
                <a:cs typeface="Helvetica Neue"/>
                <a:sym typeface="Helvetica Neu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matchingName="18_Title and Content">
  <p:cSld name="18_Title and Content">
    <p:spTree>
      <p:nvGrpSpPr>
        <p:cNvPr id="1" name="Shape 1619"/>
        <p:cNvGrpSpPr/>
        <p:nvPr/>
      </p:nvGrpSpPr>
      <p:grpSpPr>
        <a:xfrm>
          <a:off x="0" y="0"/>
          <a:ext cx="0" cy="0"/>
          <a:chOff x="0" y="0"/>
          <a:chExt cx="0" cy="0"/>
        </a:xfrm>
      </p:grpSpPr>
      <p:pic>
        <p:nvPicPr>
          <p:cNvPr id="1620" name="Google Shape;1620;p191"/>
          <p:cNvPicPr preferRelativeResize="0"/>
          <p:nvPr/>
        </p:nvPicPr>
        <p:blipFill rotWithShape="1">
          <a:blip r:embed="rId2">
            <a:alphaModFix amt="50000"/>
          </a:blip>
          <a:srcRect l="177" t="-542" r="176" b="-541"/>
          <a:stretch/>
        </p:blipFill>
        <p:spPr>
          <a:xfrm>
            <a:off x="3563108" y="2223656"/>
            <a:ext cx="2017786" cy="2729344"/>
          </a:xfrm>
          <a:prstGeom prst="rect">
            <a:avLst/>
          </a:prstGeom>
          <a:noFill/>
          <a:ln>
            <a:noFill/>
          </a:ln>
        </p:spPr>
      </p:pic>
      <p:pic>
        <p:nvPicPr>
          <p:cNvPr id="1621" name="Google Shape;1621;p191"/>
          <p:cNvPicPr preferRelativeResize="0"/>
          <p:nvPr/>
        </p:nvPicPr>
        <p:blipFill rotWithShape="1">
          <a:blip r:embed="rId3">
            <a:alphaModFix/>
          </a:blip>
          <a:srcRect/>
          <a:stretch/>
        </p:blipFill>
        <p:spPr>
          <a:xfrm>
            <a:off x="0" y="6817420"/>
            <a:ext cx="9144000" cy="40580"/>
          </a:xfrm>
          <a:prstGeom prst="rect">
            <a:avLst/>
          </a:prstGeom>
          <a:noFill/>
          <a:ln>
            <a:noFill/>
          </a:ln>
        </p:spPr>
      </p:pic>
      <p:pic>
        <p:nvPicPr>
          <p:cNvPr id="1622" name="Google Shape;1622;p191"/>
          <p:cNvPicPr preferRelativeResize="0"/>
          <p:nvPr/>
        </p:nvPicPr>
        <p:blipFill rotWithShape="1">
          <a:blip r:embed="rId4">
            <a:alphaModFix/>
          </a:blip>
          <a:srcRect/>
          <a:stretch/>
        </p:blipFill>
        <p:spPr>
          <a:xfrm>
            <a:off x="0" y="160569"/>
            <a:ext cx="8001000" cy="764364"/>
          </a:xfrm>
          <a:prstGeom prst="rect">
            <a:avLst/>
          </a:prstGeom>
          <a:noFill/>
          <a:ln>
            <a:noFill/>
          </a:ln>
        </p:spPr>
      </p:pic>
      <p:sp>
        <p:nvSpPr>
          <p:cNvPr id="1623" name="Google Shape;1623;p191"/>
          <p:cNvSpPr txBox="1">
            <a:spLocks noGrp="1"/>
          </p:cNvSpPr>
          <p:nvPr>
            <p:ph type="title"/>
          </p:nvPr>
        </p:nvSpPr>
        <p:spPr>
          <a:xfrm>
            <a:off x="628650" y="160569"/>
            <a:ext cx="6991350" cy="76436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2400"/>
              <a:buFont typeface="Helvetica Neue"/>
              <a:buNone/>
              <a:defRPr sz="2400" b="1">
                <a:solidFill>
                  <a:schemeClr val="lt1"/>
                </a:solidFill>
                <a:latin typeface="Helvetica Neue"/>
                <a:ea typeface="Helvetica Neue"/>
                <a:cs typeface="Helvetica Neue"/>
                <a:sym typeface="Helvetica Neu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24" name="Google Shape;1624;p191"/>
          <p:cNvSpPr txBox="1">
            <a:spLocks noGrp="1"/>
          </p:cNvSpPr>
          <p:nvPr>
            <p:ph type="body" idx="1"/>
          </p:nvPr>
        </p:nvSpPr>
        <p:spPr>
          <a:xfrm>
            <a:off x="643304" y="1600202"/>
            <a:ext cx="7620000" cy="2728913"/>
          </a:xfrm>
          <a:prstGeom prst="rect">
            <a:avLst/>
          </a:prstGeom>
          <a:noFill/>
          <a:ln>
            <a:noFill/>
          </a:ln>
        </p:spPr>
        <p:txBody>
          <a:bodyPr spcFirstLastPara="1" wrap="square" lIns="91425" tIns="45700" rIns="91425" bIns="45700" anchor="t" anchorCtr="0">
            <a:normAutofit/>
          </a:bodyPr>
          <a:lstStyle>
            <a:lvl1pPr marL="457200" lvl="0" indent="-314325" algn="l">
              <a:lnSpc>
                <a:spcPct val="90000"/>
              </a:lnSpc>
              <a:spcBef>
                <a:spcPts val="1000"/>
              </a:spcBef>
              <a:spcAft>
                <a:spcPts val="0"/>
              </a:spcAft>
              <a:buClr>
                <a:schemeClr val="dk1"/>
              </a:buClr>
              <a:buSzPts val="1350"/>
              <a:buChar char="•"/>
              <a:defRPr sz="1350">
                <a:latin typeface="Helvetica Neue"/>
                <a:ea typeface="Helvetica Neue"/>
                <a:cs typeface="Helvetica Neue"/>
                <a:sym typeface="Helvetica Neue"/>
              </a:defRPr>
            </a:lvl1pPr>
            <a:lvl2pPr marL="914400" lvl="1" indent="-304800" algn="l">
              <a:lnSpc>
                <a:spcPct val="90000"/>
              </a:lnSpc>
              <a:spcBef>
                <a:spcPts val="500"/>
              </a:spcBef>
              <a:spcAft>
                <a:spcPts val="0"/>
              </a:spcAft>
              <a:buClr>
                <a:schemeClr val="dk1"/>
              </a:buClr>
              <a:buSzPts val="1200"/>
              <a:buChar char="•"/>
              <a:defRPr sz="1200">
                <a:latin typeface="Helvetica Neue"/>
                <a:ea typeface="Helvetica Neue"/>
                <a:cs typeface="Helvetica Neue"/>
                <a:sym typeface="Helvetica Neue"/>
              </a:defRPr>
            </a:lvl2pPr>
            <a:lvl3pPr marL="1371600" lvl="2" indent="-295275" algn="l">
              <a:lnSpc>
                <a:spcPct val="90000"/>
              </a:lnSpc>
              <a:spcBef>
                <a:spcPts val="500"/>
              </a:spcBef>
              <a:spcAft>
                <a:spcPts val="0"/>
              </a:spcAft>
              <a:buClr>
                <a:schemeClr val="dk1"/>
              </a:buClr>
              <a:buSzPts val="1050"/>
              <a:buChar char="•"/>
              <a:defRPr sz="1050">
                <a:latin typeface="Helvetica Neue"/>
                <a:ea typeface="Helvetica Neue"/>
                <a:cs typeface="Helvetica Neue"/>
                <a:sym typeface="Helvetica Neue"/>
              </a:defRPr>
            </a:lvl3pPr>
            <a:lvl4pPr marL="1828800" lvl="3" indent="-285750" algn="l">
              <a:lnSpc>
                <a:spcPct val="90000"/>
              </a:lnSpc>
              <a:spcBef>
                <a:spcPts val="500"/>
              </a:spcBef>
              <a:spcAft>
                <a:spcPts val="0"/>
              </a:spcAft>
              <a:buClr>
                <a:schemeClr val="dk1"/>
              </a:buClr>
              <a:buSzPts val="900"/>
              <a:buChar char="•"/>
              <a:defRPr sz="900">
                <a:latin typeface="Helvetica Neue"/>
                <a:ea typeface="Helvetica Neue"/>
                <a:cs typeface="Helvetica Neue"/>
                <a:sym typeface="Helvetica Neue"/>
              </a:defRPr>
            </a:lvl4pPr>
            <a:lvl5pPr marL="2286000" lvl="4" indent="-285750" algn="l">
              <a:lnSpc>
                <a:spcPct val="90000"/>
              </a:lnSpc>
              <a:spcBef>
                <a:spcPts val="500"/>
              </a:spcBef>
              <a:spcAft>
                <a:spcPts val="0"/>
              </a:spcAft>
              <a:buClr>
                <a:schemeClr val="dk1"/>
              </a:buClr>
              <a:buSzPts val="900"/>
              <a:buChar char="•"/>
              <a:defRPr sz="900">
                <a:latin typeface="Helvetica Neue"/>
                <a:ea typeface="Helvetica Neue"/>
                <a:cs typeface="Helvetica Neue"/>
                <a:sym typeface="Helvetica Neu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25" name="Google Shape;1625;p191"/>
          <p:cNvSpPr txBox="1">
            <a:spLocks noGrp="1"/>
          </p:cNvSpPr>
          <p:nvPr>
            <p:ph type="body" idx="2"/>
          </p:nvPr>
        </p:nvSpPr>
        <p:spPr>
          <a:xfrm>
            <a:off x="246935" y="1143002"/>
            <a:ext cx="8397717" cy="3952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1C1573"/>
              </a:buClr>
              <a:buSzPts val="1500"/>
              <a:buNone/>
              <a:defRPr sz="1500" b="1">
                <a:solidFill>
                  <a:srgbClr val="1C1573"/>
                </a:solidFill>
                <a:latin typeface="Helvetica Neue"/>
                <a:ea typeface="Helvetica Neue"/>
                <a:cs typeface="Helvetica Neue"/>
                <a:sym typeface="Helvetica Neue"/>
              </a:defRPr>
            </a:lvl1pPr>
            <a:lvl2pPr marL="914400" lvl="1" indent="-381000" algn="l">
              <a:lnSpc>
                <a:spcPct val="90000"/>
              </a:lnSpc>
              <a:spcBef>
                <a:spcPts val="500"/>
              </a:spcBef>
              <a:spcAft>
                <a:spcPts val="0"/>
              </a:spcAft>
              <a:buClr>
                <a:srgbClr val="1C1573"/>
              </a:buClr>
              <a:buSzPts val="2400"/>
              <a:buChar char="•"/>
              <a:defRPr b="1">
                <a:solidFill>
                  <a:srgbClr val="1C1573"/>
                </a:solidFill>
                <a:latin typeface="Helvetica Neue"/>
                <a:ea typeface="Helvetica Neue"/>
                <a:cs typeface="Helvetica Neue"/>
                <a:sym typeface="Helvetica Neue"/>
              </a:defRPr>
            </a:lvl2pPr>
            <a:lvl3pPr marL="1371600" lvl="2" indent="-355600" algn="l">
              <a:lnSpc>
                <a:spcPct val="90000"/>
              </a:lnSpc>
              <a:spcBef>
                <a:spcPts val="500"/>
              </a:spcBef>
              <a:spcAft>
                <a:spcPts val="0"/>
              </a:spcAft>
              <a:buClr>
                <a:srgbClr val="1C1573"/>
              </a:buClr>
              <a:buSzPts val="2000"/>
              <a:buChar char="•"/>
              <a:defRPr b="1">
                <a:solidFill>
                  <a:srgbClr val="1C1573"/>
                </a:solidFill>
                <a:latin typeface="Helvetica Neue"/>
                <a:ea typeface="Helvetica Neue"/>
                <a:cs typeface="Helvetica Neue"/>
                <a:sym typeface="Helvetica Neue"/>
              </a:defRPr>
            </a:lvl3pPr>
            <a:lvl4pPr marL="1828800" lvl="3" indent="-342900" algn="l">
              <a:lnSpc>
                <a:spcPct val="90000"/>
              </a:lnSpc>
              <a:spcBef>
                <a:spcPts val="500"/>
              </a:spcBef>
              <a:spcAft>
                <a:spcPts val="0"/>
              </a:spcAft>
              <a:buClr>
                <a:srgbClr val="1C1573"/>
              </a:buClr>
              <a:buSzPts val="1800"/>
              <a:buChar char="•"/>
              <a:defRPr b="1">
                <a:solidFill>
                  <a:srgbClr val="1C1573"/>
                </a:solidFill>
                <a:latin typeface="Helvetica Neue"/>
                <a:ea typeface="Helvetica Neue"/>
                <a:cs typeface="Helvetica Neue"/>
                <a:sym typeface="Helvetica Neue"/>
              </a:defRPr>
            </a:lvl4pPr>
            <a:lvl5pPr marL="2286000" lvl="4" indent="-342900" algn="l">
              <a:lnSpc>
                <a:spcPct val="90000"/>
              </a:lnSpc>
              <a:spcBef>
                <a:spcPts val="500"/>
              </a:spcBef>
              <a:spcAft>
                <a:spcPts val="0"/>
              </a:spcAft>
              <a:buClr>
                <a:srgbClr val="1C1573"/>
              </a:buClr>
              <a:buSzPts val="1800"/>
              <a:buChar char="•"/>
              <a:defRPr b="1">
                <a:solidFill>
                  <a:srgbClr val="1C1573"/>
                </a:solidFill>
                <a:latin typeface="Helvetica Neue"/>
                <a:ea typeface="Helvetica Neue"/>
                <a:cs typeface="Helvetica Neue"/>
                <a:sym typeface="Helvetica Neu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matchingName="19_Title and Content">
  <p:cSld name="19_Title and Content">
    <p:spTree>
      <p:nvGrpSpPr>
        <p:cNvPr id="1" name="Shape 1626"/>
        <p:cNvGrpSpPr/>
        <p:nvPr/>
      </p:nvGrpSpPr>
      <p:grpSpPr>
        <a:xfrm>
          <a:off x="0" y="0"/>
          <a:ext cx="0" cy="0"/>
          <a:chOff x="0" y="0"/>
          <a:chExt cx="0" cy="0"/>
        </a:xfrm>
      </p:grpSpPr>
      <p:pic>
        <p:nvPicPr>
          <p:cNvPr id="1627" name="Google Shape;1627;p192"/>
          <p:cNvPicPr preferRelativeResize="0"/>
          <p:nvPr/>
        </p:nvPicPr>
        <p:blipFill rotWithShape="1">
          <a:blip r:embed="rId2">
            <a:alphaModFix amt="50000"/>
          </a:blip>
          <a:srcRect l="177" t="-542" r="176" b="-541"/>
          <a:stretch/>
        </p:blipFill>
        <p:spPr>
          <a:xfrm>
            <a:off x="3563108" y="2223656"/>
            <a:ext cx="2017786" cy="2729344"/>
          </a:xfrm>
          <a:prstGeom prst="rect">
            <a:avLst/>
          </a:prstGeom>
          <a:noFill/>
          <a:ln>
            <a:noFill/>
          </a:ln>
        </p:spPr>
      </p:pic>
      <p:pic>
        <p:nvPicPr>
          <p:cNvPr id="1628" name="Google Shape;1628;p192"/>
          <p:cNvPicPr preferRelativeResize="0"/>
          <p:nvPr/>
        </p:nvPicPr>
        <p:blipFill rotWithShape="1">
          <a:blip r:embed="rId3">
            <a:alphaModFix/>
          </a:blip>
          <a:srcRect/>
          <a:stretch/>
        </p:blipFill>
        <p:spPr>
          <a:xfrm>
            <a:off x="0" y="6817420"/>
            <a:ext cx="9144000" cy="40580"/>
          </a:xfrm>
          <a:prstGeom prst="rect">
            <a:avLst/>
          </a:prstGeom>
          <a:noFill/>
          <a:ln>
            <a:noFill/>
          </a:ln>
        </p:spPr>
      </p:pic>
      <p:pic>
        <p:nvPicPr>
          <p:cNvPr id="1629" name="Google Shape;1629;p192"/>
          <p:cNvPicPr preferRelativeResize="0"/>
          <p:nvPr/>
        </p:nvPicPr>
        <p:blipFill rotWithShape="1">
          <a:blip r:embed="rId4">
            <a:alphaModFix/>
          </a:blip>
          <a:srcRect/>
          <a:stretch/>
        </p:blipFill>
        <p:spPr>
          <a:xfrm>
            <a:off x="0" y="160569"/>
            <a:ext cx="8001000" cy="764364"/>
          </a:xfrm>
          <a:prstGeom prst="rect">
            <a:avLst/>
          </a:prstGeom>
          <a:noFill/>
          <a:ln>
            <a:noFill/>
          </a:ln>
        </p:spPr>
      </p:pic>
      <p:sp>
        <p:nvSpPr>
          <p:cNvPr id="1630" name="Google Shape;1630;p192"/>
          <p:cNvSpPr txBox="1">
            <a:spLocks noGrp="1"/>
          </p:cNvSpPr>
          <p:nvPr>
            <p:ph type="title"/>
          </p:nvPr>
        </p:nvSpPr>
        <p:spPr>
          <a:xfrm>
            <a:off x="628650" y="160569"/>
            <a:ext cx="6991350" cy="76436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2400"/>
              <a:buFont typeface="Helvetica Neue"/>
              <a:buNone/>
              <a:defRPr sz="2400" b="1">
                <a:solidFill>
                  <a:schemeClr val="lt1"/>
                </a:solidFill>
                <a:latin typeface="Helvetica Neue"/>
                <a:ea typeface="Helvetica Neue"/>
                <a:cs typeface="Helvetica Neue"/>
                <a:sym typeface="Helvetica Neu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31" name="Google Shape;1631;p192"/>
          <p:cNvSpPr txBox="1">
            <a:spLocks noGrp="1"/>
          </p:cNvSpPr>
          <p:nvPr>
            <p:ph type="body" idx="1"/>
          </p:nvPr>
        </p:nvSpPr>
        <p:spPr>
          <a:xfrm>
            <a:off x="643304" y="1600202"/>
            <a:ext cx="7620000" cy="2728913"/>
          </a:xfrm>
          <a:prstGeom prst="rect">
            <a:avLst/>
          </a:prstGeom>
          <a:noFill/>
          <a:ln>
            <a:noFill/>
          </a:ln>
        </p:spPr>
        <p:txBody>
          <a:bodyPr spcFirstLastPara="1" wrap="square" lIns="91425" tIns="45700" rIns="91425" bIns="45700" anchor="t" anchorCtr="0">
            <a:normAutofit/>
          </a:bodyPr>
          <a:lstStyle>
            <a:lvl1pPr marL="457200" lvl="0" indent="-314325" algn="l">
              <a:lnSpc>
                <a:spcPct val="90000"/>
              </a:lnSpc>
              <a:spcBef>
                <a:spcPts val="1000"/>
              </a:spcBef>
              <a:spcAft>
                <a:spcPts val="0"/>
              </a:spcAft>
              <a:buClr>
                <a:schemeClr val="dk1"/>
              </a:buClr>
              <a:buSzPts val="1350"/>
              <a:buChar char="•"/>
              <a:defRPr sz="1350">
                <a:latin typeface="Helvetica Neue"/>
                <a:ea typeface="Helvetica Neue"/>
                <a:cs typeface="Helvetica Neue"/>
                <a:sym typeface="Helvetica Neue"/>
              </a:defRPr>
            </a:lvl1pPr>
            <a:lvl2pPr marL="914400" lvl="1" indent="-304800" algn="l">
              <a:lnSpc>
                <a:spcPct val="90000"/>
              </a:lnSpc>
              <a:spcBef>
                <a:spcPts val="500"/>
              </a:spcBef>
              <a:spcAft>
                <a:spcPts val="0"/>
              </a:spcAft>
              <a:buClr>
                <a:schemeClr val="dk1"/>
              </a:buClr>
              <a:buSzPts val="1200"/>
              <a:buChar char="•"/>
              <a:defRPr sz="1200">
                <a:latin typeface="Helvetica Neue"/>
                <a:ea typeface="Helvetica Neue"/>
                <a:cs typeface="Helvetica Neue"/>
                <a:sym typeface="Helvetica Neue"/>
              </a:defRPr>
            </a:lvl2pPr>
            <a:lvl3pPr marL="1371600" lvl="2" indent="-295275" algn="l">
              <a:lnSpc>
                <a:spcPct val="90000"/>
              </a:lnSpc>
              <a:spcBef>
                <a:spcPts val="500"/>
              </a:spcBef>
              <a:spcAft>
                <a:spcPts val="0"/>
              </a:spcAft>
              <a:buClr>
                <a:schemeClr val="dk1"/>
              </a:buClr>
              <a:buSzPts val="1050"/>
              <a:buChar char="•"/>
              <a:defRPr sz="1050">
                <a:latin typeface="Helvetica Neue"/>
                <a:ea typeface="Helvetica Neue"/>
                <a:cs typeface="Helvetica Neue"/>
                <a:sym typeface="Helvetica Neue"/>
              </a:defRPr>
            </a:lvl3pPr>
            <a:lvl4pPr marL="1828800" lvl="3" indent="-285750" algn="l">
              <a:lnSpc>
                <a:spcPct val="90000"/>
              </a:lnSpc>
              <a:spcBef>
                <a:spcPts val="500"/>
              </a:spcBef>
              <a:spcAft>
                <a:spcPts val="0"/>
              </a:spcAft>
              <a:buClr>
                <a:schemeClr val="dk1"/>
              </a:buClr>
              <a:buSzPts val="900"/>
              <a:buChar char="•"/>
              <a:defRPr sz="900">
                <a:latin typeface="Helvetica Neue"/>
                <a:ea typeface="Helvetica Neue"/>
                <a:cs typeface="Helvetica Neue"/>
                <a:sym typeface="Helvetica Neue"/>
              </a:defRPr>
            </a:lvl4pPr>
            <a:lvl5pPr marL="2286000" lvl="4" indent="-285750" algn="l">
              <a:lnSpc>
                <a:spcPct val="90000"/>
              </a:lnSpc>
              <a:spcBef>
                <a:spcPts val="500"/>
              </a:spcBef>
              <a:spcAft>
                <a:spcPts val="0"/>
              </a:spcAft>
              <a:buClr>
                <a:schemeClr val="dk1"/>
              </a:buClr>
              <a:buSzPts val="900"/>
              <a:buChar char="•"/>
              <a:defRPr sz="900">
                <a:latin typeface="Helvetica Neue"/>
                <a:ea typeface="Helvetica Neue"/>
                <a:cs typeface="Helvetica Neue"/>
                <a:sym typeface="Helvetica Neu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32" name="Google Shape;1632;p192"/>
          <p:cNvSpPr txBox="1">
            <a:spLocks noGrp="1"/>
          </p:cNvSpPr>
          <p:nvPr>
            <p:ph type="body" idx="2"/>
          </p:nvPr>
        </p:nvSpPr>
        <p:spPr>
          <a:xfrm>
            <a:off x="246935" y="1143002"/>
            <a:ext cx="8397717" cy="3952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1C1573"/>
              </a:buClr>
              <a:buSzPts val="1500"/>
              <a:buNone/>
              <a:defRPr sz="1500" b="1">
                <a:solidFill>
                  <a:srgbClr val="1C1573"/>
                </a:solidFill>
                <a:latin typeface="Helvetica Neue"/>
                <a:ea typeface="Helvetica Neue"/>
                <a:cs typeface="Helvetica Neue"/>
                <a:sym typeface="Helvetica Neue"/>
              </a:defRPr>
            </a:lvl1pPr>
            <a:lvl2pPr marL="914400" lvl="1" indent="-381000" algn="l">
              <a:lnSpc>
                <a:spcPct val="90000"/>
              </a:lnSpc>
              <a:spcBef>
                <a:spcPts val="500"/>
              </a:spcBef>
              <a:spcAft>
                <a:spcPts val="0"/>
              </a:spcAft>
              <a:buClr>
                <a:srgbClr val="1C1573"/>
              </a:buClr>
              <a:buSzPts val="2400"/>
              <a:buChar char="•"/>
              <a:defRPr b="1">
                <a:solidFill>
                  <a:srgbClr val="1C1573"/>
                </a:solidFill>
                <a:latin typeface="Helvetica Neue"/>
                <a:ea typeface="Helvetica Neue"/>
                <a:cs typeface="Helvetica Neue"/>
                <a:sym typeface="Helvetica Neue"/>
              </a:defRPr>
            </a:lvl2pPr>
            <a:lvl3pPr marL="1371600" lvl="2" indent="-355600" algn="l">
              <a:lnSpc>
                <a:spcPct val="90000"/>
              </a:lnSpc>
              <a:spcBef>
                <a:spcPts val="500"/>
              </a:spcBef>
              <a:spcAft>
                <a:spcPts val="0"/>
              </a:spcAft>
              <a:buClr>
                <a:srgbClr val="1C1573"/>
              </a:buClr>
              <a:buSzPts val="2000"/>
              <a:buChar char="•"/>
              <a:defRPr b="1">
                <a:solidFill>
                  <a:srgbClr val="1C1573"/>
                </a:solidFill>
                <a:latin typeface="Helvetica Neue"/>
                <a:ea typeface="Helvetica Neue"/>
                <a:cs typeface="Helvetica Neue"/>
                <a:sym typeface="Helvetica Neue"/>
              </a:defRPr>
            </a:lvl3pPr>
            <a:lvl4pPr marL="1828800" lvl="3" indent="-342900" algn="l">
              <a:lnSpc>
                <a:spcPct val="90000"/>
              </a:lnSpc>
              <a:spcBef>
                <a:spcPts val="500"/>
              </a:spcBef>
              <a:spcAft>
                <a:spcPts val="0"/>
              </a:spcAft>
              <a:buClr>
                <a:srgbClr val="1C1573"/>
              </a:buClr>
              <a:buSzPts val="1800"/>
              <a:buChar char="•"/>
              <a:defRPr b="1">
                <a:solidFill>
                  <a:srgbClr val="1C1573"/>
                </a:solidFill>
                <a:latin typeface="Helvetica Neue"/>
                <a:ea typeface="Helvetica Neue"/>
                <a:cs typeface="Helvetica Neue"/>
                <a:sym typeface="Helvetica Neue"/>
              </a:defRPr>
            </a:lvl4pPr>
            <a:lvl5pPr marL="2286000" lvl="4" indent="-342900" algn="l">
              <a:lnSpc>
                <a:spcPct val="90000"/>
              </a:lnSpc>
              <a:spcBef>
                <a:spcPts val="500"/>
              </a:spcBef>
              <a:spcAft>
                <a:spcPts val="0"/>
              </a:spcAft>
              <a:buClr>
                <a:srgbClr val="1C1573"/>
              </a:buClr>
              <a:buSzPts val="1800"/>
              <a:buChar char="•"/>
              <a:defRPr b="1">
                <a:solidFill>
                  <a:srgbClr val="1C1573"/>
                </a:solidFill>
                <a:latin typeface="Helvetica Neue"/>
                <a:ea typeface="Helvetica Neue"/>
                <a:cs typeface="Helvetica Neue"/>
                <a:sym typeface="Helvetica Neu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matchingName="20_Title and Content">
  <p:cSld name="20_Title and Content">
    <p:spTree>
      <p:nvGrpSpPr>
        <p:cNvPr id="1" name="Shape 1633"/>
        <p:cNvGrpSpPr/>
        <p:nvPr/>
      </p:nvGrpSpPr>
      <p:grpSpPr>
        <a:xfrm>
          <a:off x="0" y="0"/>
          <a:ext cx="0" cy="0"/>
          <a:chOff x="0" y="0"/>
          <a:chExt cx="0" cy="0"/>
        </a:xfrm>
      </p:grpSpPr>
      <p:pic>
        <p:nvPicPr>
          <p:cNvPr id="1634" name="Google Shape;1634;p193"/>
          <p:cNvPicPr preferRelativeResize="0"/>
          <p:nvPr/>
        </p:nvPicPr>
        <p:blipFill rotWithShape="1">
          <a:blip r:embed="rId2">
            <a:alphaModFix amt="50000"/>
          </a:blip>
          <a:srcRect l="177" t="-542" r="176" b="-541"/>
          <a:stretch/>
        </p:blipFill>
        <p:spPr>
          <a:xfrm>
            <a:off x="3563108" y="2223656"/>
            <a:ext cx="2017786" cy="2729344"/>
          </a:xfrm>
          <a:prstGeom prst="rect">
            <a:avLst/>
          </a:prstGeom>
          <a:noFill/>
          <a:ln>
            <a:noFill/>
          </a:ln>
        </p:spPr>
      </p:pic>
      <p:pic>
        <p:nvPicPr>
          <p:cNvPr id="1635" name="Google Shape;1635;p193"/>
          <p:cNvPicPr preferRelativeResize="0"/>
          <p:nvPr/>
        </p:nvPicPr>
        <p:blipFill rotWithShape="1">
          <a:blip r:embed="rId3">
            <a:alphaModFix/>
          </a:blip>
          <a:srcRect/>
          <a:stretch/>
        </p:blipFill>
        <p:spPr>
          <a:xfrm>
            <a:off x="0" y="6817420"/>
            <a:ext cx="9144000" cy="40580"/>
          </a:xfrm>
          <a:prstGeom prst="rect">
            <a:avLst/>
          </a:prstGeom>
          <a:noFill/>
          <a:ln>
            <a:noFill/>
          </a:ln>
        </p:spPr>
      </p:pic>
      <p:pic>
        <p:nvPicPr>
          <p:cNvPr id="1636" name="Google Shape;1636;p193"/>
          <p:cNvPicPr preferRelativeResize="0"/>
          <p:nvPr/>
        </p:nvPicPr>
        <p:blipFill rotWithShape="1">
          <a:blip r:embed="rId4">
            <a:alphaModFix/>
          </a:blip>
          <a:srcRect/>
          <a:stretch/>
        </p:blipFill>
        <p:spPr>
          <a:xfrm>
            <a:off x="0" y="160569"/>
            <a:ext cx="8001000" cy="764364"/>
          </a:xfrm>
          <a:prstGeom prst="rect">
            <a:avLst/>
          </a:prstGeom>
          <a:noFill/>
          <a:ln>
            <a:noFill/>
          </a:ln>
        </p:spPr>
      </p:pic>
      <p:sp>
        <p:nvSpPr>
          <p:cNvPr id="1637" name="Google Shape;1637;p193"/>
          <p:cNvSpPr txBox="1">
            <a:spLocks noGrp="1"/>
          </p:cNvSpPr>
          <p:nvPr>
            <p:ph type="title"/>
          </p:nvPr>
        </p:nvSpPr>
        <p:spPr>
          <a:xfrm>
            <a:off x="628650" y="160569"/>
            <a:ext cx="6991350" cy="76436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2400"/>
              <a:buFont typeface="Helvetica Neue"/>
              <a:buNone/>
              <a:defRPr sz="2400" b="1">
                <a:solidFill>
                  <a:schemeClr val="lt1"/>
                </a:solidFill>
                <a:latin typeface="Helvetica Neue"/>
                <a:ea typeface="Helvetica Neue"/>
                <a:cs typeface="Helvetica Neue"/>
                <a:sym typeface="Helvetica Neu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38" name="Google Shape;1638;p193"/>
          <p:cNvSpPr txBox="1">
            <a:spLocks noGrp="1"/>
          </p:cNvSpPr>
          <p:nvPr>
            <p:ph type="body" idx="1"/>
          </p:nvPr>
        </p:nvSpPr>
        <p:spPr>
          <a:xfrm>
            <a:off x="643304" y="1600202"/>
            <a:ext cx="7620000" cy="2728913"/>
          </a:xfrm>
          <a:prstGeom prst="rect">
            <a:avLst/>
          </a:prstGeom>
          <a:noFill/>
          <a:ln>
            <a:noFill/>
          </a:ln>
        </p:spPr>
        <p:txBody>
          <a:bodyPr spcFirstLastPara="1" wrap="square" lIns="91425" tIns="45700" rIns="91425" bIns="45700" anchor="t" anchorCtr="0">
            <a:normAutofit/>
          </a:bodyPr>
          <a:lstStyle>
            <a:lvl1pPr marL="457200" lvl="0" indent="-314325" algn="l">
              <a:lnSpc>
                <a:spcPct val="90000"/>
              </a:lnSpc>
              <a:spcBef>
                <a:spcPts val="1000"/>
              </a:spcBef>
              <a:spcAft>
                <a:spcPts val="0"/>
              </a:spcAft>
              <a:buClr>
                <a:schemeClr val="dk1"/>
              </a:buClr>
              <a:buSzPts val="1350"/>
              <a:buChar char="•"/>
              <a:defRPr sz="1350">
                <a:latin typeface="Helvetica Neue"/>
                <a:ea typeface="Helvetica Neue"/>
                <a:cs typeface="Helvetica Neue"/>
                <a:sym typeface="Helvetica Neue"/>
              </a:defRPr>
            </a:lvl1pPr>
            <a:lvl2pPr marL="914400" lvl="1" indent="-304800" algn="l">
              <a:lnSpc>
                <a:spcPct val="90000"/>
              </a:lnSpc>
              <a:spcBef>
                <a:spcPts val="500"/>
              </a:spcBef>
              <a:spcAft>
                <a:spcPts val="0"/>
              </a:spcAft>
              <a:buClr>
                <a:schemeClr val="dk1"/>
              </a:buClr>
              <a:buSzPts val="1200"/>
              <a:buChar char="•"/>
              <a:defRPr sz="1200">
                <a:latin typeface="Helvetica Neue"/>
                <a:ea typeface="Helvetica Neue"/>
                <a:cs typeface="Helvetica Neue"/>
                <a:sym typeface="Helvetica Neue"/>
              </a:defRPr>
            </a:lvl2pPr>
            <a:lvl3pPr marL="1371600" lvl="2" indent="-295275" algn="l">
              <a:lnSpc>
                <a:spcPct val="90000"/>
              </a:lnSpc>
              <a:spcBef>
                <a:spcPts val="500"/>
              </a:spcBef>
              <a:spcAft>
                <a:spcPts val="0"/>
              </a:spcAft>
              <a:buClr>
                <a:schemeClr val="dk1"/>
              </a:buClr>
              <a:buSzPts val="1050"/>
              <a:buChar char="•"/>
              <a:defRPr sz="1050">
                <a:latin typeface="Helvetica Neue"/>
                <a:ea typeface="Helvetica Neue"/>
                <a:cs typeface="Helvetica Neue"/>
                <a:sym typeface="Helvetica Neue"/>
              </a:defRPr>
            </a:lvl3pPr>
            <a:lvl4pPr marL="1828800" lvl="3" indent="-285750" algn="l">
              <a:lnSpc>
                <a:spcPct val="90000"/>
              </a:lnSpc>
              <a:spcBef>
                <a:spcPts val="500"/>
              </a:spcBef>
              <a:spcAft>
                <a:spcPts val="0"/>
              </a:spcAft>
              <a:buClr>
                <a:schemeClr val="dk1"/>
              </a:buClr>
              <a:buSzPts val="900"/>
              <a:buChar char="•"/>
              <a:defRPr sz="900">
                <a:latin typeface="Helvetica Neue"/>
                <a:ea typeface="Helvetica Neue"/>
                <a:cs typeface="Helvetica Neue"/>
                <a:sym typeface="Helvetica Neue"/>
              </a:defRPr>
            </a:lvl4pPr>
            <a:lvl5pPr marL="2286000" lvl="4" indent="-285750" algn="l">
              <a:lnSpc>
                <a:spcPct val="90000"/>
              </a:lnSpc>
              <a:spcBef>
                <a:spcPts val="500"/>
              </a:spcBef>
              <a:spcAft>
                <a:spcPts val="0"/>
              </a:spcAft>
              <a:buClr>
                <a:schemeClr val="dk1"/>
              </a:buClr>
              <a:buSzPts val="900"/>
              <a:buChar char="•"/>
              <a:defRPr sz="900">
                <a:latin typeface="Helvetica Neue"/>
                <a:ea typeface="Helvetica Neue"/>
                <a:cs typeface="Helvetica Neue"/>
                <a:sym typeface="Helvetica Neu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39" name="Google Shape;1639;p193"/>
          <p:cNvSpPr txBox="1">
            <a:spLocks noGrp="1"/>
          </p:cNvSpPr>
          <p:nvPr>
            <p:ph type="body" idx="2"/>
          </p:nvPr>
        </p:nvSpPr>
        <p:spPr>
          <a:xfrm>
            <a:off x="246935" y="1143002"/>
            <a:ext cx="8397717" cy="3952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1C1573"/>
              </a:buClr>
              <a:buSzPts val="1500"/>
              <a:buNone/>
              <a:defRPr sz="1500" b="1">
                <a:solidFill>
                  <a:srgbClr val="1C1573"/>
                </a:solidFill>
                <a:latin typeface="Helvetica Neue"/>
                <a:ea typeface="Helvetica Neue"/>
                <a:cs typeface="Helvetica Neue"/>
                <a:sym typeface="Helvetica Neue"/>
              </a:defRPr>
            </a:lvl1pPr>
            <a:lvl2pPr marL="914400" lvl="1" indent="-381000" algn="l">
              <a:lnSpc>
                <a:spcPct val="90000"/>
              </a:lnSpc>
              <a:spcBef>
                <a:spcPts val="500"/>
              </a:spcBef>
              <a:spcAft>
                <a:spcPts val="0"/>
              </a:spcAft>
              <a:buClr>
                <a:srgbClr val="1C1573"/>
              </a:buClr>
              <a:buSzPts val="2400"/>
              <a:buChar char="•"/>
              <a:defRPr b="1">
                <a:solidFill>
                  <a:srgbClr val="1C1573"/>
                </a:solidFill>
                <a:latin typeface="Helvetica Neue"/>
                <a:ea typeface="Helvetica Neue"/>
                <a:cs typeface="Helvetica Neue"/>
                <a:sym typeface="Helvetica Neue"/>
              </a:defRPr>
            </a:lvl2pPr>
            <a:lvl3pPr marL="1371600" lvl="2" indent="-355600" algn="l">
              <a:lnSpc>
                <a:spcPct val="90000"/>
              </a:lnSpc>
              <a:spcBef>
                <a:spcPts val="500"/>
              </a:spcBef>
              <a:spcAft>
                <a:spcPts val="0"/>
              </a:spcAft>
              <a:buClr>
                <a:srgbClr val="1C1573"/>
              </a:buClr>
              <a:buSzPts val="2000"/>
              <a:buChar char="•"/>
              <a:defRPr b="1">
                <a:solidFill>
                  <a:srgbClr val="1C1573"/>
                </a:solidFill>
                <a:latin typeface="Helvetica Neue"/>
                <a:ea typeface="Helvetica Neue"/>
                <a:cs typeface="Helvetica Neue"/>
                <a:sym typeface="Helvetica Neue"/>
              </a:defRPr>
            </a:lvl3pPr>
            <a:lvl4pPr marL="1828800" lvl="3" indent="-342900" algn="l">
              <a:lnSpc>
                <a:spcPct val="90000"/>
              </a:lnSpc>
              <a:spcBef>
                <a:spcPts val="500"/>
              </a:spcBef>
              <a:spcAft>
                <a:spcPts val="0"/>
              </a:spcAft>
              <a:buClr>
                <a:srgbClr val="1C1573"/>
              </a:buClr>
              <a:buSzPts val="1800"/>
              <a:buChar char="•"/>
              <a:defRPr b="1">
                <a:solidFill>
                  <a:srgbClr val="1C1573"/>
                </a:solidFill>
                <a:latin typeface="Helvetica Neue"/>
                <a:ea typeface="Helvetica Neue"/>
                <a:cs typeface="Helvetica Neue"/>
                <a:sym typeface="Helvetica Neue"/>
              </a:defRPr>
            </a:lvl4pPr>
            <a:lvl5pPr marL="2286000" lvl="4" indent="-342900" algn="l">
              <a:lnSpc>
                <a:spcPct val="90000"/>
              </a:lnSpc>
              <a:spcBef>
                <a:spcPts val="500"/>
              </a:spcBef>
              <a:spcAft>
                <a:spcPts val="0"/>
              </a:spcAft>
              <a:buClr>
                <a:srgbClr val="1C1573"/>
              </a:buClr>
              <a:buSzPts val="1800"/>
              <a:buChar char="•"/>
              <a:defRPr b="1">
                <a:solidFill>
                  <a:srgbClr val="1C1573"/>
                </a:solidFill>
                <a:latin typeface="Helvetica Neue"/>
                <a:ea typeface="Helvetica Neue"/>
                <a:cs typeface="Helvetica Neue"/>
                <a:sym typeface="Helvetica Neu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matchingName="21_Title and Content">
  <p:cSld name="21_Title and Content">
    <p:spTree>
      <p:nvGrpSpPr>
        <p:cNvPr id="1" name="Shape 1640"/>
        <p:cNvGrpSpPr/>
        <p:nvPr/>
      </p:nvGrpSpPr>
      <p:grpSpPr>
        <a:xfrm>
          <a:off x="0" y="0"/>
          <a:ext cx="0" cy="0"/>
          <a:chOff x="0" y="0"/>
          <a:chExt cx="0" cy="0"/>
        </a:xfrm>
      </p:grpSpPr>
      <p:pic>
        <p:nvPicPr>
          <p:cNvPr id="1641" name="Google Shape;1641;p194"/>
          <p:cNvPicPr preferRelativeResize="0"/>
          <p:nvPr/>
        </p:nvPicPr>
        <p:blipFill rotWithShape="1">
          <a:blip r:embed="rId2">
            <a:alphaModFix amt="50000"/>
          </a:blip>
          <a:srcRect l="177" t="-542" r="176" b="-541"/>
          <a:stretch/>
        </p:blipFill>
        <p:spPr>
          <a:xfrm>
            <a:off x="3563108" y="2223656"/>
            <a:ext cx="2017786" cy="2729344"/>
          </a:xfrm>
          <a:prstGeom prst="rect">
            <a:avLst/>
          </a:prstGeom>
          <a:noFill/>
          <a:ln>
            <a:noFill/>
          </a:ln>
        </p:spPr>
      </p:pic>
      <p:pic>
        <p:nvPicPr>
          <p:cNvPr id="1642" name="Google Shape;1642;p194"/>
          <p:cNvPicPr preferRelativeResize="0"/>
          <p:nvPr/>
        </p:nvPicPr>
        <p:blipFill rotWithShape="1">
          <a:blip r:embed="rId3">
            <a:alphaModFix/>
          </a:blip>
          <a:srcRect/>
          <a:stretch/>
        </p:blipFill>
        <p:spPr>
          <a:xfrm>
            <a:off x="0" y="6817420"/>
            <a:ext cx="9144000" cy="40580"/>
          </a:xfrm>
          <a:prstGeom prst="rect">
            <a:avLst/>
          </a:prstGeom>
          <a:noFill/>
          <a:ln>
            <a:noFill/>
          </a:ln>
        </p:spPr>
      </p:pic>
      <p:pic>
        <p:nvPicPr>
          <p:cNvPr id="1643" name="Google Shape;1643;p194"/>
          <p:cNvPicPr preferRelativeResize="0"/>
          <p:nvPr/>
        </p:nvPicPr>
        <p:blipFill rotWithShape="1">
          <a:blip r:embed="rId4">
            <a:alphaModFix/>
          </a:blip>
          <a:srcRect/>
          <a:stretch/>
        </p:blipFill>
        <p:spPr>
          <a:xfrm>
            <a:off x="0" y="160569"/>
            <a:ext cx="8001000" cy="764364"/>
          </a:xfrm>
          <a:prstGeom prst="rect">
            <a:avLst/>
          </a:prstGeom>
          <a:noFill/>
          <a:ln>
            <a:noFill/>
          </a:ln>
        </p:spPr>
      </p:pic>
      <p:sp>
        <p:nvSpPr>
          <p:cNvPr id="1644" name="Google Shape;1644;p194"/>
          <p:cNvSpPr txBox="1">
            <a:spLocks noGrp="1"/>
          </p:cNvSpPr>
          <p:nvPr>
            <p:ph type="title"/>
          </p:nvPr>
        </p:nvSpPr>
        <p:spPr>
          <a:xfrm>
            <a:off x="628650" y="160569"/>
            <a:ext cx="6991350" cy="76436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2400"/>
              <a:buFont typeface="Helvetica Neue"/>
              <a:buNone/>
              <a:defRPr sz="2400" b="1">
                <a:solidFill>
                  <a:schemeClr val="lt1"/>
                </a:solidFill>
                <a:latin typeface="Helvetica Neue"/>
                <a:ea typeface="Helvetica Neue"/>
                <a:cs typeface="Helvetica Neue"/>
                <a:sym typeface="Helvetica Neu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45" name="Google Shape;1645;p194"/>
          <p:cNvSpPr txBox="1">
            <a:spLocks noGrp="1"/>
          </p:cNvSpPr>
          <p:nvPr>
            <p:ph type="body" idx="1"/>
          </p:nvPr>
        </p:nvSpPr>
        <p:spPr>
          <a:xfrm>
            <a:off x="643304" y="1600202"/>
            <a:ext cx="7620000" cy="2728913"/>
          </a:xfrm>
          <a:prstGeom prst="rect">
            <a:avLst/>
          </a:prstGeom>
          <a:noFill/>
          <a:ln>
            <a:noFill/>
          </a:ln>
        </p:spPr>
        <p:txBody>
          <a:bodyPr spcFirstLastPara="1" wrap="square" lIns="91425" tIns="45700" rIns="91425" bIns="45700" anchor="t" anchorCtr="0">
            <a:normAutofit/>
          </a:bodyPr>
          <a:lstStyle>
            <a:lvl1pPr marL="457200" lvl="0" indent="-314325" algn="l">
              <a:lnSpc>
                <a:spcPct val="90000"/>
              </a:lnSpc>
              <a:spcBef>
                <a:spcPts val="1000"/>
              </a:spcBef>
              <a:spcAft>
                <a:spcPts val="0"/>
              </a:spcAft>
              <a:buClr>
                <a:schemeClr val="dk1"/>
              </a:buClr>
              <a:buSzPts val="1350"/>
              <a:buChar char="•"/>
              <a:defRPr sz="1350">
                <a:latin typeface="Helvetica Neue"/>
                <a:ea typeface="Helvetica Neue"/>
                <a:cs typeface="Helvetica Neue"/>
                <a:sym typeface="Helvetica Neue"/>
              </a:defRPr>
            </a:lvl1pPr>
            <a:lvl2pPr marL="914400" lvl="1" indent="-304800" algn="l">
              <a:lnSpc>
                <a:spcPct val="90000"/>
              </a:lnSpc>
              <a:spcBef>
                <a:spcPts val="500"/>
              </a:spcBef>
              <a:spcAft>
                <a:spcPts val="0"/>
              </a:spcAft>
              <a:buClr>
                <a:schemeClr val="dk1"/>
              </a:buClr>
              <a:buSzPts val="1200"/>
              <a:buChar char="•"/>
              <a:defRPr sz="1200">
                <a:latin typeface="Helvetica Neue"/>
                <a:ea typeface="Helvetica Neue"/>
                <a:cs typeface="Helvetica Neue"/>
                <a:sym typeface="Helvetica Neue"/>
              </a:defRPr>
            </a:lvl2pPr>
            <a:lvl3pPr marL="1371600" lvl="2" indent="-295275" algn="l">
              <a:lnSpc>
                <a:spcPct val="90000"/>
              </a:lnSpc>
              <a:spcBef>
                <a:spcPts val="500"/>
              </a:spcBef>
              <a:spcAft>
                <a:spcPts val="0"/>
              </a:spcAft>
              <a:buClr>
                <a:schemeClr val="dk1"/>
              </a:buClr>
              <a:buSzPts val="1050"/>
              <a:buChar char="•"/>
              <a:defRPr sz="1050">
                <a:latin typeface="Helvetica Neue"/>
                <a:ea typeface="Helvetica Neue"/>
                <a:cs typeface="Helvetica Neue"/>
                <a:sym typeface="Helvetica Neue"/>
              </a:defRPr>
            </a:lvl3pPr>
            <a:lvl4pPr marL="1828800" lvl="3" indent="-285750" algn="l">
              <a:lnSpc>
                <a:spcPct val="90000"/>
              </a:lnSpc>
              <a:spcBef>
                <a:spcPts val="500"/>
              </a:spcBef>
              <a:spcAft>
                <a:spcPts val="0"/>
              </a:spcAft>
              <a:buClr>
                <a:schemeClr val="dk1"/>
              </a:buClr>
              <a:buSzPts val="900"/>
              <a:buChar char="•"/>
              <a:defRPr sz="900">
                <a:latin typeface="Helvetica Neue"/>
                <a:ea typeface="Helvetica Neue"/>
                <a:cs typeface="Helvetica Neue"/>
                <a:sym typeface="Helvetica Neue"/>
              </a:defRPr>
            </a:lvl4pPr>
            <a:lvl5pPr marL="2286000" lvl="4" indent="-285750" algn="l">
              <a:lnSpc>
                <a:spcPct val="90000"/>
              </a:lnSpc>
              <a:spcBef>
                <a:spcPts val="500"/>
              </a:spcBef>
              <a:spcAft>
                <a:spcPts val="0"/>
              </a:spcAft>
              <a:buClr>
                <a:schemeClr val="dk1"/>
              </a:buClr>
              <a:buSzPts val="900"/>
              <a:buChar char="•"/>
              <a:defRPr sz="900">
                <a:latin typeface="Helvetica Neue"/>
                <a:ea typeface="Helvetica Neue"/>
                <a:cs typeface="Helvetica Neue"/>
                <a:sym typeface="Helvetica Neu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46" name="Google Shape;1646;p194"/>
          <p:cNvSpPr txBox="1">
            <a:spLocks noGrp="1"/>
          </p:cNvSpPr>
          <p:nvPr>
            <p:ph type="body" idx="2"/>
          </p:nvPr>
        </p:nvSpPr>
        <p:spPr>
          <a:xfrm>
            <a:off x="246935" y="1143002"/>
            <a:ext cx="8397717" cy="3952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1C1573"/>
              </a:buClr>
              <a:buSzPts val="1500"/>
              <a:buNone/>
              <a:defRPr sz="1500" b="1">
                <a:solidFill>
                  <a:srgbClr val="1C1573"/>
                </a:solidFill>
                <a:latin typeface="Helvetica Neue"/>
                <a:ea typeface="Helvetica Neue"/>
                <a:cs typeface="Helvetica Neue"/>
                <a:sym typeface="Helvetica Neue"/>
              </a:defRPr>
            </a:lvl1pPr>
            <a:lvl2pPr marL="914400" lvl="1" indent="-381000" algn="l">
              <a:lnSpc>
                <a:spcPct val="90000"/>
              </a:lnSpc>
              <a:spcBef>
                <a:spcPts val="500"/>
              </a:spcBef>
              <a:spcAft>
                <a:spcPts val="0"/>
              </a:spcAft>
              <a:buClr>
                <a:srgbClr val="1C1573"/>
              </a:buClr>
              <a:buSzPts val="2400"/>
              <a:buChar char="•"/>
              <a:defRPr b="1">
                <a:solidFill>
                  <a:srgbClr val="1C1573"/>
                </a:solidFill>
                <a:latin typeface="Helvetica Neue"/>
                <a:ea typeface="Helvetica Neue"/>
                <a:cs typeface="Helvetica Neue"/>
                <a:sym typeface="Helvetica Neue"/>
              </a:defRPr>
            </a:lvl2pPr>
            <a:lvl3pPr marL="1371600" lvl="2" indent="-355600" algn="l">
              <a:lnSpc>
                <a:spcPct val="90000"/>
              </a:lnSpc>
              <a:spcBef>
                <a:spcPts val="500"/>
              </a:spcBef>
              <a:spcAft>
                <a:spcPts val="0"/>
              </a:spcAft>
              <a:buClr>
                <a:srgbClr val="1C1573"/>
              </a:buClr>
              <a:buSzPts val="2000"/>
              <a:buChar char="•"/>
              <a:defRPr b="1">
                <a:solidFill>
                  <a:srgbClr val="1C1573"/>
                </a:solidFill>
                <a:latin typeface="Helvetica Neue"/>
                <a:ea typeface="Helvetica Neue"/>
                <a:cs typeface="Helvetica Neue"/>
                <a:sym typeface="Helvetica Neue"/>
              </a:defRPr>
            </a:lvl3pPr>
            <a:lvl4pPr marL="1828800" lvl="3" indent="-342900" algn="l">
              <a:lnSpc>
                <a:spcPct val="90000"/>
              </a:lnSpc>
              <a:spcBef>
                <a:spcPts val="500"/>
              </a:spcBef>
              <a:spcAft>
                <a:spcPts val="0"/>
              </a:spcAft>
              <a:buClr>
                <a:srgbClr val="1C1573"/>
              </a:buClr>
              <a:buSzPts val="1800"/>
              <a:buChar char="•"/>
              <a:defRPr b="1">
                <a:solidFill>
                  <a:srgbClr val="1C1573"/>
                </a:solidFill>
                <a:latin typeface="Helvetica Neue"/>
                <a:ea typeface="Helvetica Neue"/>
                <a:cs typeface="Helvetica Neue"/>
                <a:sym typeface="Helvetica Neue"/>
              </a:defRPr>
            </a:lvl4pPr>
            <a:lvl5pPr marL="2286000" lvl="4" indent="-342900" algn="l">
              <a:lnSpc>
                <a:spcPct val="90000"/>
              </a:lnSpc>
              <a:spcBef>
                <a:spcPts val="500"/>
              </a:spcBef>
              <a:spcAft>
                <a:spcPts val="0"/>
              </a:spcAft>
              <a:buClr>
                <a:srgbClr val="1C1573"/>
              </a:buClr>
              <a:buSzPts val="1800"/>
              <a:buChar char="•"/>
              <a:defRPr b="1">
                <a:solidFill>
                  <a:srgbClr val="1C1573"/>
                </a:solidFill>
                <a:latin typeface="Helvetica Neue"/>
                <a:ea typeface="Helvetica Neue"/>
                <a:cs typeface="Helvetica Neue"/>
                <a:sym typeface="Helvetica Neu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Slide">
  <p:cSld name="Title Slide">
    <p:bg>
      <p:bgPr>
        <a:blipFill>
          <a:blip r:embed="rId2">
            <a:alphaModFix/>
          </a:blip>
          <a:stretch>
            <a:fillRect/>
          </a:stretch>
        </a:blipFill>
        <a:effectLst/>
      </p:bgPr>
    </p:bg>
    <p:spTree>
      <p:nvGrpSpPr>
        <p:cNvPr id="1" name="Shape 198"/>
        <p:cNvGrpSpPr/>
        <p:nvPr/>
      </p:nvGrpSpPr>
      <p:grpSpPr>
        <a:xfrm>
          <a:off x="0" y="0"/>
          <a:ext cx="0" cy="0"/>
          <a:chOff x="0" y="0"/>
          <a:chExt cx="0" cy="0"/>
        </a:xfrm>
      </p:grpSpPr>
      <p:sp>
        <p:nvSpPr>
          <p:cNvPr id="199" name="Google Shape;199;p94"/>
          <p:cNvSpPr/>
          <p:nvPr/>
        </p:nvSpPr>
        <p:spPr>
          <a:xfrm>
            <a:off x="0" y="3352800"/>
            <a:ext cx="8686800" cy="2743200"/>
          </a:xfrm>
          <a:prstGeom prst="rect">
            <a:avLst/>
          </a:prstGeom>
          <a:solidFill>
            <a:srgbClr val="10114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Arial"/>
              <a:ea typeface="Arial"/>
              <a:cs typeface="Arial"/>
              <a:sym typeface="Arial"/>
            </a:endParaRPr>
          </a:p>
        </p:txBody>
      </p:sp>
      <p:sp>
        <p:nvSpPr>
          <p:cNvPr id="200" name="Google Shape;200;p94"/>
          <p:cNvSpPr/>
          <p:nvPr/>
        </p:nvSpPr>
        <p:spPr>
          <a:xfrm>
            <a:off x="2895600" y="6096000"/>
            <a:ext cx="2895600" cy="76200"/>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201" name="Google Shape;201;p94"/>
          <p:cNvSpPr/>
          <p:nvPr/>
        </p:nvSpPr>
        <p:spPr>
          <a:xfrm>
            <a:off x="0" y="6096000"/>
            <a:ext cx="2895600" cy="76200"/>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202" name="Google Shape;202;p94"/>
          <p:cNvSpPr/>
          <p:nvPr/>
        </p:nvSpPr>
        <p:spPr>
          <a:xfrm>
            <a:off x="5791200" y="6096000"/>
            <a:ext cx="2895600" cy="76200"/>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pic>
        <p:nvPicPr>
          <p:cNvPr id="203" name="Google Shape;203;p94" descr="BITS_university_logo_whitevert.png"/>
          <p:cNvPicPr preferRelativeResize="0"/>
          <p:nvPr/>
        </p:nvPicPr>
        <p:blipFill rotWithShape="1">
          <a:blip r:embed="rId3">
            <a:alphaModFix/>
          </a:blip>
          <a:srcRect t="2" b="28592"/>
          <a:stretch/>
        </p:blipFill>
        <p:spPr>
          <a:xfrm>
            <a:off x="76200" y="3352800"/>
            <a:ext cx="2057400" cy="1979613"/>
          </a:xfrm>
          <a:prstGeom prst="rect">
            <a:avLst/>
          </a:prstGeom>
          <a:noFill/>
          <a:ln>
            <a:noFill/>
          </a:ln>
        </p:spPr>
      </p:pic>
      <p:sp>
        <p:nvSpPr>
          <p:cNvPr id="204" name="Google Shape;204;p94"/>
          <p:cNvSpPr txBox="1"/>
          <p:nvPr/>
        </p:nvSpPr>
        <p:spPr>
          <a:xfrm>
            <a:off x="-76200" y="5257800"/>
            <a:ext cx="2209800" cy="55403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FFFF"/>
              </a:buClr>
              <a:buSzPts val="2900"/>
              <a:buFont typeface="Arial"/>
              <a:buNone/>
            </a:pPr>
            <a:r>
              <a:rPr lang="en-US" sz="2900" b="1" i="0" u="none" strike="noStrike" cap="none">
                <a:solidFill>
                  <a:srgbClr val="FFFFFF"/>
                </a:solidFill>
                <a:latin typeface="Arial"/>
                <a:ea typeface="Arial"/>
                <a:cs typeface="Arial"/>
                <a:sym typeface="Arial"/>
              </a:rPr>
              <a:t>BITS</a:t>
            </a:r>
            <a:r>
              <a:rPr lang="en-US" sz="2900" b="0" i="0" u="none" strike="noStrike" cap="none">
                <a:solidFill>
                  <a:srgbClr val="FFFFFF"/>
                </a:solidFill>
                <a:latin typeface="Arial"/>
                <a:ea typeface="Arial"/>
                <a:cs typeface="Arial"/>
                <a:sym typeface="Arial"/>
              </a:rPr>
              <a:t> Pilani</a:t>
            </a:r>
            <a:endParaRPr sz="1400" b="0" i="0" u="none" strike="noStrike" cap="none">
              <a:solidFill>
                <a:srgbClr val="000000"/>
              </a:solidFill>
              <a:latin typeface="Arial"/>
              <a:ea typeface="Arial"/>
              <a:cs typeface="Arial"/>
              <a:sym typeface="Arial"/>
            </a:endParaRPr>
          </a:p>
        </p:txBody>
      </p:sp>
      <p:sp>
        <p:nvSpPr>
          <p:cNvPr id="205" name="Google Shape;205;p94"/>
          <p:cNvSpPr txBox="1"/>
          <p:nvPr/>
        </p:nvSpPr>
        <p:spPr>
          <a:xfrm>
            <a:off x="152400" y="5667375"/>
            <a:ext cx="1905000" cy="27622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1200"/>
              <a:buFont typeface="Arial"/>
              <a:buNone/>
            </a:pPr>
            <a:r>
              <a:rPr lang="en-US" sz="1200" b="0" i="0" u="none" strike="noStrike" cap="none">
                <a:solidFill>
                  <a:srgbClr val="FFFFFF"/>
                </a:solidFill>
                <a:latin typeface="Arial"/>
                <a:ea typeface="Arial"/>
                <a:cs typeface="Arial"/>
                <a:sym typeface="Arial"/>
              </a:rPr>
              <a:t>Pilani Campus</a:t>
            </a:r>
            <a:endParaRPr sz="1400" b="0" i="0" u="none" strike="noStrike" cap="none">
              <a:solidFill>
                <a:srgbClr val="000000"/>
              </a:solidFill>
              <a:latin typeface="Arial"/>
              <a:ea typeface="Arial"/>
              <a:cs typeface="Arial"/>
              <a:sym typeface="Arial"/>
            </a:endParaRPr>
          </a:p>
        </p:txBody>
      </p:sp>
      <p:sp>
        <p:nvSpPr>
          <p:cNvPr id="206" name="Google Shape;206;p94"/>
          <p:cNvSpPr txBox="1">
            <a:spLocks noGrp="1"/>
          </p:cNvSpPr>
          <p:nvPr>
            <p:ph type="title"/>
          </p:nvPr>
        </p:nvSpPr>
        <p:spPr>
          <a:xfrm>
            <a:off x="2514600" y="3810000"/>
            <a:ext cx="6019800" cy="1524000"/>
          </a:xfrm>
          <a:prstGeom prst="rect">
            <a:avLst/>
          </a:prstGeom>
          <a:noFill/>
          <a:ln>
            <a:noFill/>
          </a:ln>
        </p:spPr>
        <p:txBody>
          <a:bodyPr spcFirstLastPara="1" wrap="square" lIns="91425" tIns="45700" rIns="91425" bIns="45700" anchor="ctr" anchorCtr="0">
            <a:noAutofit/>
          </a:bodyPr>
          <a:lstStyle>
            <a:lvl1pPr lvl="0" algn="l">
              <a:lnSpc>
                <a:spcPct val="90909"/>
              </a:lnSpc>
              <a:spcBef>
                <a:spcPts val="0"/>
              </a:spcBef>
              <a:spcAft>
                <a:spcPts val="0"/>
              </a:spcAft>
              <a:buSzPts val="1400"/>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matchingName="22_Title and Content">
  <p:cSld name="22_Title and Content">
    <p:spTree>
      <p:nvGrpSpPr>
        <p:cNvPr id="1" name="Shape 1647"/>
        <p:cNvGrpSpPr/>
        <p:nvPr/>
      </p:nvGrpSpPr>
      <p:grpSpPr>
        <a:xfrm>
          <a:off x="0" y="0"/>
          <a:ext cx="0" cy="0"/>
          <a:chOff x="0" y="0"/>
          <a:chExt cx="0" cy="0"/>
        </a:xfrm>
      </p:grpSpPr>
      <p:pic>
        <p:nvPicPr>
          <p:cNvPr id="1648" name="Google Shape;1648;p195"/>
          <p:cNvPicPr preferRelativeResize="0"/>
          <p:nvPr/>
        </p:nvPicPr>
        <p:blipFill rotWithShape="1">
          <a:blip r:embed="rId2">
            <a:alphaModFix amt="50000"/>
          </a:blip>
          <a:srcRect l="177" t="-542" r="176" b="-541"/>
          <a:stretch/>
        </p:blipFill>
        <p:spPr>
          <a:xfrm>
            <a:off x="3563108" y="2223656"/>
            <a:ext cx="2017786" cy="2729344"/>
          </a:xfrm>
          <a:prstGeom prst="rect">
            <a:avLst/>
          </a:prstGeom>
          <a:noFill/>
          <a:ln>
            <a:noFill/>
          </a:ln>
        </p:spPr>
      </p:pic>
      <p:pic>
        <p:nvPicPr>
          <p:cNvPr id="1649" name="Google Shape;1649;p195"/>
          <p:cNvPicPr preferRelativeResize="0"/>
          <p:nvPr/>
        </p:nvPicPr>
        <p:blipFill rotWithShape="1">
          <a:blip r:embed="rId3">
            <a:alphaModFix/>
          </a:blip>
          <a:srcRect/>
          <a:stretch/>
        </p:blipFill>
        <p:spPr>
          <a:xfrm>
            <a:off x="0" y="6817420"/>
            <a:ext cx="9144000" cy="40580"/>
          </a:xfrm>
          <a:prstGeom prst="rect">
            <a:avLst/>
          </a:prstGeom>
          <a:noFill/>
          <a:ln>
            <a:noFill/>
          </a:ln>
        </p:spPr>
      </p:pic>
      <p:pic>
        <p:nvPicPr>
          <p:cNvPr id="1650" name="Google Shape;1650;p195"/>
          <p:cNvPicPr preferRelativeResize="0"/>
          <p:nvPr/>
        </p:nvPicPr>
        <p:blipFill rotWithShape="1">
          <a:blip r:embed="rId4">
            <a:alphaModFix/>
          </a:blip>
          <a:srcRect/>
          <a:stretch/>
        </p:blipFill>
        <p:spPr>
          <a:xfrm>
            <a:off x="0" y="160569"/>
            <a:ext cx="8001000" cy="764364"/>
          </a:xfrm>
          <a:prstGeom prst="rect">
            <a:avLst/>
          </a:prstGeom>
          <a:noFill/>
          <a:ln>
            <a:noFill/>
          </a:ln>
        </p:spPr>
      </p:pic>
      <p:sp>
        <p:nvSpPr>
          <p:cNvPr id="1651" name="Google Shape;1651;p195"/>
          <p:cNvSpPr txBox="1">
            <a:spLocks noGrp="1"/>
          </p:cNvSpPr>
          <p:nvPr>
            <p:ph type="title"/>
          </p:nvPr>
        </p:nvSpPr>
        <p:spPr>
          <a:xfrm>
            <a:off x="628650" y="160569"/>
            <a:ext cx="6991350" cy="76436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2400"/>
              <a:buFont typeface="Helvetica Neue"/>
              <a:buNone/>
              <a:defRPr sz="2400" b="1">
                <a:solidFill>
                  <a:schemeClr val="lt1"/>
                </a:solidFill>
                <a:latin typeface="Helvetica Neue"/>
                <a:ea typeface="Helvetica Neue"/>
                <a:cs typeface="Helvetica Neue"/>
                <a:sym typeface="Helvetica Neu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52" name="Google Shape;1652;p195"/>
          <p:cNvSpPr txBox="1">
            <a:spLocks noGrp="1"/>
          </p:cNvSpPr>
          <p:nvPr>
            <p:ph type="body" idx="1"/>
          </p:nvPr>
        </p:nvSpPr>
        <p:spPr>
          <a:xfrm>
            <a:off x="643304" y="1600202"/>
            <a:ext cx="7620000" cy="2728913"/>
          </a:xfrm>
          <a:prstGeom prst="rect">
            <a:avLst/>
          </a:prstGeom>
          <a:noFill/>
          <a:ln>
            <a:noFill/>
          </a:ln>
        </p:spPr>
        <p:txBody>
          <a:bodyPr spcFirstLastPara="1" wrap="square" lIns="91425" tIns="45700" rIns="91425" bIns="45700" anchor="t" anchorCtr="0">
            <a:normAutofit/>
          </a:bodyPr>
          <a:lstStyle>
            <a:lvl1pPr marL="457200" lvl="0" indent="-314325" algn="l">
              <a:lnSpc>
                <a:spcPct val="90000"/>
              </a:lnSpc>
              <a:spcBef>
                <a:spcPts val="1000"/>
              </a:spcBef>
              <a:spcAft>
                <a:spcPts val="0"/>
              </a:spcAft>
              <a:buClr>
                <a:schemeClr val="dk1"/>
              </a:buClr>
              <a:buSzPts val="1350"/>
              <a:buChar char="•"/>
              <a:defRPr sz="1350">
                <a:latin typeface="Helvetica Neue"/>
                <a:ea typeface="Helvetica Neue"/>
                <a:cs typeface="Helvetica Neue"/>
                <a:sym typeface="Helvetica Neue"/>
              </a:defRPr>
            </a:lvl1pPr>
            <a:lvl2pPr marL="914400" lvl="1" indent="-304800" algn="l">
              <a:lnSpc>
                <a:spcPct val="90000"/>
              </a:lnSpc>
              <a:spcBef>
                <a:spcPts val="500"/>
              </a:spcBef>
              <a:spcAft>
                <a:spcPts val="0"/>
              </a:spcAft>
              <a:buClr>
                <a:schemeClr val="dk1"/>
              </a:buClr>
              <a:buSzPts val="1200"/>
              <a:buChar char="•"/>
              <a:defRPr sz="1200">
                <a:latin typeface="Helvetica Neue"/>
                <a:ea typeface="Helvetica Neue"/>
                <a:cs typeface="Helvetica Neue"/>
                <a:sym typeface="Helvetica Neue"/>
              </a:defRPr>
            </a:lvl2pPr>
            <a:lvl3pPr marL="1371600" lvl="2" indent="-295275" algn="l">
              <a:lnSpc>
                <a:spcPct val="90000"/>
              </a:lnSpc>
              <a:spcBef>
                <a:spcPts val="500"/>
              </a:spcBef>
              <a:spcAft>
                <a:spcPts val="0"/>
              </a:spcAft>
              <a:buClr>
                <a:schemeClr val="dk1"/>
              </a:buClr>
              <a:buSzPts val="1050"/>
              <a:buChar char="•"/>
              <a:defRPr sz="1050">
                <a:latin typeface="Helvetica Neue"/>
                <a:ea typeface="Helvetica Neue"/>
                <a:cs typeface="Helvetica Neue"/>
                <a:sym typeface="Helvetica Neue"/>
              </a:defRPr>
            </a:lvl3pPr>
            <a:lvl4pPr marL="1828800" lvl="3" indent="-285750" algn="l">
              <a:lnSpc>
                <a:spcPct val="90000"/>
              </a:lnSpc>
              <a:spcBef>
                <a:spcPts val="500"/>
              </a:spcBef>
              <a:spcAft>
                <a:spcPts val="0"/>
              </a:spcAft>
              <a:buClr>
                <a:schemeClr val="dk1"/>
              </a:buClr>
              <a:buSzPts val="900"/>
              <a:buChar char="•"/>
              <a:defRPr sz="900">
                <a:latin typeface="Helvetica Neue"/>
                <a:ea typeface="Helvetica Neue"/>
                <a:cs typeface="Helvetica Neue"/>
                <a:sym typeface="Helvetica Neue"/>
              </a:defRPr>
            </a:lvl4pPr>
            <a:lvl5pPr marL="2286000" lvl="4" indent="-285750" algn="l">
              <a:lnSpc>
                <a:spcPct val="90000"/>
              </a:lnSpc>
              <a:spcBef>
                <a:spcPts val="500"/>
              </a:spcBef>
              <a:spcAft>
                <a:spcPts val="0"/>
              </a:spcAft>
              <a:buClr>
                <a:schemeClr val="dk1"/>
              </a:buClr>
              <a:buSzPts val="900"/>
              <a:buChar char="•"/>
              <a:defRPr sz="900">
                <a:latin typeface="Helvetica Neue"/>
                <a:ea typeface="Helvetica Neue"/>
                <a:cs typeface="Helvetica Neue"/>
                <a:sym typeface="Helvetica Neu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53" name="Google Shape;1653;p195"/>
          <p:cNvSpPr txBox="1">
            <a:spLocks noGrp="1"/>
          </p:cNvSpPr>
          <p:nvPr>
            <p:ph type="body" idx="2"/>
          </p:nvPr>
        </p:nvSpPr>
        <p:spPr>
          <a:xfrm>
            <a:off x="246935" y="1143002"/>
            <a:ext cx="8397717" cy="3952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1C1573"/>
              </a:buClr>
              <a:buSzPts val="1500"/>
              <a:buNone/>
              <a:defRPr sz="1500" b="1">
                <a:solidFill>
                  <a:srgbClr val="1C1573"/>
                </a:solidFill>
                <a:latin typeface="Helvetica Neue"/>
                <a:ea typeface="Helvetica Neue"/>
                <a:cs typeface="Helvetica Neue"/>
                <a:sym typeface="Helvetica Neue"/>
              </a:defRPr>
            </a:lvl1pPr>
            <a:lvl2pPr marL="914400" lvl="1" indent="-381000" algn="l">
              <a:lnSpc>
                <a:spcPct val="90000"/>
              </a:lnSpc>
              <a:spcBef>
                <a:spcPts val="500"/>
              </a:spcBef>
              <a:spcAft>
                <a:spcPts val="0"/>
              </a:spcAft>
              <a:buClr>
                <a:srgbClr val="1C1573"/>
              </a:buClr>
              <a:buSzPts val="2400"/>
              <a:buChar char="•"/>
              <a:defRPr b="1">
                <a:solidFill>
                  <a:srgbClr val="1C1573"/>
                </a:solidFill>
                <a:latin typeface="Helvetica Neue"/>
                <a:ea typeface="Helvetica Neue"/>
                <a:cs typeface="Helvetica Neue"/>
                <a:sym typeface="Helvetica Neue"/>
              </a:defRPr>
            </a:lvl2pPr>
            <a:lvl3pPr marL="1371600" lvl="2" indent="-355600" algn="l">
              <a:lnSpc>
                <a:spcPct val="90000"/>
              </a:lnSpc>
              <a:spcBef>
                <a:spcPts val="500"/>
              </a:spcBef>
              <a:spcAft>
                <a:spcPts val="0"/>
              </a:spcAft>
              <a:buClr>
                <a:srgbClr val="1C1573"/>
              </a:buClr>
              <a:buSzPts val="2000"/>
              <a:buChar char="•"/>
              <a:defRPr b="1">
                <a:solidFill>
                  <a:srgbClr val="1C1573"/>
                </a:solidFill>
                <a:latin typeface="Helvetica Neue"/>
                <a:ea typeface="Helvetica Neue"/>
                <a:cs typeface="Helvetica Neue"/>
                <a:sym typeface="Helvetica Neue"/>
              </a:defRPr>
            </a:lvl3pPr>
            <a:lvl4pPr marL="1828800" lvl="3" indent="-342900" algn="l">
              <a:lnSpc>
                <a:spcPct val="90000"/>
              </a:lnSpc>
              <a:spcBef>
                <a:spcPts val="500"/>
              </a:spcBef>
              <a:spcAft>
                <a:spcPts val="0"/>
              </a:spcAft>
              <a:buClr>
                <a:srgbClr val="1C1573"/>
              </a:buClr>
              <a:buSzPts val="1800"/>
              <a:buChar char="•"/>
              <a:defRPr b="1">
                <a:solidFill>
                  <a:srgbClr val="1C1573"/>
                </a:solidFill>
                <a:latin typeface="Helvetica Neue"/>
                <a:ea typeface="Helvetica Neue"/>
                <a:cs typeface="Helvetica Neue"/>
                <a:sym typeface="Helvetica Neue"/>
              </a:defRPr>
            </a:lvl4pPr>
            <a:lvl5pPr marL="2286000" lvl="4" indent="-342900" algn="l">
              <a:lnSpc>
                <a:spcPct val="90000"/>
              </a:lnSpc>
              <a:spcBef>
                <a:spcPts val="500"/>
              </a:spcBef>
              <a:spcAft>
                <a:spcPts val="0"/>
              </a:spcAft>
              <a:buClr>
                <a:srgbClr val="1C1573"/>
              </a:buClr>
              <a:buSzPts val="1800"/>
              <a:buChar char="•"/>
              <a:defRPr b="1">
                <a:solidFill>
                  <a:srgbClr val="1C1573"/>
                </a:solidFill>
                <a:latin typeface="Helvetica Neue"/>
                <a:ea typeface="Helvetica Neue"/>
                <a:cs typeface="Helvetica Neue"/>
                <a:sym typeface="Helvetica Neu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matchingName="23_Title and Content">
  <p:cSld name="23_Title and Content">
    <p:spTree>
      <p:nvGrpSpPr>
        <p:cNvPr id="1" name="Shape 1654"/>
        <p:cNvGrpSpPr/>
        <p:nvPr/>
      </p:nvGrpSpPr>
      <p:grpSpPr>
        <a:xfrm>
          <a:off x="0" y="0"/>
          <a:ext cx="0" cy="0"/>
          <a:chOff x="0" y="0"/>
          <a:chExt cx="0" cy="0"/>
        </a:xfrm>
      </p:grpSpPr>
      <p:pic>
        <p:nvPicPr>
          <p:cNvPr id="1655" name="Google Shape;1655;p196"/>
          <p:cNvPicPr preferRelativeResize="0"/>
          <p:nvPr/>
        </p:nvPicPr>
        <p:blipFill rotWithShape="1">
          <a:blip r:embed="rId2">
            <a:alphaModFix amt="50000"/>
          </a:blip>
          <a:srcRect l="177" t="-542" r="176" b="-541"/>
          <a:stretch/>
        </p:blipFill>
        <p:spPr>
          <a:xfrm>
            <a:off x="3563108" y="2223656"/>
            <a:ext cx="2017786" cy="2729344"/>
          </a:xfrm>
          <a:prstGeom prst="rect">
            <a:avLst/>
          </a:prstGeom>
          <a:noFill/>
          <a:ln>
            <a:noFill/>
          </a:ln>
        </p:spPr>
      </p:pic>
      <p:pic>
        <p:nvPicPr>
          <p:cNvPr id="1656" name="Google Shape;1656;p196"/>
          <p:cNvPicPr preferRelativeResize="0"/>
          <p:nvPr/>
        </p:nvPicPr>
        <p:blipFill rotWithShape="1">
          <a:blip r:embed="rId3">
            <a:alphaModFix/>
          </a:blip>
          <a:srcRect/>
          <a:stretch/>
        </p:blipFill>
        <p:spPr>
          <a:xfrm>
            <a:off x="0" y="6817420"/>
            <a:ext cx="9144000" cy="40580"/>
          </a:xfrm>
          <a:prstGeom prst="rect">
            <a:avLst/>
          </a:prstGeom>
          <a:noFill/>
          <a:ln>
            <a:noFill/>
          </a:ln>
        </p:spPr>
      </p:pic>
      <p:pic>
        <p:nvPicPr>
          <p:cNvPr id="1657" name="Google Shape;1657;p196"/>
          <p:cNvPicPr preferRelativeResize="0"/>
          <p:nvPr/>
        </p:nvPicPr>
        <p:blipFill rotWithShape="1">
          <a:blip r:embed="rId4">
            <a:alphaModFix/>
          </a:blip>
          <a:srcRect/>
          <a:stretch/>
        </p:blipFill>
        <p:spPr>
          <a:xfrm>
            <a:off x="0" y="160569"/>
            <a:ext cx="8001000" cy="764364"/>
          </a:xfrm>
          <a:prstGeom prst="rect">
            <a:avLst/>
          </a:prstGeom>
          <a:noFill/>
          <a:ln>
            <a:noFill/>
          </a:ln>
        </p:spPr>
      </p:pic>
      <p:sp>
        <p:nvSpPr>
          <p:cNvPr id="1658" name="Google Shape;1658;p196"/>
          <p:cNvSpPr txBox="1">
            <a:spLocks noGrp="1"/>
          </p:cNvSpPr>
          <p:nvPr>
            <p:ph type="title"/>
          </p:nvPr>
        </p:nvSpPr>
        <p:spPr>
          <a:xfrm>
            <a:off x="628650" y="160569"/>
            <a:ext cx="6991350" cy="76436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2400"/>
              <a:buFont typeface="Helvetica Neue"/>
              <a:buNone/>
              <a:defRPr sz="2400" b="1">
                <a:solidFill>
                  <a:schemeClr val="lt1"/>
                </a:solidFill>
                <a:latin typeface="Helvetica Neue"/>
                <a:ea typeface="Helvetica Neue"/>
                <a:cs typeface="Helvetica Neue"/>
                <a:sym typeface="Helvetica Neu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59" name="Google Shape;1659;p196"/>
          <p:cNvSpPr txBox="1">
            <a:spLocks noGrp="1"/>
          </p:cNvSpPr>
          <p:nvPr>
            <p:ph type="body" idx="1"/>
          </p:nvPr>
        </p:nvSpPr>
        <p:spPr>
          <a:xfrm>
            <a:off x="643304" y="1600202"/>
            <a:ext cx="7620000" cy="2728913"/>
          </a:xfrm>
          <a:prstGeom prst="rect">
            <a:avLst/>
          </a:prstGeom>
          <a:noFill/>
          <a:ln>
            <a:noFill/>
          </a:ln>
        </p:spPr>
        <p:txBody>
          <a:bodyPr spcFirstLastPara="1" wrap="square" lIns="91425" tIns="45700" rIns="91425" bIns="45700" anchor="t" anchorCtr="0">
            <a:normAutofit/>
          </a:bodyPr>
          <a:lstStyle>
            <a:lvl1pPr marL="457200" lvl="0" indent="-314325" algn="l">
              <a:lnSpc>
                <a:spcPct val="90000"/>
              </a:lnSpc>
              <a:spcBef>
                <a:spcPts val="1000"/>
              </a:spcBef>
              <a:spcAft>
                <a:spcPts val="0"/>
              </a:spcAft>
              <a:buClr>
                <a:schemeClr val="dk1"/>
              </a:buClr>
              <a:buSzPts val="1350"/>
              <a:buChar char="•"/>
              <a:defRPr sz="1350">
                <a:latin typeface="Helvetica Neue"/>
                <a:ea typeface="Helvetica Neue"/>
                <a:cs typeface="Helvetica Neue"/>
                <a:sym typeface="Helvetica Neue"/>
              </a:defRPr>
            </a:lvl1pPr>
            <a:lvl2pPr marL="914400" lvl="1" indent="-304800" algn="l">
              <a:lnSpc>
                <a:spcPct val="90000"/>
              </a:lnSpc>
              <a:spcBef>
                <a:spcPts val="500"/>
              </a:spcBef>
              <a:spcAft>
                <a:spcPts val="0"/>
              </a:spcAft>
              <a:buClr>
                <a:schemeClr val="dk1"/>
              </a:buClr>
              <a:buSzPts val="1200"/>
              <a:buChar char="•"/>
              <a:defRPr sz="1200">
                <a:latin typeface="Helvetica Neue"/>
                <a:ea typeface="Helvetica Neue"/>
                <a:cs typeface="Helvetica Neue"/>
                <a:sym typeface="Helvetica Neue"/>
              </a:defRPr>
            </a:lvl2pPr>
            <a:lvl3pPr marL="1371600" lvl="2" indent="-295275" algn="l">
              <a:lnSpc>
                <a:spcPct val="90000"/>
              </a:lnSpc>
              <a:spcBef>
                <a:spcPts val="500"/>
              </a:spcBef>
              <a:spcAft>
                <a:spcPts val="0"/>
              </a:spcAft>
              <a:buClr>
                <a:schemeClr val="dk1"/>
              </a:buClr>
              <a:buSzPts val="1050"/>
              <a:buChar char="•"/>
              <a:defRPr sz="1050">
                <a:latin typeface="Helvetica Neue"/>
                <a:ea typeface="Helvetica Neue"/>
                <a:cs typeface="Helvetica Neue"/>
                <a:sym typeface="Helvetica Neue"/>
              </a:defRPr>
            </a:lvl3pPr>
            <a:lvl4pPr marL="1828800" lvl="3" indent="-285750" algn="l">
              <a:lnSpc>
                <a:spcPct val="90000"/>
              </a:lnSpc>
              <a:spcBef>
                <a:spcPts val="500"/>
              </a:spcBef>
              <a:spcAft>
                <a:spcPts val="0"/>
              </a:spcAft>
              <a:buClr>
                <a:schemeClr val="dk1"/>
              </a:buClr>
              <a:buSzPts val="900"/>
              <a:buChar char="•"/>
              <a:defRPr sz="900">
                <a:latin typeface="Helvetica Neue"/>
                <a:ea typeface="Helvetica Neue"/>
                <a:cs typeface="Helvetica Neue"/>
                <a:sym typeface="Helvetica Neue"/>
              </a:defRPr>
            </a:lvl4pPr>
            <a:lvl5pPr marL="2286000" lvl="4" indent="-285750" algn="l">
              <a:lnSpc>
                <a:spcPct val="90000"/>
              </a:lnSpc>
              <a:spcBef>
                <a:spcPts val="500"/>
              </a:spcBef>
              <a:spcAft>
                <a:spcPts val="0"/>
              </a:spcAft>
              <a:buClr>
                <a:schemeClr val="dk1"/>
              </a:buClr>
              <a:buSzPts val="900"/>
              <a:buChar char="•"/>
              <a:defRPr sz="900">
                <a:latin typeface="Helvetica Neue"/>
                <a:ea typeface="Helvetica Neue"/>
                <a:cs typeface="Helvetica Neue"/>
                <a:sym typeface="Helvetica Neu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60" name="Google Shape;1660;p196"/>
          <p:cNvSpPr txBox="1">
            <a:spLocks noGrp="1"/>
          </p:cNvSpPr>
          <p:nvPr>
            <p:ph type="body" idx="2"/>
          </p:nvPr>
        </p:nvSpPr>
        <p:spPr>
          <a:xfrm>
            <a:off x="246935" y="1143002"/>
            <a:ext cx="8397717" cy="3952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1C1573"/>
              </a:buClr>
              <a:buSzPts val="1500"/>
              <a:buNone/>
              <a:defRPr sz="1500" b="1">
                <a:solidFill>
                  <a:srgbClr val="1C1573"/>
                </a:solidFill>
                <a:latin typeface="Helvetica Neue"/>
                <a:ea typeface="Helvetica Neue"/>
                <a:cs typeface="Helvetica Neue"/>
                <a:sym typeface="Helvetica Neue"/>
              </a:defRPr>
            </a:lvl1pPr>
            <a:lvl2pPr marL="914400" lvl="1" indent="-381000" algn="l">
              <a:lnSpc>
                <a:spcPct val="90000"/>
              </a:lnSpc>
              <a:spcBef>
                <a:spcPts val="500"/>
              </a:spcBef>
              <a:spcAft>
                <a:spcPts val="0"/>
              </a:spcAft>
              <a:buClr>
                <a:srgbClr val="1C1573"/>
              </a:buClr>
              <a:buSzPts val="2400"/>
              <a:buChar char="•"/>
              <a:defRPr b="1">
                <a:solidFill>
                  <a:srgbClr val="1C1573"/>
                </a:solidFill>
                <a:latin typeface="Helvetica Neue"/>
                <a:ea typeface="Helvetica Neue"/>
                <a:cs typeface="Helvetica Neue"/>
                <a:sym typeface="Helvetica Neue"/>
              </a:defRPr>
            </a:lvl2pPr>
            <a:lvl3pPr marL="1371600" lvl="2" indent="-355600" algn="l">
              <a:lnSpc>
                <a:spcPct val="90000"/>
              </a:lnSpc>
              <a:spcBef>
                <a:spcPts val="500"/>
              </a:spcBef>
              <a:spcAft>
                <a:spcPts val="0"/>
              </a:spcAft>
              <a:buClr>
                <a:srgbClr val="1C1573"/>
              </a:buClr>
              <a:buSzPts val="2000"/>
              <a:buChar char="•"/>
              <a:defRPr b="1">
                <a:solidFill>
                  <a:srgbClr val="1C1573"/>
                </a:solidFill>
                <a:latin typeface="Helvetica Neue"/>
                <a:ea typeface="Helvetica Neue"/>
                <a:cs typeface="Helvetica Neue"/>
                <a:sym typeface="Helvetica Neue"/>
              </a:defRPr>
            </a:lvl3pPr>
            <a:lvl4pPr marL="1828800" lvl="3" indent="-342900" algn="l">
              <a:lnSpc>
                <a:spcPct val="90000"/>
              </a:lnSpc>
              <a:spcBef>
                <a:spcPts val="500"/>
              </a:spcBef>
              <a:spcAft>
                <a:spcPts val="0"/>
              </a:spcAft>
              <a:buClr>
                <a:srgbClr val="1C1573"/>
              </a:buClr>
              <a:buSzPts val="1800"/>
              <a:buChar char="•"/>
              <a:defRPr b="1">
                <a:solidFill>
                  <a:srgbClr val="1C1573"/>
                </a:solidFill>
                <a:latin typeface="Helvetica Neue"/>
                <a:ea typeface="Helvetica Neue"/>
                <a:cs typeface="Helvetica Neue"/>
                <a:sym typeface="Helvetica Neue"/>
              </a:defRPr>
            </a:lvl4pPr>
            <a:lvl5pPr marL="2286000" lvl="4" indent="-342900" algn="l">
              <a:lnSpc>
                <a:spcPct val="90000"/>
              </a:lnSpc>
              <a:spcBef>
                <a:spcPts val="500"/>
              </a:spcBef>
              <a:spcAft>
                <a:spcPts val="0"/>
              </a:spcAft>
              <a:buClr>
                <a:srgbClr val="1C1573"/>
              </a:buClr>
              <a:buSzPts val="1800"/>
              <a:buChar char="•"/>
              <a:defRPr b="1">
                <a:solidFill>
                  <a:srgbClr val="1C1573"/>
                </a:solidFill>
                <a:latin typeface="Helvetica Neue"/>
                <a:ea typeface="Helvetica Neue"/>
                <a:cs typeface="Helvetica Neue"/>
                <a:sym typeface="Helvetica Neu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matchingName="24_Title and Content">
  <p:cSld name="24_Title and Content">
    <p:spTree>
      <p:nvGrpSpPr>
        <p:cNvPr id="1" name="Shape 1661"/>
        <p:cNvGrpSpPr/>
        <p:nvPr/>
      </p:nvGrpSpPr>
      <p:grpSpPr>
        <a:xfrm>
          <a:off x="0" y="0"/>
          <a:ext cx="0" cy="0"/>
          <a:chOff x="0" y="0"/>
          <a:chExt cx="0" cy="0"/>
        </a:xfrm>
      </p:grpSpPr>
      <p:pic>
        <p:nvPicPr>
          <p:cNvPr id="1662" name="Google Shape;1662;p197"/>
          <p:cNvPicPr preferRelativeResize="0"/>
          <p:nvPr/>
        </p:nvPicPr>
        <p:blipFill rotWithShape="1">
          <a:blip r:embed="rId2">
            <a:alphaModFix amt="50000"/>
          </a:blip>
          <a:srcRect l="177" t="-542" r="176" b="-541"/>
          <a:stretch/>
        </p:blipFill>
        <p:spPr>
          <a:xfrm>
            <a:off x="3563108" y="2223656"/>
            <a:ext cx="2017786" cy="2729344"/>
          </a:xfrm>
          <a:prstGeom prst="rect">
            <a:avLst/>
          </a:prstGeom>
          <a:noFill/>
          <a:ln>
            <a:noFill/>
          </a:ln>
        </p:spPr>
      </p:pic>
      <p:pic>
        <p:nvPicPr>
          <p:cNvPr id="1663" name="Google Shape;1663;p197"/>
          <p:cNvPicPr preferRelativeResize="0"/>
          <p:nvPr/>
        </p:nvPicPr>
        <p:blipFill rotWithShape="1">
          <a:blip r:embed="rId3">
            <a:alphaModFix/>
          </a:blip>
          <a:srcRect/>
          <a:stretch/>
        </p:blipFill>
        <p:spPr>
          <a:xfrm>
            <a:off x="0" y="6817420"/>
            <a:ext cx="9144000" cy="40580"/>
          </a:xfrm>
          <a:prstGeom prst="rect">
            <a:avLst/>
          </a:prstGeom>
          <a:noFill/>
          <a:ln>
            <a:noFill/>
          </a:ln>
        </p:spPr>
      </p:pic>
      <p:pic>
        <p:nvPicPr>
          <p:cNvPr id="1664" name="Google Shape;1664;p197"/>
          <p:cNvPicPr preferRelativeResize="0"/>
          <p:nvPr/>
        </p:nvPicPr>
        <p:blipFill rotWithShape="1">
          <a:blip r:embed="rId4">
            <a:alphaModFix/>
          </a:blip>
          <a:srcRect/>
          <a:stretch/>
        </p:blipFill>
        <p:spPr>
          <a:xfrm>
            <a:off x="0" y="160569"/>
            <a:ext cx="8001000" cy="764364"/>
          </a:xfrm>
          <a:prstGeom prst="rect">
            <a:avLst/>
          </a:prstGeom>
          <a:noFill/>
          <a:ln>
            <a:noFill/>
          </a:ln>
        </p:spPr>
      </p:pic>
      <p:sp>
        <p:nvSpPr>
          <p:cNvPr id="1665" name="Google Shape;1665;p197"/>
          <p:cNvSpPr txBox="1">
            <a:spLocks noGrp="1"/>
          </p:cNvSpPr>
          <p:nvPr>
            <p:ph type="title"/>
          </p:nvPr>
        </p:nvSpPr>
        <p:spPr>
          <a:xfrm>
            <a:off x="628650" y="160569"/>
            <a:ext cx="6991350" cy="76436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2400"/>
              <a:buFont typeface="Helvetica Neue"/>
              <a:buNone/>
              <a:defRPr sz="2400" b="1">
                <a:solidFill>
                  <a:schemeClr val="lt1"/>
                </a:solidFill>
                <a:latin typeface="Helvetica Neue"/>
                <a:ea typeface="Helvetica Neue"/>
                <a:cs typeface="Helvetica Neue"/>
                <a:sym typeface="Helvetica Neu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66" name="Google Shape;1666;p197"/>
          <p:cNvSpPr txBox="1">
            <a:spLocks noGrp="1"/>
          </p:cNvSpPr>
          <p:nvPr>
            <p:ph type="body" idx="1"/>
          </p:nvPr>
        </p:nvSpPr>
        <p:spPr>
          <a:xfrm>
            <a:off x="643304" y="1600202"/>
            <a:ext cx="7620000" cy="2728913"/>
          </a:xfrm>
          <a:prstGeom prst="rect">
            <a:avLst/>
          </a:prstGeom>
          <a:noFill/>
          <a:ln>
            <a:noFill/>
          </a:ln>
        </p:spPr>
        <p:txBody>
          <a:bodyPr spcFirstLastPara="1" wrap="square" lIns="91425" tIns="45700" rIns="91425" bIns="45700" anchor="t" anchorCtr="0">
            <a:normAutofit/>
          </a:bodyPr>
          <a:lstStyle>
            <a:lvl1pPr marL="457200" lvl="0" indent="-314325" algn="l">
              <a:lnSpc>
                <a:spcPct val="90000"/>
              </a:lnSpc>
              <a:spcBef>
                <a:spcPts val="1000"/>
              </a:spcBef>
              <a:spcAft>
                <a:spcPts val="0"/>
              </a:spcAft>
              <a:buClr>
                <a:schemeClr val="dk1"/>
              </a:buClr>
              <a:buSzPts val="1350"/>
              <a:buChar char="•"/>
              <a:defRPr sz="1350">
                <a:latin typeface="Helvetica Neue"/>
                <a:ea typeface="Helvetica Neue"/>
                <a:cs typeface="Helvetica Neue"/>
                <a:sym typeface="Helvetica Neue"/>
              </a:defRPr>
            </a:lvl1pPr>
            <a:lvl2pPr marL="914400" lvl="1" indent="-304800" algn="l">
              <a:lnSpc>
                <a:spcPct val="90000"/>
              </a:lnSpc>
              <a:spcBef>
                <a:spcPts val="500"/>
              </a:spcBef>
              <a:spcAft>
                <a:spcPts val="0"/>
              </a:spcAft>
              <a:buClr>
                <a:schemeClr val="dk1"/>
              </a:buClr>
              <a:buSzPts val="1200"/>
              <a:buChar char="•"/>
              <a:defRPr sz="1200">
                <a:latin typeface="Helvetica Neue"/>
                <a:ea typeface="Helvetica Neue"/>
                <a:cs typeface="Helvetica Neue"/>
                <a:sym typeface="Helvetica Neue"/>
              </a:defRPr>
            </a:lvl2pPr>
            <a:lvl3pPr marL="1371600" lvl="2" indent="-295275" algn="l">
              <a:lnSpc>
                <a:spcPct val="90000"/>
              </a:lnSpc>
              <a:spcBef>
                <a:spcPts val="500"/>
              </a:spcBef>
              <a:spcAft>
                <a:spcPts val="0"/>
              </a:spcAft>
              <a:buClr>
                <a:schemeClr val="dk1"/>
              </a:buClr>
              <a:buSzPts val="1050"/>
              <a:buChar char="•"/>
              <a:defRPr sz="1050">
                <a:latin typeface="Helvetica Neue"/>
                <a:ea typeface="Helvetica Neue"/>
                <a:cs typeface="Helvetica Neue"/>
                <a:sym typeface="Helvetica Neue"/>
              </a:defRPr>
            </a:lvl3pPr>
            <a:lvl4pPr marL="1828800" lvl="3" indent="-285750" algn="l">
              <a:lnSpc>
                <a:spcPct val="90000"/>
              </a:lnSpc>
              <a:spcBef>
                <a:spcPts val="500"/>
              </a:spcBef>
              <a:spcAft>
                <a:spcPts val="0"/>
              </a:spcAft>
              <a:buClr>
                <a:schemeClr val="dk1"/>
              </a:buClr>
              <a:buSzPts val="900"/>
              <a:buChar char="•"/>
              <a:defRPr sz="900">
                <a:latin typeface="Helvetica Neue"/>
                <a:ea typeface="Helvetica Neue"/>
                <a:cs typeface="Helvetica Neue"/>
                <a:sym typeface="Helvetica Neue"/>
              </a:defRPr>
            </a:lvl4pPr>
            <a:lvl5pPr marL="2286000" lvl="4" indent="-285750" algn="l">
              <a:lnSpc>
                <a:spcPct val="90000"/>
              </a:lnSpc>
              <a:spcBef>
                <a:spcPts val="500"/>
              </a:spcBef>
              <a:spcAft>
                <a:spcPts val="0"/>
              </a:spcAft>
              <a:buClr>
                <a:schemeClr val="dk1"/>
              </a:buClr>
              <a:buSzPts val="900"/>
              <a:buChar char="•"/>
              <a:defRPr sz="900">
                <a:latin typeface="Helvetica Neue"/>
                <a:ea typeface="Helvetica Neue"/>
                <a:cs typeface="Helvetica Neue"/>
                <a:sym typeface="Helvetica Neu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67" name="Google Shape;1667;p197"/>
          <p:cNvSpPr txBox="1">
            <a:spLocks noGrp="1"/>
          </p:cNvSpPr>
          <p:nvPr>
            <p:ph type="body" idx="2"/>
          </p:nvPr>
        </p:nvSpPr>
        <p:spPr>
          <a:xfrm>
            <a:off x="246935" y="1143002"/>
            <a:ext cx="8397717" cy="3952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1C1573"/>
              </a:buClr>
              <a:buSzPts val="1500"/>
              <a:buNone/>
              <a:defRPr sz="1500" b="1">
                <a:solidFill>
                  <a:srgbClr val="1C1573"/>
                </a:solidFill>
                <a:latin typeface="Helvetica Neue"/>
                <a:ea typeface="Helvetica Neue"/>
                <a:cs typeface="Helvetica Neue"/>
                <a:sym typeface="Helvetica Neue"/>
              </a:defRPr>
            </a:lvl1pPr>
            <a:lvl2pPr marL="914400" lvl="1" indent="-381000" algn="l">
              <a:lnSpc>
                <a:spcPct val="90000"/>
              </a:lnSpc>
              <a:spcBef>
                <a:spcPts val="500"/>
              </a:spcBef>
              <a:spcAft>
                <a:spcPts val="0"/>
              </a:spcAft>
              <a:buClr>
                <a:srgbClr val="1C1573"/>
              </a:buClr>
              <a:buSzPts val="2400"/>
              <a:buChar char="•"/>
              <a:defRPr b="1">
                <a:solidFill>
                  <a:srgbClr val="1C1573"/>
                </a:solidFill>
                <a:latin typeface="Helvetica Neue"/>
                <a:ea typeface="Helvetica Neue"/>
                <a:cs typeface="Helvetica Neue"/>
                <a:sym typeface="Helvetica Neue"/>
              </a:defRPr>
            </a:lvl2pPr>
            <a:lvl3pPr marL="1371600" lvl="2" indent="-355600" algn="l">
              <a:lnSpc>
                <a:spcPct val="90000"/>
              </a:lnSpc>
              <a:spcBef>
                <a:spcPts val="500"/>
              </a:spcBef>
              <a:spcAft>
                <a:spcPts val="0"/>
              </a:spcAft>
              <a:buClr>
                <a:srgbClr val="1C1573"/>
              </a:buClr>
              <a:buSzPts val="2000"/>
              <a:buChar char="•"/>
              <a:defRPr b="1">
                <a:solidFill>
                  <a:srgbClr val="1C1573"/>
                </a:solidFill>
                <a:latin typeface="Helvetica Neue"/>
                <a:ea typeface="Helvetica Neue"/>
                <a:cs typeface="Helvetica Neue"/>
                <a:sym typeface="Helvetica Neue"/>
              </a:defRPr>
            </a:lvl3pPr>
            <a:lvl4pPr marL="1828800" lvl="3" indent="-342900" algn="l">
              <a:lnSpc>
                <a:spcPct val="90000"/>
              </a:lnSpc>
              <a:spcBef>
                <a:spcPts val="500"/>
              </a:spcBef>
              <a:spcAft>
                <a:spcPts val="0"/>
              </a:spcAft>
              <a:buClr>
                <a:srgbClr val="1C1573"/>
              </a:buClr>
              <a:buSzPts val="1800"/>
              <a:buChar char="•"/>
              <a:defRPr b="1">
                <a:solidFill>
                  <a:srgbClr val="1C1573"/>
                </a:solidFill>
                <a:latin typeface="Helvetica Neue"/>
                <a:ea typeface="Helvetica Neue"/>
                <a:cs typeface="Helvetica Neue"/>
                <a:sym typeface="Helvetica Neue"/>
              </a:defRPr>
            </a:lvl4pPr>
            <a:lvl5pPr marL="2286000" lvl="4" indent="-342900" algn="l">
              <a:lnSpc>
                <a:spcPct val="90000"/>
              </a:lnSpc>
              <a:spcBef>
                <a:spcPts val="500"/>
              </a:spcBef>
              <a:spcAft>
                <a:spcPts val="0"/>
              </a:spcAft>
              <a:buClr>
                <a:srgbClr val="1C1573"/>
              </a:buClr>
              <a:buSzPts val="1800"/>
              <a:buChar char="•"/>
              <a:defRPr b="1">
                <a:solidFill>
                  <a:srgbClr val="1C1573"/>
                </a:solidFill>
                <a:latin typeface="Helvetica Neue"/>
                <a:ea typeface="Helvetica Neue"/>
                <a:cs typeface="Helvetica Neue"/>
                <a:sym typeface="Helvetica Neu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matchingName="25_Title and Content">
  <p:cSld name="25_Title and Content">
    <p:spTree>
      <p:nvGrpSpPr>
        <p:cNvPr id="1" name="Shape 1668"/>
        <p:cNvGrpSpPr/>
        <p:nvPr/>
      </p:nvGrpSpPr>
      <p:grpSpPr>
        <a:xfrm>
          <a:off x="0" y="0"/>
          <a:ext cx="0" cy="0"/>
          <a:chOff x="0" y="0"/>
          <a:chExt cx="0" cy="0"/>
        </a:xfrm>
      </p:grpSpPr>
      <p:pic>
        <p:nvPicPr>
          <p:cNvPr id="1669" name="Google Shape;1669;p198"/>
          <p:cNvPicPr preferRelativeResize="0"/>
          <p:nvPr/>
        </p:nvPicPr>
        <p:blipFill rotWithShape="1">
          <a:blip r:embed="rId2">
            <a:alphaModFix amt="50000"/>
          </a:blip>
          <a:srcRect l="177" t="-542" r="176" b="-541"/>
          <a:stretch/>
        </p:blipFill>
        <p:spPr>
          <a:xfrm>
            <a:off x="3563108" y="2223656"/>
            <a:ext cx="2017786" cy="2729344"/>
          </a:xfrm>
          <a:prstGeom prst="rect">
            <a:avLst/>
          </a:prstGeom>
          <a:noFill/>
          <a:ln>
            <a:noFill/>
          </a:ln>
        </p:spPr>
      </p:pic>
      <p:pic>
        <p:nvPicPr>
          <p:cNvPr id="1670" name="Google Shape;1670;p198"/>
          <p:cNvPicPr preferRelativeResize="0"/>
          <p:nvPr/>
        </p:nvPicPr>
        <p:blipFill rotWithShape="1">
          <a:blip r:embed="rId3">
            <a:alphaModFix/>
          </a:blip>
          <a:srcRect/>
          <a:stretch/>
        </p:blipFill>
        <p:spPr>
          <a:xfrm>
            <a:off x="0" y="6817420"/>
            <a:ext cx="9144000" cy="40580"/>
          </a:xfrm>
          <a:prstGeom prst="rect">
            <a:avLst/>
          </a:prstGeom>
          <a:noFill/>
          <a:ln>
            <a:noFill/>
          </a:ln>
        </p:spPr>
      </p:pic>
      <p:pic>
        <p:nvPicPr>
          <p:cNvPr id="1671" name="Google Shape;1671;p198"/>
          <p:cNvPicPr preferRelativeResize="0"/>
          <p:nvPr/>
        </p:nvPicPr>
        <p:blipFill rotWithShape="1">
          <a:blip r:embed="rId4">
            <a:alphaModFix/>
          </a:blip>
          <a:srcRect/>
          <a:stretch/>
        </p:blipFill>
        <p:spPr>
          <a:xfrm>
            <a:off x="0" y="160569"/>
            <a:ext cx="8001000" cy="764364"/>
          </a:xfrm>
          <a:prstGeom prst="rect">
            <a:avLst/>
          </a:prstGeom>
          <a:noFill/>
          <a:ln>
            <a:noFill/>
          </a:ln>
        </p:spPr>
      </p:pic>
      <p:sp>
        <p:nvSpPr>
          <p:cNvPr id="1672" name="Google Shape;1672;p198"/>
          <p:cNvSpPr txBox="1">
            <a:spLocks noGrp="1"/>
          </p:cNvSpPr>
          <p:nvPr>
            <p:ph type="title"/>
          </p:nvPr>
        </p:nvSpPr>
        <p:spPr>
          <a:xfrm>
            <a:off x="628650" y="160569"/>
            <a:ext cx="6991350" cy="76436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2400"/>
              <a:buFont typeface="Helvetica Neue"/>
              <a:buNone/>
              <a:defRPr sz="2400" b="1">
                <a:solidFill>
                  <a:schemeClr val="lt1"/>
                </a:solidFill>
                <a:latin typeface="Helvetica Neue"/>
                <a:ea typeface="Helvetica Neue"/>
                <a:cs typeface="Helvetica Neue"/>
                <a:sym typeface="Helvetica Neu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73" name="Google Shape;1673;p198"/>
          <p:cNvSpPr txBox="1">
            <a:spLocks noGrp="1"/>
          </p:cNvSpPr>
          <p:nvPr>
            <p:ph type="body" idx="1"/>
          </p:nvPr>
        </p:nvSpPr>
        <p:spPr>
          <a:xfrm>
            <a:off x="643304" y="1600202"/>
            <a:ext cx="7620000" cy="2728913"/>
          </a:xfrm>
          <a:prstGeom prst="rect">
            <a:avLst/>
          </a:prstGeom>
          <a:noFill/>
          <a:ln>
            <a:noFill/>
          </a:ln>
        </p:spPr>
        <p:txBody>
          <a:bodyPr spcFirstLastPara="1" wrap="square" lIns="91425" tIns="45700" rIns="91425" bIns="45700" anchor="t" anchorCtr="0">
            <a:normAutofit/>
          </a:bodyPr>
          <a:lstStyle>
            <a:lvl1pPr marL="457200" lvl="0" indent="-314325" algn="l">
              <a:lnSpc>
                <a:spcPct val="90000"/>
              </a:lnSpc>
              <a:spcBef>
                <a:spcPts val="1000"/>
              </a:spcBef>
              <a:spcAft>
                <a:spcPts val="0"/>
              </a:spcAft>
              <a:buClr>
                <a:schemeClr val="dk1"/>
              </a:buClr>
              <a:buSzPts val="1350"/>
              <a:buChar char="•"/>
              <a:defRPr sz="1350">
                <a:latin typeface="Helvetica Neue"/>
                <a:ea typeface="Helvetica Neue"/>
                <a:cs typeface="Helvetica Neue"/>
                <a:sym typeface="Helvetica Neue"/>
              </a:defRPr>
            </a:lvl1pPr>
            <a:lvl2pPr marL="914400" lvl="1" indent="-304800" algn="l">
              <a:lnSpc>
                <a:spcPct val="90000"/>
              </a:lnSpc>
              <a:spcBef>
                <a:spcPts val="500"/>
              </a:spcBef>
              <a:spcAft>
                <a:spcPts val="0"/>
              </a:spcAft>
              <a:buClr>
                <a:schemeClr val="dk1"/>
              </a:buClr>
              <a:buSzPts val="1200"/>
              <a:buChar char="•"/>
              <a:defRPr sz="1200">
                <a:latin typeface="Helvetica Neue"/>
                <a:ea typeface="Helvetica Neue"/>
                <a:cs typeface="Helvetica Neue"/>
                <a:sym typeface="Helvetica Neue"/>
              </a:defRPr>
            </a:lvl2pPr>
            <a:lvl3pPr marL="1371600" lvl="2" indent="-295275" algn="l">
              <a:lnSpc>
                <a:spcPct val="90000"/>
              </a:lnSpc>
              <a:spcBef>
                <a:spcPts val="500"/>
              </a:spcBef>
              <a:spcAft>
                <a:spcPts val="0"/>
              </a:spcAft>
              <a:buClr>
                <a:schemeClr val="dk1"/>
              </a:buClr>
              <a:buSzPts val="1050"/>
              <a:buChar char="•"/>
              <a:defRPr sz="1050">
                <a:latin typeface="Helvetica Neue"/>
                <a:ea typeface="Helvetica Neue"/>
                <a:cs typeface="Helvetica Neue"/>
                <a:sym typeface="Helvetica Neue"/>
              </a:defRPr>
            </a:lvl3pPr>
            <a:lvl4pPr marL="1828800" lvl="3" indent="-285750" algn="l">
              <a:lnSpc>
                <a:spcPct val="90000"/>
              </a:lnSpc>
              <a:spcBef>
                <a:spcPts val="500"/>
              </a:spcBef>
              <a:spcAft>
                <a:spcPts val="0"/>
              </a:spcAft>
              <a:buClr>
                <a:schemeClr val="dk1"/>
              </a:buClr>
              <a:buSzPts val="900"/>
              <a:buChar char="•"/>
              <a:defRPr sz="900">
                <a:latin typeface="Helvetica Neue"/>
                <a:ea typeface="Helvetica Neue"/>
                <a:cs typeface="Helvetica Neue"/>
                <a:sym typeface="Helvetica Neue"/>
              </a:defRPr>
            </a:lvl4pPr>
            <a:lvl5pPr marL="2286000" lvl="4" indent="-285750" algn="l">
              <a:lnSpc>
                <a:spcPct val="90000"/>
              </a:lnSpc>
              <a:spcBef>
                <a:spcPts val="500"/>
              </a:spcBef>
              <a:spcAft>
                <a:spcPts val="0"/>
              </a:spcAft>
              <a:buClr>
                <a:schemeClr val="dk1"/>
              </a:buClr>
              <a:buSzPts val="900"/>
              <a:buChar char="•"/>
              <a:defRPr sz="900">
                <a:latin typeface="Helvetica Neue"/>
                <a:ea typeface="Helvetica Neue"/>
                <a:cs typeface="Helvetica Neue"/>
                <a:sym typeface="Helvetica Neu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74" name="Google Shape;1674;p198"/>
          <p:cNvSpPr txBox="1">
            <a:spLocks noGrp="1"/>
          </p:cNvSpPr>
          <p:nvPr>
            <p:ph type="body" idx="2"/>
          </p:nvPr>
        </p:nvSpPr>
        <p:spPr>
          <a:xfrm>
            <a:off x="246935" y="1143002"/>
            <a:ext cx="8397717" cy="3952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1C1573"/>
              </a:buClr>
              <a:buSzPts val="1500"/>
              <a:buNone/>
              <a:defRPr sz="1500" b="1">
                <a:solidFill>
                  <a:srgbClr val="1C1573"/>
                </a:solidFill>
                <a:latin typeface="Helvetica Neue"/>
                <a:ea typeface="Helvetica Neue"/>
                <a:cs typeface="Helvetica Neue"/>
                <a:sym typeface="Helvetica Neue"/>
              </a:defRPr>
            </a:lvl1pPr>
            <a:lvl2pPr marL="914400" lvl="1" indent="-381000" algn="l">
              <a:lnSpc>
                <a:spcPct val="90000"/>
              </a:lnSpc>
              <a:spcBef>
                <a:spcPts val="500"/>
              </a:spcBef>
              <a:spcAft>
                <a:spcPts val="0"/>
              </a:spcAft>
              <a:buClr>
                <a:srgbClr val="1C1573"/>
              </a:buClr>
              <a:buSzPts val="2400"/>
              <a:buChar char="•"/>
              <a:defRPr b="1">
                <a:solidFill>
                  <a:srgbClr val="1C1573"/>
                </a:solidFill>
                <a:latin typeface="Helvetica Neue"/>
                <a:ea typeface="Helvetica Neue"/>
                <a:cs typeface="Helvetica Neue"/>
                <a:sym typeface="Helvetica Neue"/>
              </a:defRPr>
            </a:lvl2pPr>
            <a:lvl3pPr marL="1371600" lvl="2" indent="-355600" algn="l">
              <a:lnSpc>
                <a:spcPct val="90000"/>
              </a:lnSpc>
              <a:spcBef>
                <a:spcPts val="500"/>
              </a:spcBef>
              <a:spcAft>
                <a:spcPts val="0"/>
              </a:spcAft>
              <a:buClr>
                <a:srgbClr val="1C1573"/>
              </a:buClr>
              <a:buSzPts val="2000"/>
              <a:buChar char="•"/>
              <a:defRPr b="1">
                <a:solidFill>
                  <a:srgbClr val="1C1573"/>
                </a:solidFill>
                <a:latin typeface="Helvetica Neue"/>
                <a:ea typeface="Helvetica Neue"/>
                <a:cs typeface="Helvetica Neue"/>
                <a:sym typeface="Helvetica Neue"/>
              </a:defRPr>
            </a:lvl3pPr>
            <a:lvl4pPr marL="1828800" lvl="3" indent="-342900" algn="l">
              <a:lnSpc>
                <a:spcPct val="90000"/>
              </a:lnSpc>
              <a:spcBef>
                <a:spcPts val="500"/>
              </a:spcBef>
              <a:spcAft>
                <a:spcPts val="0"/>
              </a:spcAft>
              <a:buClr>
                <a:srgbClr val="1C1573"/>
              </a:buClr>
              <a:buSzPts val="1800"/>
              <a:buChar char="•"/>
              <a:defRPr b="1">
                <a:solidFill>
                  <a:srgbClr val="1C1573"/>
                </a:solidFill>
                <a:latin typeface="Helvetica Neue"/>
                <a:ea typeface="Helvetica Neue"/>
                <a:cs typeface="Helvetica Neue"/>
                <a:sym typeface="Helvetica Neue"/>
              </a:defRPr>
            </a:lvl4pPr>
            <a:lvl5pPr marL="2286000" lvl="4" indent="-342900" algn="l">
              <a:lnSpc>
                <a:spcPct val="90000"/>
              </a:lnSpc>
              <a:spcBef>
                <a:spcPts val="500"/>
              </a:spcBef>
              <a:spcAft>
                <a:spcPts val="0"/>
              </a:spcAft>
              <a:buClr>
                <a:srgbClr val="1C1573"/>
              </a:buClr>
              <a:buSzPts val="1800"/>
              <a:buChar char="•"/>
              <a:defRPr b="1">
                <a:solidFill>
                  <a:srgbClr val="1C1573"/>
                </a:solidFill>
                <a:latin typeface="Helvetica Neue"/>
                <a:ea typeface="Helvetica Neue"/>
                <a:cs typeface="Helvetica Neue"/>
                <a:sym typeface="Helvetica Neu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matchingName="26_Title and Content">
  <p:cSld name="26_Title and Content">
    <p:spTree>
      <p:nvGrpSpPr>
        <p:cNvPr id="1" name="Shape 1675"/>
        <p:cNvGrpSpPr/>
        <p:nvPr/>
      </p:nvGrpSpPr>
      <p:grpSpPr>
        <a:xfrm>
          <a:off x="0" y="0"/>
          <a:ext cx="0" cy="0"/>
          <a:chOff x="0" y="0"/>
          <a:chExt cx="0" cy="0"/>
        </a:xfrm>
      </p:grpSpPr>
      <p:pic>
        <p:nvPicPr>
          <p:cNvPr id="1676" name="Google Shape;1676;p199"/>
          <p:cNvPicPr preferRelativeResize="0"/>
          <p:nvPr/>
        </p:nvPicPr>
        <p:blipFill rotWithShape="1">
          <a:blip r:embed="rId2">
            <a:alphaModFix amt="50000"/>
          </a:blip>
          <a:srcRect l="177" t="-542" r="176" b="-541"/>
          <a:stretch/>
        </p:blipFill>
        <p:spPr>
          <a:xfrm>
            <a:off x="3563108" y="2223656"/>
            <a:ext cx="2017786" cy="2729344"/>
          </a:xfrm>
          <a:prstGeom prst="rect">
            <a:avLst/>
          </a:prstGeom>
          <a:noFill/>
          <a:ln>
            <a:noFill/>
          </a:ln>
        </p:spPr>
      </p:pic>
      <p:pic>
        <p:nvPicPr>
          <p:cNvPr id="1677" name="Google Shape;1677;p199"/>
          <p:cNvPicPr preferRelativeResize="0"/>
          <p:nvPr/>
        </p:nvPicPr>
        <p:blipFill rotWithShape="1">
          <a:blip r:embed="rId3">
            <a:alphaModFix/>
          </a:blip>
          <a:srcRect/>
          <a:stretch/>
        </p:blipFill>
        <p:spPr>
          <a:xfrm>
            <a:off x="0" y="6817420"/>
            <a:ext cx="9144000" cy="40580"/>
          </a:xfrm>
          <a:prstGeom prst="rect">
            <a:avLst/>
          </a:prstGeom>
          <a:noFill/>
          <a:ln>
            <a:noFill/>
          </a:ln>
        </p:spPr>
      </p:pic>
      <p:pic>
        <p:nvPicPr>
          <p:cNvPr id="1678" name="Google Shape;1678;p199"/>
          <p:cNvPicPr preferRelativeResize="0"/>
          <p:nvPr/>
        </p:nvPicPr>
        <p:blipFill rotWithShape="1">
          <a:blip r:embed="rId4">
            <a:alphaModFix/>
          </a:blip>
          <a:srcRect/>
          <a:stretch/>
        </p:blipFill>
        <p:spPr>
          <a:xfrm>
            <a:off x="0" y="160569"/>
            <a:ext cx="8001000" cy="764364"/>
          </a:xfrm>
          <a:prstGeom prst="rect">
            <a:avLst/>
          </a:prstGeom>
          <a:noFill/>
          <a:ln>
            <a:noFill/>
          </a:ln>
        </p:spPr>
      </p:pic>
      <p:sp>
        <p:nvSpPr>
          <p:cNvPr id="1679" name="Google Shape;1679;p199"/>
          <p:cNvSpPr txBox="1">
            <a:spLocks noGrp="1"/>
          </p:cNvSpPr>
          <p:nvPr>
            <p:ph type="title"/>
          </p:nvPr>
        </p:nvSpPr>
        <p:spPr>
          <a:xfrm>
            <a:off x="628650" y="160569"/>
            <a:ext cx="6991350" cy="76436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2400"/>
              <a:buFont typeface="Helvetica Neue"/>
              <a:buNone/>
              <a:defRPr sz="2400" b="1">
                <a:solidFill>
                  <a:schemeClr val="lt1"/>
                </a:solidFill>
                <a:latin typeface="Helvetica Neue"/>
                <a:ea typeface="Helvetica Neue"/>
                <a:cs typeface="Helvetica Neue"/>
                <a:sym typeface="Helvetica Neu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80" name="Google Shape;1680;p199"/>
          <p:cNvSpPr txBox="1">
            <a:spLocks noGrp="1"/>
          </p:cNvSpPr>
          <p:nvPr>
            <p:ph type="body" idx="1"/>
          </p:nvPr>
        </p:nvSpPr>
        <p:spPr>
          <a:xfrm>
            <a:off x="643304" y="1600202"/>
            <a:ext cx="7620000" cy="2728913"/>
          </a:xfrm>
          <a:prstGeom prst="rect">
            <a:avLst/>
          </a:prstGeom>
          <a:noFill/>
          <a:ln>
            <a:noFill/>
          </a:ln>
        </p:spPr>
        <p:txBody>
          <a:bodyPr spcFirstLastPara="1" wrap="square" lIns="91425" tIns="45700" rIns="91425" bIns="45700" anchor="t" anchorCtr="0">
            <a:normAutofit/>
          </a:bodyPr>
          <a:lstStyle>
            <a:lvl1pPr marL="457200" lvl="0" indent="-314325" algn="l">
              <a:lnSpc>
                <a:spcPct val="90000"/>
              </a:lnSpc>
              <a:spcBef>
                <a:spcPts val="1000"/>
              </a:spcBef>
              <a:spcAft>
                <a:spcPts val="0"/>
              </a:spcAft>
              <a:buClr>
                <a:schemeClr val="dk1"/>
              </a:buClr>
              <a:buSzPts val="1350"/>
              <a:buChar char="•"/>
              <a:defRPr sz="1350">
                <a:latin typeface="Helvetica Neue"/>
                <a:ea typeface="Helvetica Neue"/>
                <a:cs typeface="Helvetica Neue"/>
                <a:sym typeface="Helvetica Neue"/>
              </a:defRPr>
            </a:lvl1pPr>
            <a:lvl2pPr marL="914400" lvl="1" indent="-304800" algn="l">
              <a:lnSpc>
                <a:spcPct val="90000"/>
              </a:lnSpc>
              <a:spcBef>
                <a:spcPts val="500"/>
              </a:spcBef>
              <a:spcAft>
                <a:spcPts val="0"/>
              </a:spcAft>
              <a:buClr>
                <a:schemeClr val="dk1"/>
              </a:buClr>
              <a:buSzPts val="1200"/>
              <a:buChar char="•"/>
              <a:defRPr sz="1200">
                <a:latin typeface="Helvetica Neue"/>
                <a:ea typeface="Helvetica Neue"/>
                <a:cs typeface="Helvetica Neue"/>
                <a:sym typeface="Helvetica Neue"/>
              </a:defRPr>
            </a:lvl2pPr>
            <a:lvl3pPr marL="1371600" lvl="2" indent="-295275" algn="l">
              <a:lnSpc>
                <a:spcPct val="90000"/>
              </a:lnSpc>
              <a:spcBef>
                <a:spcPts val="500"/>
              </a:spcBef>
              <a:spcAft>
                <a:spcPts val="0"/>
              </a:spcAft>
              <a:buClr>
                <a:schemeClr val="dk1"/>
              </a:buClr>
              <a:buSzPts val="1050"/>
              <a:buChar char="•"/>
              <a:defRPr sz="1050">
                <a:latin typeface="Helvetica Neue"/>
                <a:ea typeface="Helvetica Neue"/>
                <a:cs typeface="Helvetica Neue"/>
                <a:sym typeface="Helvetica Neue"/>
              </a:defRPr>
            </a:lvl3pPr>
            <a:lvl4pPr marL="1828800" lvl="3" indent="-285750" algn="l">
              <a:lnSpc>
                <a:spcPct val="90000"/>
              </a:lnSpc>
              <a:spcBef>
                <a:spcPts val="500"/>
              </a:spcBef>
              <a:spcAft>
                <a:spcPts val="0"/>
              </a:spcAft>
              <a:buClr>
                <a:schemeClr val="dk1"/>
              </a:buClr>
              <a:buSzPts val="900"/>
              <a:buChar char="•"/>
              <a:defRPr sz="900">
                <a:latin typeface="Helvetica Neue"/>
                <a:ea typeface="Helvetica Neue"/>
                <a:cs typeface="Helvetica Neue"/>
                <a:sym typeface="Helvetica Neue"/>
              </a:defRPr>
            </a:lvl4pPr>
            <a:lvl5pPr marL="2286000" lvl="4" indent="-285750" algn="l">
              <a:lnSpc>
                <a:spcPct val="90000"/>
              </a:lnSpc>
              <a:spcBef>
                <a:spcPts val="500"/>
              </a:spcBef>
              <a:spcAft>
                <a:spcPts val="0"/>
              </a:spcAft>
              <a:buClr>
                <a:schemeClr val="dk1"/>
              </a:buClr>
              <a:buSzPts val="900"/>
              <a:buChar char="•"/>
              <a:defRPr sz="900">
                <a:latin typeface="Helvetica Neue"/>
                <a:ea typeface="Helvetica Neue"/>
                <a:cs typeface="Helvetica Neue"/>
                <a:sym typeface="Helvetica Neu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81" name="Google Shape;1681;p199"/>
          <p:cNvSpPr txBox="1">
            <a:spLocks noGrp="1"/>
          </p:cNvSpPr>
          <p:nvPr>
            <p:ph type="body" idx="2"/>
          </p:nvPr>
        </p:nvSpPr>
        <p:spPr>
          <a:xfrm>
            <a:off x="246935" y="1143002"/>
            <a:ext cx="8397717" cy="3952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1C1573"/>
              </a:buClr>
              <a:buSzPts val="1500"/>
              <a:buNone/>
              <a:defRPr sz="1500" b="1">
                <a:solidFill>
                  <a:srgbClr val="1C1573"/>
                </a:solidFill>
                <a:latin typeface="Helvetica Neue"/>
                <a:ea typeface="Helvetica Neue"/>
                <a:cs typeface="Helvetica Neue"/>
                <a:sym typeface="Helvetica Neue"/>
              </a:defRPr>
            </a:lvl1pPr>
            <a:lvl2pPr marL="914400" lvl="1" indent="-381000" algn="l">
              <a:lnSpc>
                <a:spcPct val="90000"/>
              </a:lnSpc>
              <a:spcBef>
                <a:spcPts val="500"/>
              </a:spcBef>
              <a:spcAft>
                <a:spcPts val="0"/>
              </a:spcAft>
              <a:buClr>
                <a:srgbClr val="1C1573"/>
              </a:buClr>
              <a:buSzPts val="2400"/>
              <a:buChar char="•"/>
              <a:defRPr b="1">
                <a:solidFill>
                  <a:srgbClr val="1C1573"/>
                </a:solidFill>
                <a:latin typeface="Helvetica Neue"/>
                <a:ea typeface="Helvetica Neue"/>
                <a:cs typeface="Helvetica Neue"/>
                <a:sym typeface="Helvetica Neue"/>
              </a:defRPr>
            </a:lvl2pPr>
            <a:lvl3pPr marL="1371600" lvl="2" indent="-355600" algn="l">
              <a:lnSpc>
                <a:spcPct val="90000"/>
              </a:lnSpc>
              <a:spcBef>
                <a:spcPts val="500"/>
              </a:spcBef>
              <a:spcAft>
                <a:spcPts val="0"/>
              </a:spcAft>
              <a:buClr>
                <a:srgbClr val="1C1573"/>
              </a:buClr>
              <a:buSzPts val="2000"/>
              <a:buChar char="•"/>
              <a:defRPr b="1">
                <a:solidFill>
                  <a:srgbClr val="1C1573"/>
                </a:solidFill>
                <a:latin typeface="Helvetica Neue"/>
                <a:ea typeface="Helvetica Neue"/>
                <a:cs typeface="Helvetica Neue"/>
                <a:sym typeface="Helvetica Neue"/>
              </a:defRPr>
            </a:lvl3pPr>
            <a:lvl4pPr marL="1828800" lvl="3" indent="-342900" algn="l">
              <a:lnSpc>
                <a:spcPct val="90000"/>
              </a:lnSpc>
              <a:spcBef>
                <a:spcPts val="500"/>
              </a:spcBef>
              <a:spcAft>
                <a:spcPts val="0"/>
              </a:spcAft>
              <a:buClr>
                <a:srgbClr val="1C1573"/>
              </a:buClr>
              <a:buSzPts val="1800"/>
              <a:buChar char="•"/>
              <a:defRPr b="1">
                <a:solidFill>
                  <a:srgbClr val="1C1573"/>
                </a:solidFill>
                <a:latin typeface="Helvetica Neue"/>
                <a:ea typeface="Helvetica Neue"/>
                <a:cs typeface="Helvetica Neue"/>
                <a:sym typeface="Helvetica Neue"/>
              </a:defRPr>
            </a:lvl4pPr>
            <a:lvl5pPr marL="2286000" lvl="4" indent="-342900" algn="l">
              <a:lnSpc>
                <a:spcPct val="90000"/>
              </a:lnSpc>
              <a:spcBef>
                <a:spcPts val="500"/>
              </a:spcBef>
              <a:spcAft>
                <a:spcPts val="0"/>
              </a:spcAft>
              <a:buClr>
                <a:srgbClr val="1C1573"/>
              </a:buClr>
              <a:buSzPts val="1800"/>
              <a:buChar char="•"/>
              <a:defRPr b="1">
                <a:solidFill>
                  <a:srgbClr val="1C1573"/>
                </a:solidFill>
                <a:latin typeface="Helvetica Neue"/>
                <a:ea typeface="Helvetica Neue"/>
                <a:cs typeface="Helvetica Neue"/>
                <a:sym typeface="Helvetica Neu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matchingName="27_Title and Content">
  <p:cSld name="27_Title and Content">
    <p:spTree>
      <p:nvGrpSpPr>
        <p:cNvPr id="1" name="Shape 1682"/>
        <p:cNvGrpSpPr/>
        <p:nvPr/>
      </p:nvGrpSpPr>
      <p:grpSpPr>
        <a:xfrm>
          <a:off x="0" y="0"/>
          <a:ext cx="0" cy="0"/>
          <a:chOff x="0" y="0"/>
          <a:chExt cx="0" cy="0"/>
        </a:xfrm>
      </p:grpSpPr>
      <p:pic>
        <p:nvPicPr>
          <p:cNvPr id="1683" name="Google Shape;1683;p200"/>
          <p:cNvPicPr preferRelativeResize="0"/>
          <p:nvPr/>
        </p:nvPicPr>
        <p:blipFill rotWithShape="1">
          <a:blip r:embed="rId2">
            <a:alphaModFix amt="50000"/>
          </a:blip>
          <a:srcRect l="177" t="-542" r="176" b="-541"/>
          <a:stretch/>
        </p:blipFill>
        <p:spPr>
          <a:xfrm>
            <a:off x="3563108" y="2223656"/>
            <a:ext cx="2017786" cy="2729344"/>
          </a:xfrm>
          <a:prstGeom prst="rect">
            <a:avLst/>
          </a:prstGeom>
          <a:noFill/>
          <a:ln>
            <a:noFill/>
          </a:ln>
        </p:spPr>
      </p:pic>
      <p:pic>
        <p:nvPicPr>
          <p:cNvPr id="1684" name="Google Shape;1684;p200"/>
          <p:cNvPicPr preferRelativeResize="0"/>
          <p:nvPr/>
        </p:nvPicPr>
        <p:blipFill rotWithShape="1">
          <a:blip r:embed="rId3">
            <a:alphaModFix/>
          </a:blip>
          <a:srcRect/>
          <a:stretch/>
        </p:blipFill>
        <p:spPr>
          <a:xfrm>
            <a:off x="0" y="6817420"/>
            <a:ext cx="9144000" cy="40580"/>
          </a:xfrm>
          <a:prstGeom prst="rect">
            <a:avLst/>
          </a:prstGeom>
          <a:noFill/>
          <a:ln>
            <a:noFill/>
          </a:ln>
        </p:spPr>
      </p:pic>
      <p:pic>
        <p:nvPicPr>
          <p:cNvPr id="1685" name="Google Shape;1685;p200"/>
          <p:cNvPicPr preferRelativeResize="0"/>
          <p:nvPr/>
        </p:nvPicPr>
        <p:blipFill rotWithShape="1">
          <a:blip r:embed="rId4">
            <a:alphaModFix/>
          </a:blip>
          <a:srcRect/>
          <a:stretch/>
        </p:blipFill>
        <p:spPr>
          <a:xfrm>
            <a:off x="0" y="160569"/>
            <a:ext cx="8001000" cy="764364"/>
          </a:xfrm>
          <a:prstGeom prst="rect">
            <a:avLst/>
          </a:prstGeom>
          <a:noFill/>
          <a:ln>
            <a:noFill/>
          </a:ln>
        </p:spPr>
      </p:pic>
      <p:sp>
        <p:nvSpPr>
          <p:cNvPr id="1686" name="Google Shape;1686;p200"/>
          <p:cNvSpPr txBox="1">
            <a:spLocks noGrp="1"/>
          </p:cNvSpPr>
          <p:nvPr>
            <p:ph type="title"/>
          </p:nvPr>
        </p:nvSpPr>
        <p:spPr>
          <a:xfrm>
            <a:off x="628650" y="160569"/>
            <a:ext cx="6991350" cy="76436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2400"/>
              <a:buFont typeface="Helvetica Neue"/>
              <a:buNone/>
              <a:defRPr sz="2400" b="1">
                <a:solidFill>
                  <a:schemeClr val="lt1"/>
                </a:solidFill>
                <a:latin typeface="Helvetica Neue"/>
                <a:ea typeface="Helvetica Neue"/>
                <a:cs typeface="Helvetica Neue"/>
                <a:sym typeface="Helvetica Neu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87" name="Google Shape;1687;p200"/>
          <p:cNvSpPr txBox="1">
            <a:spLocks noGrp="1"/>
          </p:cNvSpPr>
          <p:nvPr>
            <p:ph type="body" idx="1"/>
          </p:nvPr>
        </p:nvSpPr>
        <p:spPr>
          <a:xfrm>
            <a:off x="643304" y="1600202"/>
            <a:ext cx="7620000" cy="2728913"/>
          </a:xfrm>
          <a:prstGeom prst="rect">
            <a:avLst/>
          </a:prstGeom>
          <a:noFill/>
          <a:ln>
            <a:noFill/>
          </a:ln>
        </p:spPr>
        <p:txBody>
          <a:bodyPr spcFirstLastPara="1" wrap="square" lIns="91425" tIns="45700" rIns="91425" bIns="45700" anchor="t" anchorCtr="0">
            <a:normAutofit/>
          </a:bodyPr>
          <a:lstStyle>
            <a:lvl1pPr marL="457200" lvl="0" indent="-314325" algn="l">
              <a:lnSpc>
                <a:spcPct val="90000"/>
              </a:lnSpc>
              <a:spcBef>
                <a:spcPts val="1000"/>
              </a:spcBef>
              <a:spcAft>
                <a:spcPts val="0"/>
              </a:spcAft>
              <a:buClr>
                <a:schemeClr val="dk1"/>
              </a:buClr>
              <a:buSzPts val="1350"/>
              <a:buChar char="•"/>
              <a:defRPr sz="1350">
                <a:latin typeface="Helvetica Neue"/>
                <a:ea typeface="Helvetica Neue"/>
                <a:cs typeface="Helvetica Neue"/>
                <a:sym typeface="Helvetica Neue"/>
              </a:defRPr>
            </a:lvl1pPr>
            <a:lvl2pPr marL="914400" lvl="1" indent="-304800" algn="l">
              <a:lnSpc>
                <a:spcPct val="90000"/>
              </a:lnSpc>
              <a:spcBef>
                <a:spcPts val="500"/>
              </a:spcBef>
              <a:spcAft>
                <a:spcPts val="0"/>
              </a:spcAft>
              <a:buClr>
                <a:schemeClr val="dk1"/>
              </a:buClr>
              <a:buSzPts val="1200"/>
              <a:buChar char="•"/>
              <a:defRPr sz="1200">
                <a:latin typeface="Helvetica Neue"/>
                <a:ea typeface="Helvetica Neue"/>
                <a:cs typeface="Helvetica Neue"/>
                <a:sym typeface="Helvetica Neue"/>
              </a:defRPr>
            </a:lvl2pPr>
            <a:lvl3pPr marL="1371600" lvl="2" indent="-295275" algn="l">
              <a:lnSpc>
                <a:spcPct val="90000"/>
              </a:lnSpc>
              <a:spcBef>
                <a:spcPts val="500"/>
              </a:spcBef>
              <a:spcAft>
                <a:spcPts val="0"/>
              </a:spcAft>
              <a:buClr>
                <a:schemeClr val="dk1"/>
              </a:buClr>
              <a:buSzPts val="1050"/>
              <a:buChar char="•"/>
              <a:defRPr sz="1050">
                <a:latin typeface="Helvetica Neue"/>
                <a:ea typeface="Helvetica Neue"/>
                <a:cs typeface="Helvetica Neue"/>
                <a:sym typeface="Helvetica Neue"/>
              </a:defRPr>
            </a:lvl3pPr>
            <a:lvl4pPr marL="1828800" lvl="3" indent="-285750" algn="l">
              <a:lnSpc>
                <a:spcPct val="90000"/>
              </a:lnSpc>
              <a:spcBef>
                <a:spcPts val="500"/>
              </a:spcBef>
              <a:spcAft>
                <a:spcPts val="0"/>
              </a:spcAft>
              <a:buClr>
                <a:schemeClr val="dk1"/>
              </a:buClr>
              <a:buSzPts val="900"/>
              <a:buChar char="•"/>
              <a:defRPr sz="900">
                <a:latin typeface="Helvetica Neue"/>
                <a:ea typeface="Helvetica Neue"/>
                <a:cs typeface="Helvetica Neue"/>
                <a:sym typeface="Helvetica Neue"/>
              </a:defRPr>
            </a:lvl4pPr>
            <a:lvl5pPr marL="2286000" lvl="4" indent="-285750" algn="l">
              <a:lnSpc>
                <a:spcPct val="90000"/>
              </a:lnSpc>
              <a:spcBef>
                <a:spcPts val="500"/>
              </a:spcBef>
              <a:spcAft>
                <a:spcPts val="0"/>
              </a:spcAft>
              <a:buClr>
                <a:schemeClr val="dk1"/>
              </a:buClr>
              <a:buSzPts val="900"/>
              <a:buChar char="•"/>
              <a:defRPr sz="900">
                <a:latin typeface="Helvetica Neue"/>
                <a:ea typeface="Helvetica Neue"/>
                <a:cs typeface="Helvetica Neue"/>
                <a:sym typeface="Helvetica Neu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88" name="Google Shape;1688;p200"/>
          <p:cNvSpPr txBox="1">
            <a:spLocks noGrp="1"/>
          </p:cNvSpPr>
          <p:nvPr>
            <p:ph type="body" idx="2"/>
          </p:nvPr>
        </p:nvSpPr>
        <p:spPr>
          <a:xfrm>
            <a:off x="246935" y="1143002"/>
            <a:ext cx="8397717" cy="3952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1C1573"/>
              </a:buClr>
              <a:buSzPts val="1500"/>
              <a:buNone/>
              <a:defRPr sz="1500" b="1">
                <a:solidFill>
                  <a:srgbClr val="1C1573"/>
                </a:solidFill>
                <a:latin typeface="Helvetica Neue"/>
                <a:ea typeface="Helvetica Neue"/>
                <a:cs typeface="Helvetica Neue"/>
                <a:sym typeface="Helvetica Neue"/>
              </a:defRPr>
            </a:lvl1pPr>
            <a:lvl2pPr marL="914400" lvl="1" indent="-381000" algn="l">
              <a:lnSpc>
                <a:spcPct val="90000"/>
              </a:lnSpc>
              <a:spcBef>
                <a:spcPts val="500"/>
              </a:spcBef>
              <a:spcAft>
                <a:spcPts val="0"/>
              </a:spcAft>
              <a:buClr>
                <a:srgbClr val="1C1573"/>
              </a:buClr>
              <a:buSzPts val="2400"/>
              <a:buChar char="•"/>
              <a:defRPr b="1">
                <a:solidFill>
                  <a:srgbClr val="1C1573"/>
                </a:solidFill>
                <a:latin typeface="Helvetica Neue"/>
                <a:ea typeface="Helvetica Neue"/>
                <a:cs typeface="Helvetica Neue"/>
                <a:sym typeface="Helvetica Neue"/>
              </a:defRPr>
            </a:lvl2pPr>
            <a:lvl3pPr marL="1371600" lvl="2" indent="-355600" algn="l">
              <a:lnSpc>
                <a:spcPct val="90000"/>
              </a:lnSpc>
              <a:spcBef>
                <a:spcPts val="500"/>
              </a:spcBef>
              <a:spcAft>
                <a:spcPts val="0"/>
              </a:spcAft>
              <a:buClr>
                <a:srgbClr val="1C1573"/>
              </a:buClr>
              <a:buSzPts val="2000"/>
              <a:buChar char="•"/>
              <a:defRPr b="1">
                <a:solidFill>
                  <a:srgbClr val="1C1573"/>
                </a:solidFill>
                <a:latin typeface="Helvetica Neue"/>
                <a:ea typeface="Helvetica Neue"/>
                <a:cs typeface="Helvetica Neue"/>
                <a:sym typeface="Helvetica Neue"/>
              </a:defRPr>
            </a:lvl3pPr>
            <a:lvl4pPr marL="1828800" lvl="3" indent="-342900" algn="l">
              <a:lnSpc>
                <a:spcPct val="90000"/>
              </a:lnSpc>
              <a:spcBef>
                <a:spcPts val="500"/>
              </a:spcBef>
              <a:spcAft>
                <a:spcPts val="0"/>
              </a:spcAft>
              <a:buClr>
                <a:srgbClr val="1C1573"/>
              </a:buClr>
              <a:buSzPts val="1800"/>
              <a:buChar char="•"/>
              <a:defRPr b="1">
                <a:solidFill>
                  <a:srgbClr val="1C1573"/>
                </a:solidFill>
                <a:latin typeface="Helvetica Neue"/>
                <a:ea typeface="Helvetica Neue"/>
                <a:cs typeface="Helvetica Neue"/>
                <a:sym typeface="Helvetica Neue"/>
              </a:defRPr>
            </a:lvl4pPr>
            <a:lvl5pPr marL="2286000" lvl="4" indent="-342900" algn="l">
              <a:lnSpc>
                <a:spcPct val="90000"/>
              </a:lnSpc>
              <a:spcBef>
                <a:spcPts val="500"/>
              </a:spcBef>
              <a:spcAft>
                <a:spcPts val="0"/>
              </a:spcAft>
              <a:buClr>
                <a:srgbClr val="1C1573"/>
              </a:buClr>
              <a:buSzPts val="1800"/>
              <a:buChar char="•"/>
              <a:defRPr b="1">
                <a:solidFill>
                  <a:srgbClr val="1C1573"/>
                </a:solidFill>
                <a:latin typeface="Helvetica Neue"/>
                <a:ea typeface="Helvetica Neue"/>
                <a:cs typeface="Helvetica Neue"/>
                <a:sym typeface="Helvetica Neu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matchingName="28_Title and Content">
  <p:cSld name="28_Title and Content">
    <p:spTree>
      <p:nvGrpSpPr>
        <p:cNvPr id="1" name="Shape 1689"/>
        <p:cNvGrpSpPr/>
        <p:nvPr/>
      </p:nvGrpSpPr>
      <p:grpSpPr>
        <a:xfrm>
          <a:off x="0" y="0"/>
          <a:ext cx="0" cy="0"/>
          <a:chOff x="0" y="0"/>
          <a:chExt cx="0" cy="0"/>
        </a:xfrm>
      </p:grpSpPr>
      <p:pic>
        <p:nvPicPr>
          <p:cNvPr id="1690" name="Google Shape;1690;p201"/>
          <p:cNvPicPr preferRelativeResize="0"/>
          <p:nvPr/>
        </p:nvPicPr>
        <p:blipFill rotWithShape="1">
          <a:blip r:embed="rId2">
            <a:alphaModFix amt="50000"/>
          </a:blip>
          <a:srcRect l="177" t="-542" r="176" b="-541"/>
          <a:stretch/>
        </p:blipFill>
        <p:spPr>
          <a:xfrm>
            <a:off x="3563108" y="2223656"/>
            <a:ext cx="2017786" cy="2729344"/>
          </a:xfrm>
          <a:prstGeom prst="rect">
            <a:avLst/>
          </a:prstGeom>
          <a:noFill/>
          <a:ln>
            <a:noFill/>
          </a:ln>
        </p:spPr>
      </p:pic>
      <p:pic>
        <p:nvPicPr>
          <p:cNvPr id="1691" name="Google Shape;1691;p201"/>
          <p:cNvPicPr preferRelativeResize="0"/>
          <p:nvPr/>
        </p:nvPicPr>
        <p:blipFill rotWithShape="1">
          <a:blip r:embed="rId3">
            <a:alphaModFix/>
          </a:blip>
          <a:srcRect/>
          <a:stretch/>
        </p:blipFill>
        <p:spPr>
          <a:xfrm>
            <a:off x="0" y="6817420"/>
            <a:ext cx="9144000" cy="40580"/>
          </a:xfrm>
          <a:prstGeom prst="rect">
            <a:avLst/>
          </a:prstGeom>
          <a:noFill/>
          <a:ln>
            <a:noFill/>
          </a:ln>
        </p:spPr>
      </p:pic>
      <p:pic>
        <p:nvPicPr>
          <p:cNvPr id="1692" name="Google Shape;1692;p201"/>
          <p:cNvPicPr preferRelativeResize="0"/>
          <p:nvPr/>
        </p:nvPicPr>
        <p:blipFill rotWithShape="1">
          <a:blip r:embed="rId4">
            <a:alphaModFix/>
          </a:blip>
          <a:srcRect/>
          <a:stretch/>
        </p:blipFill>
        <p:spPr>
          <a:xfrm>
            <a:off x="0" y="160569"/>
            <a:ext cx="8001000" cy="764364"/>
          </a:xfrm>
          <a:prstGeom prst="rect">
            <a:avLst/>
          </a:prstGeom>
          <a:noFill/>
          <a:ln>
            <a:noFill/>
          </a:ln>
        </p:spPr>
      </p:pic>
      <p:sp>
        <p:nvSpPr>
          <p:cNvPr id="1693" name="Google Shape;1693;p201"/>
          <p:cNvSpPr txBox="1">
            <a:spLocks noGrp="1"/>
          </p:cNvSpPr>
          <p:nvPr>
            <p:ph type="title"/>
          </p:nvPr>
        </p:nvSpPr>
        <p:spPr>
          <a:xfrm>
            <a:off x="628650" y="160569"/>
            <a:ext cx="6991350" cy="76436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2400"/>
              <a:buFont typeface="Helvetica Neue"/>
              <a:buNone/>
              <a:defRPr sz="2400" b="1">
                <a:solidFill>
                  <a:schemeClr val="lt1"/>
                </a:solidFill>
                <a:latin typeface="Helvetica Neue"/>
                <a:ea typeface="Helvetica Neue"/>
                <a:cs typeface="Helvetica Neue"/>
                <a:sym typeface="Helvetica Neu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94" name="Google Shape;1694;p201"/>
          <p:cNvSpPr txBox="1">
            <a:spLocks noGrp="1"/>
          </p:cNvSpPr>
          <p:nvPr>
            <p:ph type="body" idx="1"/>
          </p:nvPr>
        </p:nvSpPr>
        <p:spPr>
          <a:xfrm>
            <a:off x="643304" y="1600202"/>
            <a:ext cx="7620000" cy="2728913"/>
          </a:xfrm>
          <a:prstGeom prst="rect">
            <a:avLst/>
          </a:prstGeom>
          <a:noFill/>
          <a:ln>
            <a:noFill/>
          </a:ln>
        </p:spPr>
        <p:txBody>
          <a:bodyPr spcFirstLastPara="1" wrap="square" lIns="91425" tIns="45700" rIns="91425" bIns="45700" anchor="t" anchorCtr="0">
            <a:normAutofit/>
          </a:bodyPr>
          <a:lstStyle>
            <a:lvl1pPr marL="457200" lvl="0" indent="-314325" algn="l">
              <a:lnSpc>
                <a:spcPct val="90000"/>
              </a:lnSpc>
              <a:spcBef>
                <a:spcPts val="1000"/>
              </a:spcBef>
              <a:spcAft>
                <a:spcPts val="0"/>
              </a:spcAft>
              <a:buClr>
                <a:schemeClr val="dk1"/>
              </a:buClr>
              <a:buSzPts val="1350"/>
              <a:buChar char="•"/>
              <a:defRPr sz="1350">
                <a:latin typeface="Helvetica Neue"/>
                <a:ea typeface="Helvetica Neue"/>
                <a:cs typeface="Helvetica Neue"/>
                <a:sym typeface="Helvetica Neue"/>
              </a:defRPr>
            </a:lvl1pPr>
            <a:lvl2pPr marL="914400" lvl="1" indent="-304800" algn="l">
              <a:lnSpc>
                <a:spcPct val="90000"/>
              </a:lnSpc>
              <a:spcBef>
                <a:spcPts val="500"/>
              </a:spcBef>
              <a:spcAft>
                <a:spcPts val="0"/>
              </a:spcAft>
              <a:buClr>
                <a:schemeClr val="dk1"/>
              </a:buClr>
              <a:buSzPts val="1200"/>
              <a:buChar char="•"/>
              <a:defRPr sz="1200">
                <a:latin typeface="Helvetica Neue"/>
                <a:ea typeface="Helvetica Neue"/>
                <a:cs typeface="Helvetica Neue"/>
                <a:sym typeface="Helvetica Neue"/>
              </a:defRPr>
            </a:lvl2pPr>
            <a:lvl3pPr marL="1371600" lvl="2" indent="-295275" algn="l">
              <a:lnSpc>
                <a:spcPct val="90000"/>
              </a:lnSpc>
              <a:spcBef>
                <a:spcPts val="500"/>
              </a:spcBef>
              <a:spcAft>
                <a:spcPts val="0"/>
              </a:spcAft>
              <a:buClr>
                <a:schemeClr val="dk1"/>
              </a:buClr>
              <a:buSzPts val="1050"/>
              <a:buChar char="•"/>
              <a:defRPr sz="1050">
                <a:latin typeface="Helvetica Neue"/>
                <a:ea typeface="Helvetica Neue"/>
                <a:cs typeface="Helvetica Neue"/>
                <a:sym typeface="Helvetica Neue"/>
              </a:defRPr>
            </a:lvl3pPr>
            <a:lvl4pPr marL="1828800" lvl="3" indent="-285750" algn="l">
              <a:lnSpc>
                <a:spcPct val="90000"/>
              </a:lnSpc>
              <a:spcBef>
                <a:spcPts val="500"/>
              </a:spcBef>
              <a:spcAft>
                <a:spcPts val="0"/>
              </a:spcAft>
              <a:buClr>
                <a:schemeClr val="dk1"/>
              </a:buClr>
              <a:buSzPts val="900"/>
              <a:buChar char="•"/>
              <a:defRPr sz="900">
                <a:latin typeface="Helvetica Neue"/>
                <a:ea typeface="Helvetica Neue"/>
                <a:cs typeface="Helvetica Neue"/>
                <a:sym typeface="Helvetica Neue"/>
              </a:defRPr>
            </a:lvl4pPr>
            <a:lvl5pPr marL="2286000" lvl="4" indent="-285750" algn="l">
              <a:lnSpc>
                <a:spcPct val="90000"/>
              </a:lnSpc>
              <a:spcBef>
                <a:spcPts val="500"/>
              </a:spcBef>
              <a:spcAft>
                <a:spcPts val="0"/>
              </a:spcAft>
              <a:buClr>
                <a:schemeClr val="dk1"/>
              </a:buClr>
              <a:buSzPts val="900"/>
              <a:buChar char="•"/>
              <a:defRPr sz="900">
                <a:latin typeface="Helvetica Neue"/>
                <a:ea typeface="Helvetica Neue"/>
                <a:cs typeface="Helvetica Neue"/>
                <a:sym typeface="Helvetica Neu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95" name="Google Shape;1695;p201"/>
          <p:cNvSpPr txBox="1">
            <a:spLocks noGrp="1"/>
          </p:cNvSpPr>
          <p:nvPr>
            <p:ph type="body" idx="2"/>
          </p:nvPr>
        </p:nvSpPr>
        <p:spPr>
          <a:xfrm>
            <a:off x="246935" y="1143002"/>
            <a:ext cx="8397717" cy="3952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1C1573"/>
              </a:buClr>
              <a:buSzPts val="1500"/>
              <a:buNone/>
              <a:defRPr sz="1500" b="1">
                <a:solidFill>
                  <a:srgbClr val="1C1573"/>
                </a:solidFill>
                <a:latin typeface="Helvetica Neue"/>
                <a:ea typeface="Helvetica Neue"/>
                <a:cs typeface="Helvetica Neue"/>
                <a:sym typeface="Helvetica Neue"/>
              </a:defRPr>
            </a:lvl1pPr>
            <a:lvl2pPr marL="914400" lvl="1" indent="-381000" algn="l">
              <a:lnSpc>
                <a:spcPct val="90000"/>
              </a:lnSpc>
              <a:spcBef>
                <a:spcPts val="500"/>
              </a:spcBef>
              <a:spcAft>
                <a:spcPts val="0"/>
              </a:spcAft>
              <a:buClr>
                <a:srgbClr val="1C1573"/>
              </a:buClr>
              <a:buSzPts val="2400"/>
              <a:buChar char="•"/>
              <a:defRPr b="1">
                <a:solidFill>
                  <a:srgbClr val="1C1573"/>
                </a:solidFill>
                <a:latin typeface="Helvetica Neue"/>
                <a:ea typeface="Helvetica Neue"/>
                <a:cs typeface="Helvetica Neue"/>
                <a:sym typeface="Helvetica Neue"/>
              </a:defRPr>
            </a:lvl2pPr>
            <a:lvl3pPr marL="1371600" lvl="2" indent="-355600" algn="l">
              <a:lnSpc>
                <a:spcPct val="90000"/>
              </a:lnSpc>
              <a:spcBef>
                <a:spcPts val="500"/>
              </a:spcBef>
              <a:spcAft>
                <a:spcPts val="0"/>
              </a:spcAft>
              <a:buClr>
                <a:srgbClr val="1C1573"/>
              </a:buClr>
              <a:buSzPts val="2000"/>
              <a:buChar char="•"/>
              <a:defRPr b="1">
                <a:solidFill>
                  <a:srgbClr val="1C1573"/>
                </a:solidFill>
                <a:latin typeface="Helvetica Neue"/>
                <a:ea typeface="Helvetica Neue"/>
                <a:cs typeface="Helvetica Neue"/>
                <a:sym typeface="Helvetica Neue"/>
              </a:defRPr>
            </a:lvl3pPr>
            <a:lvl4pPr marL="1828800" lvl="3" indent="-342900" algn="l">
              <a:lnSpc>
                <a:spcPct val="90000"/>
              </a:lnSpc>
              <a:spcBef>
                <a:spcPts val="500"/>
              </a:spcBef>
              <a:spcAft>
                <a:spcPts val="0"/>
              </a:spcAft>
              <a:buClr>
                <a:srgbClr val="1C1573"/>
              </a:buClr>
              <a:buSzPts val="1800"/>
              <a:buChar char="•"/>
              <a:defRPr b="1">
                <a:solidFill>
                  <a:srgbClr val="1C1573"/>
                </a:solidFill>
                <a:latin typeface="Helvetica Neue"/>
                <a:ea typeface="Helvetica Neue"/>
                <a:cs typeface="Helvetica Neue"/>
                <a:sym typeface="Helvetica Neue"/>
              </a:defRPr>
            </a:lvl4pPr>
            <a:lvl5pPr marL="2286000" lvl="4" indent="-342900" algn="l">
              <a:lnSpc>
                <a:spcPct val="90000"/>
              </a:lnSpc>
              <a:spcBef>
                <a:spcPts val="500"/>
              </a:spcBef>
              <a:spcAft>
                <a:spcPts val="0"/>
              </a:spcAft>
              <a:buClr>
                <a:srgbClr val="1C1573"/>
              </a:buClr>
              <a:buSzPts val="1800"/>
              <a:buChar char="•"/>
              <a:defRPr b="1">
                <a:solidFill>
                  <a:srgbClr val="1C1573"/>
                </a:solidFill>
                <a:latin typeface="Helvetica Neue"/>
                <a:ea typeface="Helvetica Neue"/>
                <a:cs typeface="Helvetica Neue"/>
                <a:sym typeface="Helvetica Neu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matchingName="29_Title and Content">
  <p:cSld name="29_Title and Content">
    <p:spTree>
      <p:nvGrpSpPr>
        <p:cNvPr id="1" name="Shape 1696"/>
        <p:cNvGrpSpPr/>
        <p:nvPr/>
      </p:nvGrpSpPr>
      <p:grpSpPr>
        <a:xfrm>
          <a:off x="0" y="0"/>
          <a:ext cx="0" cy="0"/>
          <a:chOff x="0" y="0"/>
          <a:chExt cx="0" cy="0"/>
        </a:xfrm>
      </p:grpSpPr>
      <p:pic>
        <p:nvPicPr>
          <p:cNvPr id="1697" name="Google Shape;1697;p202"/>
          <p:cNvPicPr preferRelativeResize="0"/>
          <p:nvPr/>
        </p:nvPicPr>
        <p:blipFill rotWithShape="1">
          <a:blip r:embed="rId2">
            <a:alphaModFix amt="50000"/>
          </a:blip>
          <a:srcRect l="177" t="-542" r="176" b="-541"/>
          <a:stretch/>
        </p:blipFill>
        <p:spPr>
          <a:xfrm>
            <a:off x="3563108" y="2223656"/>
            <a:ext cx="2017786" cy="2729344"/>
          </a:xfrm>
          <a:prstGeom prst="rect">
            <a:avLst/>
          </a:prstGeom>
          <a:noFill/>
          <a:ln>
            <a:noFill/>
          </a:ln>
        </p:spPr>
      </p:pic>
      <p:pic>
        <p:nvPicPr>
          <p:cNvPr id="1698" name="Google Shape;1698;p202"/>
          <p:cNvPicPr preferRelativeResize="0"/>
          <p:nvPr/>
        </p:nvPicPr>
        <p:blipFill rotWithShape="1">
          <a:blip r:embed="rId3">
            <a:alphaModFix/>
          </a:blip>
          <a:srcRect/>
          <a:stretch/>
        </p:blipFill>
        <p:spPr>
          <a:xfrm>
            <a:off x="0" y="6817420"/>
            <a:ext cx="9144000" cy="40580"/>
          </a:xfrm>
          <a:prstGeom prst="rect">
            <a:avLst/>
          </a:prstGeom>
          <a:noFill/>
          <a:ln>
            <a:noFill/>
          </a:ln>
        </p:spPr>
      </p:pic>
      <p:pic>
        <p:nvPicPr>
          <p:cNvPr id="1699" name="Google Shape;1699;p202"/>
          <p:cNvPicPr preferRelativeResize="0"/>
          <p:nvPr/>
        </p:nvPicPr>
        <p:blipFill rotWithShape="1">
          <a:blip r:embed="rId4">
            <a:alphaModFix/>
          </a:blip>
          <a:srcRect/>
          <a:stretch/>
        </p:blipFill>
        <p:spPr>
          <a:xfrm>
            <a:off x="0" y="160569"/>
            <a:ext cx="8001000" cy="764364"/>
          </a:xfrm>
          <a:prstGeom prst="rect">
            <a:avLst/>
          </a:prstGeom>
          <a:noFill/>
          <a:ln>
            <a:noFill/>
          </a:ln>
        </p:spPr>
      </p:pic>
      <p:sp>
        <p:nvSpPr>
          <p:cNvPr id="1700" name="Google Shape;1700;p202"/>
          <p:cNvSpPr txBox="1">
            <a:spLocks noGrp="1"/>
          </p:cNvSpPr>
          <p:nvPr>
            <p:ph type="title"/>
          </p:nvPr>
        </p:nvSpPr>
        <p:spPr>
          <a:xfrm>
            <a:off x="628650" y="160569"/>
            <a:ext cx="6991350" cy="76436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2400"/>
              <a:buFont typeface="Helvetica Neue"/>
              <a:buNone/>
              <a:defRPr sz="2400" b="1">
                <a:solidFill>
                  <a:schemeClr val="lt1"/>
                </a:solidFill>
                <a:latin typeface="Helvetica Neue"/>
                <a:ea typeface="Helvetica Neue"/>
                <a:cs typeface="Helvetica Neue"/>
                <a:sym typeface="Helvetica Neu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01" name="Google Shape;1701;p202"/>
          <p:cNvSpPr txBox="1">
            <a:spLocks noGrp="1"/>
          </p:cNvSpPr>
          <p:nvPr>
            <p:ph type="body" idx="1"/>
          </p:nvPr>
        </p:nvSpPr>
        <p:spPr>
          <a:xfrm>
            <a:off x="643304" y="1600202"/>
            <a:ext cx="7620000" cy="2728913"/>
          </a:xfrm>
          <a:prstGeom prst="rect">
            <a:avLst/>
          </a:prstGeom>
          <a:noFill/>
          <a:ln>
            <a:noFill/>
          </a:ln>
        </p:spPr>
        <p:txBody>
          <a:bodyPr spcFirstLastPara="1" wrap="square" lIns="91425" tIns="45700" rIns="91425" bIns="45700" anchor="t" anchorCtr="0">
            <a:normAutofit/>
          </a:bodyPr>
          <a:lstStyle>
            <a:lvl1pPr marL="457200" lvl="0" indent="-314325" algn="l">
              <a:lnSpc>
                <a:spcPct val="90000"/>
              </a:lnSpc>
              <a:spcBef>
                <a:spcPts val="1000"/>
              </a:spcBef>
              <a:spcAft>
                <a:spcPts val="0"/>
              </a:spcAft>
              <a:buClr>
                <a:schemeClr val="dk1"/>
              </a:buClr>
              <a:buSzPts val="1350"/>
              <a:buChar char="•"/>
              <a:defRPr sz="1350">
                <a:latin typeface="Helvetica Neue"/>
                <a:ea typeface="Helvetica Neue"/>
                <a:cs typeface="Helvetica Neue"/>
                <a:sym typeface="Helvetica Neue"/>
              </a:defRPr>
            </a:lvl1pPr>
            <a:lvl2pPr marL="914400" lvl="1" indent="-304800" algn="l">
              <a:lnSpc>
                <a:spcPct val="90000"/>
              </a:lnSpc>
              <a:spcBef>
                <a:spcPts val="500"/>
              </a:spcBef>
              <a:spcAft>
                <a:spcPts val="0"/>
              </a:spcAft>
              <a:buClr>
                <a:schemeClr val="dk1"/>
              </a:buClr>
              <a:buSzPts val="1200"/>
              <a:buChar char="•"/>
              <a:defRPr sz="1200">
                <a:latin typeface="Helvetica Neue"/>
                <a:ea typeface="Helvetica Neue"/>
                <a:cs typeface="Helvetica Neue"/>
                <a:sym typeface="Helvetica Neue"/>
              </a:defRPr>
            </a:lvl2pPr>
            <a:lvl3pPr marL="1371600" lvl="2" indent="-295275" algn="l">
              <a:lnSpc>
                <a:spcPct val="90000"/>
              </a:lnSpc>
              <a:spcBef>
                <a:spcPts val="500"/>
              </a:spcBef>
              <a:spcAft>
                <a:spcPts val="0"/>
              </a:spcAft>
              <a:buClr>
                <a:schemeClr val="dk1"/>
              </a:buClr>
              <a:buSzPts val="1050"/>
              <a:buChar char="•"/>
              <a:defRPr sz="1050">
                <a:latin typeface="Helvetica Neue"/>
                <a:ea typeface="Helvetica Neue"/>
                <a:cs typeface="Helvetica Neue"/>
                <a:sym typeface="Helvetica Neue"/>
              </a:defRPr>
            </a:lvl3pPr>
            <a:lvl4pPr marL="1828800" lvl="3" indent="-285750" algn="l">
              <a:lnSpc>
                <a:spcPct val="90000"/>
              </a:lnSpc>
              <a:spcBef>
                <a:spcPts val="500"/>
              </a:spcBef>
              <a:spcAft>
                <a:spcPts val="0"/>
              </a:spcAft>
              <a:buClr>
                <a:schemeClr val="dk1"/>
              </a:buClr>
              <a:buSzPts val="900"/>
              <a:buChar char="•"/>
              <a:defRPr sz="900">
                <a:latin typeface="Helvetica Neue"/>
                <a:ea typeface="Helvetica Neue"/>
                <a:cs typeface="Helvetica Neue"/>
                <a:sym typeface="Helvetica Neue"/>
              </a:defRPr>
            </a:lvl4pPr>
            <a:lvl5pPr marL="2286000" lvl="4" indent="-285750" algn="l">
              <a:lnSpc>
                <a:spcPct val="90000"/>
              </a:lnSpc>
              <a:spcBef>
                <a:spcPts val="500"/>
              </a:spcBef>
              <a:spcAft>
                <a:spcPts val="0"/>
              </a:spcAft>
              <a:buClr>
                <a:schemeClr val="dk1"/>
              </a:buClr>
              <a:buSzPts val="900"/>
              <a:buChar char="•"/>
              <a:defRPr sz="900">
                <a:latin typeface="Helvetica Neue"/>
                <a:ea typeface="Helvetica Neue"/>
                <a:cs typeface="Helvetica Neue"/>
                <a:sym typeface="Helvetica Neu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02" name="Google Shape;1702;p202"/>
          <p:cNvSpPr txBox="1">
            <a:spLocks noGrp="1"/>
          </p:cNvSpPr>
          <p:nvPr>
            <p:ph type="body" idx="2"/>
          </p:nvPr>
        </p:nvSpPr>
        <p:spPr>
          <a:xfrm>
            <a:off x="246935" y="1143002"/>
            <a:ext cx="8397717" cy="3952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1C1573"/>
              </a:buClr>
              <a:buSzPts val="1500"/>
              <a:buNone/>
              <a:defRPr sz="1500" b="1">
                <a:solidFill>
                  <a:srgbClr val="1C1573"/>
                </a:solidFill>
                <a:latin typeface="Helvetica Neue"/>
                <a:ea typeface="Helvetica Neue"/>
                <a:cs typeface="Helvetica Neue"/>
                <a:sym typeface="Helvetica Neue"/>
              </a:defRPr>
            </a:lvl1pPr>
            <a:lvl2pPr marL="914400" lvl="1" indent="-381000" algn="l">
              <a:lnSpc>
                <a:spcPct val="90000"/>
              </a:lnSpc>
              <a:spcBef>
                <a:spcPts val="500"/>
              </a:spcBef>
              <a:spcAft>
                <a:spcPts val="0"/>
              </a:spcAft>
              <a:buClr>
                <a:srgbClr val="1C1573"/>
              </a:buClr>
              <a:buSzPts val="2400"/>
              <a:buChar char="•"/>
              <a:defRPr b="1">
                <a:solidFill>
                  <a:srgbClr val="1C1573"/>
                </a:solidFill>
                <a:latin typeface="Helvetica Neue"/>
                <a:ea typeface="Helvetica Neue"/>
                <a:cs typeface="Helvetica Neue"/>
                <a:sym typeface="Helvetica Neue"/>
              </a:defRPr>
            </a:lvl2pPr>
            <a:lvl3pPr marL="1371600" lvl="2" indent="-355600" algn="l">
              <a:lnSpc>
                <a:spcPct val="90000"/>
              </a:lnSpc>
              <a:spcBef>
                <a:spcPts val="500"/>
              </a:spcBef>
              <a:spcAft>
                <a:spcPts val="0"/>
              </a:spcAft>
              <a:buClr>
                <a:srgbClr val="1C1573"/>
              </a:buClr>
              <a:buSzPts val="2000"/>
              <a:buChar char="•"/>
              <a:defRPr b="1">
                <a:solidFill>
                  <a:srgbClr val="1C1573"/>
                </a:solidFill>
                <a:latin typeface="Helvetica Neue"/>
                <a:ea typeface="Helvetica Neue"/>
                <a:cs typeface="Helvetica Neue"/>
                <a:sym typeface="Helvetica Neue"/>
              </a:defRPr>
            </a:lvl3pPr>
            <a:lvl4pPr marL="1828800" lvl="3" indent="-342900" algn="l">
              <a:lnSpc>
                <a:spcPct val="90000"/>
              </a:lnSpc>
              <a:spcBef>
                <a:spcPts val="500"/>
              </a:spcBef>
              <a:spcAft>
                <a:spcPts val="0"/>
              </a:spcAft>
              <a:buClr>
                <a:srgbClr val="1C1573"/>
              </a:buClr>
              <a:buSzPts val="1800"/>
              <a:buChar char="•"/>
              <a:defRPr b="1">
                <a:solidFill>
                  <a:srgbClr val="1C1573"/>
                </a:solidFill>
                <a:latin typeface="Helvetica Neue"/>
                <a:ea typeface="Helvetica Neue"/>
                <a:cs typeface="Helvetica Neue"/>
                <a:sym typeface="Helvetica Neue"/>
              </a:defRPr>
            </a:lvl4pPr>
            <a:lvl5pPr marL="2286000" lvl="4" indent="-342900" algn="l">
              <a:lnSpc>
                <a:spcPct val="90000"/>
              </a:lnSpc>
              <a:spcBef>
                <a:spcPts val="500"/>
              </a:spcBef>
              <a:spcAft>
                <a:spcPts val="0"/>
              </a:spcAft>
              <a:buClr>
                <a:srgbClr val="1C1573"/>
              </a:buClr>
              <a:buSzPts val="1800"/>
              <a:buChar char="•"/>
              <a:defRPr b="1">
                <a:solidFill>
                  <a:srgbClr val="1C1573"/>
                </a:solidFill>
                <a:latin typeface="Helvetica Neue"/>
                <a:ea typeface="Helvetica Neue"/>
                <a:cs typeface="Helvetica Neue"/>
                <a:sym typeface="Helvetica Neu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matchingName="30_Title and Content">
  <p:cSld name="30_Title and Content">
    <p:spTree>
      <p:nvGrpSpPr>
        <p:cNvPr id="1" name="Shape 1703"/>
        <p:cNvGrpSpPr/>
        <p:nvPr/>
      </p:nvGrpSpPr>
      <p:grpSpPr>
        <a:xfrm>
          <a:off x="0" y="0"/>
          <a:ext cx="0" cy="0"/>
          <a:chOff x="0" y="0"/>
          <a:chExt cx="0" cy="0"/>
        </a:xfrm>
      </p:grpSpPr>
      <p:pic>
        <p:nvPicPr>
          <p:cNvPr id="1704" name="Google Shape;1704;p203"/>
          <p:cNvPicPr preferRelativeResize="0"/>
          <p:nvPr/>
        </p:nvPicPr>
        <p:blipFill rotWithShape="1">
          <a:blip r:embed="rId2">
            <a:alphaModFix amt="50000"/>
          </a:blip>
          <a:srcRect l="177" t="-542" r="176" b="-541"/>
          <a:stretch/>
        </p:blipFill>
        <p:spPr>
          <a:xfrm>
            <a:off x="3563108" y="2223656"/>
            <a:ext cx="2017786" cy="2729344"/>
          </a:xfrm>
          <a:prstGeom prst="rect">
            <a:avLst/>
          </a:prstGeom>
          <a:noFill/>
          <a:ln>
            <a:noFill/>
          </a:ln>
        </p:spPr>
      </p:pic>
      <p:pic>
        <p:nvPicPr>
          <p:cNvPr id="1705" name="Google Shape;1705;p203"/>
          <p:cNvPicPr preferRelativeResize="0"/>
          <p:nvPr/>
        </p:nvPicPr>
        <p:blipFill rotWithShape="1">
          <a:blip r:embed="rId3">
            <a:alphaModFix/>
          </a:blip>
          <a:srcRect/>
          <a:stretch/>
        </p:blipFill>
        <p:spPr>
          <a:xfrm>
            <a:off x="0" y="6817420"/>
            <a:ext cx="9144000" cy="40580"/>
          </a:xfrm>
          <a:prstGeom prst="rect">
            <a:avLst/>
          </a:prstGeom>
          <a:noFill/>
          <a:ln>
            <a:noFill/>
          </a:ln>
        </p:spPr>
      </p:pic>
      <p:pic>
        <p:nvPicPr>
          <p:cNvPr id="1706" name="Google Shape;1706;p203"/>
          <p:cNvPicPr preferRelativeResize="0"/>
          <p:nvPr/>
        </p:nvPicPr>
        <p:blipFill rotWithShape="1">
          <a:blip r:embed="rId4">
            <a:alphaModFix/>
          </a:blip>
          <a:srcRect/>
          <a:stretch/>
        </p:blipFill>
        <p:spPr>
          <a:xfrm>
            <a:off x="0" y="160569"/>
            <a:ext cx="8001000" cy="764364"/>
          </a:xfrm>
          <a:prstGeom prst="rect">
            <a:avLst/>
          </a:prstGeom>
          <a:noFill/>
          <a:ln>
            <a:noFill/>
          </a:ln>
        </p:spPr>
      </p:pic>
      <p:sp>
        <p:nvSpPr>
          <p:cNvPr id="1707" name="Google Shape;1707;p203"/>
          <p:cNvSpPr txBox="1">
            <a:spLocks noGrp="1"/>
          </p:cNvSpPr>
          <p:nvPr>
            <p:ph type="title"/>
          </p:nvPr>
        </p:nvSpPr>
        <p:spPr>
          <a:xfrm>
            <a:off x="628650" y="160569"/>
            <a:ext cx="6991350" cy="76436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2400"/>
              <a:buFont typeface="Helvetica Neue"/>
              <a:buNone/>
              <a:defRPr sz="2400" b="1">
                <a:solidFill>
                  <a:schemeClr val="lt1"/>
                </a:solidFill>
                <a:latin typeface="Helvetica Neue"/>
                <a:ea typeface="Helvetica Neue"/>
                <a:cs typeface="Helvetica Neue"/>
                <a:sym typeface="Helvetica Neu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08" name="Google Shape;1708;p203"/>
          <p:cNvSpPr txBox="1">
            <a:spLocks noGrp="1"/>
          </p:cNvSpPr>
          <p:nvPr>
            <p:ph type="body" idx="1"/>
          </p:nvPr>
        </p:nvSpPr>
        <p:spPr>
          <a:xfrm>
            <a:off x="643304" y="1600202"/>
            <a:ext cx="7620000" cy="2728913"/>
          </a:xfrm>
          <a:prstGeom prst="rect">
            <a:avLst/>
          </a:prstGeom>
          <a:noFill/>
          <a:ln>
            <a:noFill/>
          </a:ln>
        </p:spPr>
        <p:txBody>
          <a:bodyPr spcFirstLastPara="1" wrap="square" lIns="91425" tIns="45700" rIns="91425" bIns="45700" anchor="t" anchorCtr="0">
            <a:normAutofit/>
          </a:bodyPr>
          <a:lstStyle>
            <a:lvl1pPr marL="457200" lvl="0" indent="-314325" algn="l">
              <a:lnSpc>
                <a:spcPct val="90000"/>
              </a:lnSpc>
              <a:spcBef>
                <a:spcPts val="1000"/>
              </a:spcBef>
              <a:spcAft>
                <a:spcPts val="0"/>
              </a:spcAft>
              <a:buClr>
                <a:schemeClr val="dk1"/>
              </a:buClr>
              <a:buSzPts val="1350"/>
              <a:buChar char="•"/>
              <a:defRPr sz="1350">
                <a:latin typeface="Helvetica Neue"/>
                <a:ea typeface="Helvetica Neue"/>
                <a:cs typeface="Helvetica Neue"/>
                <a:sym typeface="Helvetica Neue"/>
              </a:defRPr>
            </a:lvl1pPr>
            <a:lvl2pPr marL="914400" lvl="1" indent="-304800" algn="l">
              <a:lnSpc>
                <a:spcPct val="90000"/>
              </a:lnSpc>
              <a:spcBef>
                <a:spcPts val="500"/>
              </a:spcBef>
              <a:spcAft>
                <a:spcPts val="0"/>
              </a:spcAft>
              <a:buClr>
                <a:schemeClr val="dk1"/>
              </a:buClr>
              <a:buSzPts val="1200"/>
              <a:buChar char="•"/>
              <a:defRPr sz="1200">
                <a:latin typeface="Helvetica Neue"/>
                <a:ea typeface="Helvetica Neue"/>
                <a:cs typeface="Helvetica Neue"/>
                <a:sym typeface="Helvetica Neue"/>
              </a:defRPr>
            </a:lvl2pPr>
            <a:lvl3pPr marL="1371600" lvl="2" indent="-295275" algn="l">
              <a:lnSpc>
                <a:spcPct val="90000"/>
              </a:lnSpc>
              <a:spcBef>
                <a:spcPts val="500"/>
              </a:spcBef>
              <a:spcAft>
                <a:spcPts val="0"/>
              </a:spcAft>
              <a:buClr>
                <a:schemeClr val="dk1"/>
              </a:buClr>
              <a:buSzPts val="1050"/>
              <a:buChar char="•"/>
              <a:defRPr sz="1050">
                <a:latin typeface="Helvetica Neue"/>
                <a:ea typeface="Helvetica Neue"/>
                <a:cs typeface="Helvetica Neue"/>
                <a:sym typeface="Helvetica Neue"/>
              </a:defRPr>
            </a:lvl3pPr>
            <a:lvl4pPr marL="1828800" lvl="3" indent="-285750" algn="l">
              <a:lnSpc>
                <a:spcPct val="90000"/>
              </a:lnSpc>
              <a:spcBef>
                <a:spcPts val="500"/>
              </a:spcBef>
              <a:spcAft>
                <a:spcPts val="0"/>
              </a:spcAft>
              <a:buClr>
                <a:schemeClr val="dk1"/>
              </a:buClr>
              <a:buSzPts val="900"/>
              <a:buChar char="•"/>
              <a:defRPr sz="900">
                <a:latin typeface="Helvetica Neue"/>
                <a:ea typeface="Helvetica Neue"/>
                <a:cs typeface="Helvetica Neue"/>
                <a:sym typeface="Helvetica Neue"/>
              </a:defRPr>
            </a:lvl4pPr>
            <a:lvl5pPr marL="2286000" lvl="4" indent="-285750" algn="l">
              <a:lnSpc>
                <a:spcPct val="90000"/>
              </a:lnSpc>
              <a:spcBef>
                <a:spcPts val="500"/>
              </a:spcBef>
              <a:spcAft>
                <a:spcPts val="0"/>
              </a:spcAft>
              <a:buClr>
                <a:schemeClr val="dk1"/>
              </a:buClr>
              <a:buSzPts val="900"/>
              <a:buChar char="•"/>
              <a:defRPr sz="900">
                <a:latin typeface="Helvetica Neue"/>
                <a:ea typeface="Helvetica Neue"/>
                <a:cs typeface="Helvetica Neue"/>
                <a:sym typeface="Helvetica Neu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09" name="Google Shape;1709;p203"/>
          <p:cNvSpPr txBox="1">
            <a:spLocks noGrp="1"/>
          </p:cNvSpPr>
          <p:nvPr>
            <p:ph type="body" idx="2"/>
          </p:nvPr>
        </p:nvSpPr>
        <p:spPr>
          <a:xfrm>
            <a:off x="246935" y="1143002"/>
            <a:ext cx="8397717" cy="3952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1C1573"/>
              </a:buClr>
              <a:buSzPts val="1500"/>
              <a:buNone/>
              <a:defRPr sz="1500" b="1">
                <a:solidFill>
                  <a:srgbClr val="1C1573"/>
                </a:solidFill>
                <a:latin typeface="Helvetica Neue"/>
                <a:ea typeface="Helvetica Neue"/>
                <a:cs typeface="Helvetica Neue"/>
                <a:sym typeface="Helvetica Neue"/>
              </a:defRPr>
            </a:lvl1pPr>
            <a:lvl2pPr marL="914400" lvl="1" indent="-381000" algn="l">
              <a:lnSpc>
                <a:spcPct val="90000"/>
              </a:lnSpc>
              <a:spcBef>
                <a:spcPts val="500"/>
              </a:spcBef>
              <a:spcAft>
                <a:spcPts val="0"/>
              </a:spcAft>
              <a:buClr>
                <a:srgbClr val="1C1573"/>
              </a:buClr>
              <a:buSzPts val="2400"/>
              <a:buChar char="•"/>
              <a:defRPr b="1">
                <a:solidFill>
                  <a:srgbClr val="1C1573"/>
                </a:solidFill>
                <a:latin typeface="Helvetica Neue"/>
                <a:ea typeface="Helvetica Neue"/>
                <a:cs typeface="Helvetica Neue"/>
                <a:sym typeface="Helvetica Neue"/>
              </a:defRPr>
            </a:lvl2pPr>
            <a:lvl3pPr marL="1371600" lvl="2" indent="-355600" algn="l">
              <a:lnSpc>
                <a:spcPct val="90000"/>
              </a:lnSpc>
              <a:spcBef>
                <a:spcPts val="500"/>
              </a:spcBef>
              <a:spcAft>
                <a:spcPts val="0"/>
              </a:spcAft>
              <a:buClr>
                <a:srgbClr val="1C1573"/>
              </a:buClr>
              <a:buSzPts val="2000"/>
              <a:buChar char="•"/>
              <a:defRPr b="1">
                <a:solidFill>
                  <a:srgbClr val="1C1573"/>
                </a:solidFill>
                <a:latin typeface="Helvetica Neue"/>
                <a:ea typeface="Helvetica Neue"/>
                <a:cs typeface="Helvetica Neue"/>
                <a:sym typeface="Helvetica Neue"/>
              </a:defRPr>
            </a:lvl3pPr>
            <a:lvl4pPr marL="1828800" lvl="3" indent="-342900" algn="l">
              <a:lnSpc>
                <a:spcPct val="90000"/>
              </a:lnSpc>
              <a:spcBef>
                <a:spcPts val="500"/>
              </a:spcBef>
              <a:spcAft>
                <a:spcPts val="0"/>
              </a:spcAft>
              <a:buClr>
                <a:srgbClr val="1C1573"/>
              </a:buClr>
              <a:buSzPts val="1800"/>
              <a:buChar char="•"/>
              <a:defRPr b="1">
                <a:solidFill>
                  <a:srgbClr val="1C1573"/>
                </a:solidFill>
                <a:latin typeface="Helvetica Neue"/>
                <a:ea typeface="Helvetica Neue"/>
                <a:cs typeface="Helvetica Neue"/>
                <a:sym typeface="Helvetica Neue"/>
              </a:defRPr>
            </a:lvl4pPr>
            <a:lvl5pPr marL="2286000" lvl="4" indent="-342900" algn="l">
              <a:lnSpc>
                <a:spcPct val="90000"/>
              </a:lnSpc>
              <a:spcBef>
                <a:spcPts val="500"/>
              </a:spcBef>
              <a:spcAft>
                <a:spcPts val="0"/>
              </a:spcAft>
              <a:buClr>
                <a:srgbClr val="1C1573"/>
              </a:buClr>
              <a:buSzPts val="1800"/>
              <a:buChar char="•"/>
              <a:defRPr b="1">
                <a:solidFill>
                  <a:srgbClr val="1C1573"/>
                </a:solidFill>
                <a:latin typeface="Helvetica Neue"/>
                <a:ea typeface="Helvetica Neue"/>
                <a:cs typeface="Helvetica Neue"/>
                <a:sym typeface="Helvetica Neu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matchingName="31_Title and Content">
  <p:cSld name="31_Title and Content">
    <p:spTree>
      <p:nvGrpSpPr>
        <p:cNvPr id="1" name="Shape 1710"/>
        <p:cNvGrpSpPr/>
        <p:nvPr/>
      </p:nvGrpSpPr>
      <p:grpSpPr>
        <a:xfrm>
          <a:off x="0" y="0"/>
          <a:ext cx="0" cy="0"/>
          <a:chOff x="0" y="0"/>
          <a:chExt cx="0" cy="0"/>
        </a:xfrm>
      </p:grpSpPr>
      <p:pic>
        <p:nvPicPr>
          <p:cNvPr id="1711" name="Google Shape;1711;p204"/>
          <p:cNvPicPr preferRelativeResize="0"/>
          <p:nvPr/>
        </p:nvPicPr>
        <p:blipFill rotWithShape="1">
          <a:blip r:embed="rId2">
            <a:alphaModFix amt="50000"/>
          </a:blip>
          <a:srcRect l="177" t="-542" r="176" b="-541"/>
          <a:stretch/>
        </p:blipFill>
        <p:spPr>
          <a:xfrm>
            <a:off x="3563108" y="2223656"/>
            <a:ext cx="2017786" cy="2729344"/>
          </a:xfrm>
          <a:prstGeom prst="rect">
            <a:avLst/>
          </a:prstGeom>
          <a:noFill/>
          <a:ln>
            <a:noFill/>
          </a:ln>
        </p:spPr>
      </p:pic>
      <p:pic>
        <p:nvPicPr>
          <p:cNvPr id="1712" name="Google Shape;1712;p204"/>
          <p:cNvPicPr preferRelativeResize="0"/>
          <p:nvPr/>
        </p:nvPicPr>
        <p:blipFill rotWithShape="1">
          <a:blip r:embed="rId3">
            <a:alphaModFix/>
          </a:blip>
          <a:srcRect/>
          <a:stretch/>
        </p:blipFill>
        <p:spPr>
          <a:xfrm>
            <a:off x="0" y="6817420"/>
            <a:ext cx="9144000" cy="40580"/>
          </a:xfrm>
          <a:prstGeom prst="rect">
            <a:avLst/>
          </a:prstGeom>
          <a:noFill/>
          <a:ln>
            <a:noFill/>
          </a:ln>
        </p:spPr>
      </p:pic>
      <p:pic>
        <p:nvPicPr>
          <p:cNvPr id="1713" name="Google Shape;1713;p204"/>
          <p:cNvPicPr preferRelativeResize="0"/>
          <p:nvPr/>
        </p:nvPicPr>
        <p:blipFill rotWithShape="1">
          <a:blip r:embed="rId4">
            <a:alphaModFix/>
          </a:blip>
          <a:srcRect/>
          <a:stretch/>
        </p:blipFill>
        <p:spPr>
          <a:xfrm>
            <a:off x="0" y="160569"/>
            <a:ext cx="8001000" cy="764364"/>
          </a:xfrm>
          <a:prstGeom prst="rect">
            <a:avLst/>
          </a:prstGeom>
          <a:noFill/>
          <a:ln>
            <a:noFill/>
          </a:ln>
        </p:spPr>
      </p:pic>
      <p:sp>
        <p:nvSpPr>
          <p:cNvPr id="1714" name="Google Shape;1714;p204"/>
          <p:cNvSpPr txBox="1">
            <a:spLocks noGrp="1"/>
          </p:cNvSpPr>
          <p:nvPr>
            <p:ph type="title"/>
          </p:nvPr>
        </p:nvSpPr>
        <p:spPr>
          <a:xfrm>
            <a:off x="628650" y="160569"/>
            <a:ext cx="6991350" cy="76436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2400"/>
              <a:buFont typeface="Helvetica Neue"/>
              <a:buNone/>
              <a:defRPr sz="2400" b="1">
                <a:solidFill>
                  <a:schemeClr val="lt1"/>
                </a:solidFill>
                <a:latin typeface="Helvetica Neue"/>
                <a:ea typeface="Helvetica Neue"/>
                <a:cs typeface="Helvetica Neue"/>
                <a:sym typeface="Helvetica Neu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15" name="Google Shape;1715;p204"/>
          <p:cNvSpPr txBox="1">
            <a:spLocks noGrp="1"/>
          </p:cNvSpPr>
          <p:nvPr>
            <p:ph type="body" idx="1"/>
          </p:nvPr>
        </p:nvSpPr>
        <p:spPr>
          <a:xfrm>
            <a:off x="643304" y="1600202"/>
            <a:ext cx="7620000" cy="2728913"/>
          </a:xfrm>
          <a:prstGeom prst="rect">
            <a:avLst/>
          </a:prstGeom>
          <a:noFill/>
          <a:ln>
            <a:noFill/>
          </a:ln>
        </p:spPr>
        <p:txBody>
          <a:bodyPr spcFirstLastPara="1" wrap="square" lIns="91425" tIns="45700" rIns="91425" bIns="45700" anchor="t" anchorCtr="0">
            <a:normAutofit/>
          </a:bodyPr>
          <a:lstStyle>
            <a:lvl1pPr marL="457200" lvl="0" indent="-314325" algn="l">
              <a:lnSpc>
                <a:spcPct val="90000"/>
              </a:lnSpc>
              <a:spcBef>
                <a:spcPts val="1000"/>
              </a:spcBef>
              <a:spcAft>
                <a:spcPts val="0"/>
              </a:spcAft>
              <a:buClr>
                <a:schemeClr val="dk1"/>
              </a:buClr>
              <a:buSzPts val="1350"/>
              <a:buChar char="•"/>
              <a:defRPr sz="1350">
                <a:latin typeface="Helvetica Neue"/>
                <a:ea typeface="Helvetica Neue"/>
                <a:cs typeface="Helvetica Neue"/>
                <a:sym typeface="Helvetica Neue"/>
              </a:defRPr>
            </a:lvl1pPr>
            <a:lvl2pPr marL="914400" lvl="1" indent="-304800" algn="l">
              <a:lnSpc>
                <a:spcPct val="90000"/>
              </a:lnSpc>
              <a:spcBef>
                <a:spcPts val="500"/>
              </a:spcBef>
              <a:spcAft>
                <a:spcPts val="0"/>
              </a:spcAft>
              <a:buClr>
                <a:schemeClr val="dk1"/>
              </a:buClr>
              <a:buSzPts val="1200"/>
              <a:buChar char="•"/>
              <a:defRPr sz="1200">
                <a:latin typeface="Helvetica Neue"/>
                <a:ea typeface="Helvetica Neue"/>
                <a:cs typeface="Helvetica Neue"/>
                <a:sym typeface="Helvetica Neue"/>
              </a:defRPr>
            </a:lvl2pPr>
            <a:lvl3pPr marL="1371600" lvl="2" indent="-295275" algn="l">
              <a:lnSpc>
                <a:spcPct val="90000"/>
              </a:lnSpc>
              <a:spcBef>
                <a:spcPts val="500"/>
              </a:spcBef>
              <a:spcAft>
                <a:spcPts val="0"/>
              </a:spcAft>
              <a:buClr>
                <a:schemeClr val="dk1"/>
              </a:buClr>
              <a:buSzPts val="1050"/>
              <a:buChar char="•"/>
              <a:defRPr sz="1050">
                <a:latin typeface="Helvetica Neue"/>
                <a:ea typeface="Helvetica Neue"/>
                <a:cs typeface="Helvetica Neue"/>
                <a:sym typeface="Helvetica Neue"/>
              </a:defRPr>
            </a:lvl3pPr>
            <a:lvl4pPr marL="1828800" lvl="3" indent="-285750" algn="l">
              <a:lnSpc>
                <a:spcPct val="90000"/>
              </a:lnSpc>
              <a:spcBef>
                <a:spcPts val="500"/>
              </a:spcBef>
              <a:spcAft>
                <a:spcPts val="0"/>
              </a:spcAft>
              <a:buClr>
                <a:schemeClr val="dk1"/>
              </a:buClr>
              <a:buSzPts val="900"/>
              <a:buChar char="•"/>
              <a:defRPr sz="900">
                <a:latin typeface="Helvetica Neue"/>
                <a:ea typeface="Helvetica Neue"/>
                <a:cs typeface="Helvetica Neue"/>
                <a:sym typeface="Helvetica Neue"/>
              </a:defRPr>
            </a:lvl4pPr>
            <a:lvl5pPr marL="2286000" lvl="4" indent="-285750" algn="l">
              <a:lnSpc>
                <a:spcPct val="90000"/>
              </a:lnSpc>
              <a:spcBef>
                <a:spcPts val="500"/>
              </a:spcBef>
              <a:spcAft>
                <a:spcPts val="0"/>
              </a:spcAft>
              <a:buClr>
                <a:schemeClr val="dk1"/>
              </a:buClr>
              <a:buSzPts val="900"/>
              <a:buChar char="•"/>
              <a:defRPr sz="900">
                <a:latin typeface="Helvetica Neue"/>
                <a:ea typeface="Helvetica Neue"/>
                <a:cs typeface="Helvetica Neue"/>
                <a:sym typeface="Helvetica Neu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16" name="Google Shape;1716;p204"/>
          <p:cNvSpPr txBox="1">
            <a:spLocks noGrp="1"/>
          </p:cNvSpPr>
          <p:nvPr>
            <p:ph type="body" idx="2"/>
          </p:nvPr>
        </p:nvSpPr>
        <p:spPr>
          <a:xfrm>
            <a:off x="246935" y="1143002"/>
            <a:ext cx="8397717" cy="3952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1C1573"/>
              </a:buClr>
              <a:buSzPts val="1500"/>
              <a:buNone/>
              <a:defRPr sz="1500" b="1">
                <a:solidFill>
                  <a:srgbClr val="1C1573"/>
                </a:solidFill>
                <a:latin typeface="Helvetica Neue"/>
                <a:ea typeface="Helvetica Neue"/>
                <a:cs typeface="Helvetica Neue"/>
                <a:sym typeface="Helvetica Neue"/>
              </a:defRPr>
            </a:lvl1pPr>
            <a:lvl2pPr marL="914400" lvl="1" indent="-381000" algn="l">
              <a:lnSpc>
                <a:spcPct val="90000"/>
              </a:lnSpc>
              <a:spcBef>
                <a:spcPts val="500"/>
              </a:spcBef>
              <a:spcAft>
                <a:spcPts val="0"/>
              </a:spcAft>
              <a:buClr>
                <a:srgbClr val="1C1573"/>
              </a:buClr>
              <a:buSzPts val="2400"/>
              <a:buChar char="•"/>
              <a:defRPr b="1">
                <a:solidFill>
                  <a:srgbClr val="1C1573"/>
                </a:solidFill>
                <a:latin typeface="Helvetica Neue"/>
                <a:ea typeface="Helvetica Neue"/>
                <a:cs typeface="Helvetica Neue"/>
                <a:sym typeface="Helvetica Neue"/>
              </a:defRPr>
            </a:lvl2pPr>
            <a:lvl3pPr marL="1371600" lvl="2" indent="-355600" algn="l">
              <a:lnSpc>
                <a:spcPct val="90000"/>
              </a:lnSpc>
              <a:spcBef>
                <a:spcPts val="500"/>
              </a:spcBef>
              <a:spcAft>
                <a:spcPts val="0"/>
              </a:spcAft>
              <a:buClr>
                <a:srgbClr val="1C1573"/>
              </a:buClr>
              <a:buSzPts val="2000"/>
              <a:buChar char="•"/>
              <a:defRPr b="1">
                <a:solidFill>
                  <a:srgbClr val="1C1573"/>
                </a:solidFill>
                <a:latin typeface="Helvetica Neue"/>
                <a:ea typeface="Helvetica Neue"/>
                <a:cs typeface="Helvetica Neue"/>
                <a:sym typeface="Helvetica Neue"/>
              </a:defRPr>
            </a:lvl3pPr>
            <a:lvl4pPr marL="1828800" lvl="3" indent="-342900" algn="l">
              <a:lnSpc>
                <a:spcPct val="90000"/>
              </a:lnSpc>
              <a:spcBef>
                <a:spcPts val="500"/>
              </a:spcBef>
              <a:spcAft>
                <a:spcPts val="0"/>
              </a:spcAft>
              <a:buClr>
                <a:srgbClr val="1C1573"/>
              </a:buClr>
              <a:buSzPts val="1800"/>
              <a:buChar char="•"/>
              <a:defRPr b="1">
                <a:solidFill>
                  <a:srgbClr val="1C1573"/>
                </a:solidFill>
                <a:latin typeface="Helvetica Neue"/>
                <a:ea typeface="Helvetica Neue"/>
                <a:cs typeface="Helvetica Neue"/>
                <a:sym typeface="Helvetica Neue"/>
              </a:defRPr>
            </a:lvl4pPr>
            <a:lvl5pPr marL="2286000" lvl="4" indent="-342900" algn="l">
              <a:lnSpc>
                <a:spcPct val="90000"/>
              </a:lnSpc>
              <a:spcBef>
                <a:spcPts val="500"/>
              </a:spcBef>
              <a:spcAft>
                <a:spcPts val="0"/>
              </a:spcAft>
              <a:buClr>
                <a:srgbClr val="1C1573"/>
              </a:buClr>
              <a:buSzPts val="1800"/>
              <a:buChar char="•"/>
              <a:defRPr b="1">
                <a:solidFill>
                  <a:srgbClr val="1C1573"/>
                </a:solidFill>
                <a:latin typeface="Helvetica Neue"/>
                <a:ea typeface="Helvetica Neue"/>
                <a:cs typeface="Helvetica Neue"/>
                <a:sym typeface="Helvetica Neu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ustom Layout">
  <p:cSld name="Custom Layout">
    <p:bg>
      <p:bgPr>
        <a:blipFill>
          <a:blip r:embed="rId2">
            <a:alphaModFix/>
          </a:blip>
          <a:stretch>
            <a:fillRect/>
          </a:stretch>
        </a:blipFill>
        <a:effectLst/>
      </p:bgPr>
    </p:bg>
    <p:spTree>
      <p:nvGrpSpPr>
        <p:cNvPr id="1" name="Shape 207"/>
        <p:cNvGrpSpPr/>
        <p:nvPr/>
      </p:nvGrpSpPr>
      <p:grpSpPr>
        <a:xfrm>
          <a:off x="0" y="0"/>
          <a:ext cx="0" cy="0"/>
          <a:chOff x="0" y="0"/>
          <a:chExt cx="0" cy="0"/>
        </a:xfrm>
      </p:grpSpPr>
      <p:sp>
        <p:nvSpPr>
          <p:cNvPr id="208" name="Google Shape;208;p95"/>
          <p:cNvSpPr/>
          <p:nvPr/>
        </p:nvSpPr>
        <p:spPr>
          <a:xfrm>
            <a:off x="0" y="3352800"/>
            <a:ext cx="8686800" cy="2743200"/>
          </a:xfrm>
          <a:prstGeom prst="rect">
            <a:avLst/>
          </a:prstGeom>
          <a:solidFill>
            <a:srgbClr val="10114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Arial"/>
              <a:ea typeface="Arial"/>
              <a:cs typeface="Arial"/>
              <a:sym typeface="Arial"/>
            </a:endParaRPr>
          </a:p>
        </p:txBody>
      </p:sp>
      <p:sp>
        <p:nvSpPr>
          <p:cNvPr id="209" name="Google Shape;209;p95"/>
          <p:cNvSpPr/>
          <p:nvPr/>
        </p:nvSpPr>
        <p:spPr>
          <a:xfrm>
            <a:off x="2895600" y="6096000"/>
            <a:ext cx="2895600" cy="76200"/>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210" name="Google Shape;210;p95"/>
          <p:cNvSpPr/>
          <p:nvPr/>
        </p:nvSpPr>
        <p:spPr>
          <a:xfrm>
            <a:off x="0" y="6096000"/>
            <a:ext cx="2895600" cy="76200"/>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211" name="Google Shape;211;p95"/>
          <p:cNvSpPr/>
          <p:nvPr/>
        </p:nvSpPr>
        <p:spPr>
          <a:xfrm>
            <a:off x="5791200" y="6096000"/>
            <a:ext cx="2895600" cy="76200"/>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pic>
        <p:nvPicPr>
          <p:cNvPr id="212" name="Google Shape;212;p95" descr="BITS_university_logo_whitevert.png"/>
          <p:cNvPicPr preferRelativeResize="0"/>
          <p:nvPr/>
        </p:nvPicPr>
        <p:blipFill rotWithShape="1">
          <a:blip r:embed="rId3">
            <a:alphaModFix/>
          </a:blip>
          <a:srcRect t="2" b="28592"/>
          <a:stretch/>
        </p:blipFill>
        <p:spPr>
          <a:xfrm>
            <a:off x="76200" y="3352800"/>
            <a:ext cx="2057400" cy="1979613"/>
          </a:xfrm>
          <a:prstGeom prst="rect">
            <a:avLst/>
          </a:prstGeom>
          <a:noFill/>
          <a:ln>
            <a:noFill/>
          </a:ln>
        </p:spPr>
      </p:pic>
      <p:sp>
        <p:nvSpPr>
          <p:cNvPr id="213" name="Google Shape;213;p95"/>
          <p:cNvSpPr txBox="1"/>
          <p:nvPr/>
        </p:nvSpPr>
        <p:spPr>
          <a:xfrm>
            <a:off x="-76200" y="5257800"/>
            <a:ext cx="2209800" cy="55403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FFFF"/>
              </a:buClr>
              <a:buSzPts val="2900"/>
              <a:buFont typeface="Arial"/>
              <a:buNone/>
            </a:pPr>
            <a:r>
              <a:rPr lang="en-US" sz="2900" b="1" i="0" u="none" strike="noStrike" cap="none">
                <a:solidFill>
                  <a:srgbClr val="FFFFFF"/>
                </a:solidFill>
                <a:latin typeface="Arial"/>
                <a:ea typeface="Arial"/>
                <a:cs typeface="Arial"/>
                <a:sym typeface="Arial"/>
              </a:rPr>
              <a:t>BITS</a:t>
            </a:r>
            <a:r>
              <a:rPr lang="en-US" sz="2900" b="0" i="0" u="none" strike="noStrike" cap="none">
                <a:solidFill>
                  <a:srgbClr val="FFFFFF"/>
                </a:solidFill>
                <a:latin typeface="Arial"/>
                <a:ea typeface="Arial"/>
                <a:cs typeface="Arial"/>
                <a:sym typeface="Arial"/>
              </a:rPr>
              <a:t> Pilani</a:t>
            </a:r>
            <a:endParaRPr sz="1400" b="0" i="0" u="none" strike="noStrike" cap="none">
              <a:solidFill>
                <a:srgbClr val="000000"/>
              </a:solidFill>
              <a:latin typeface="Arial"/>
              <a:ea typeface="Arial"/>
              <a:cs typeface="Arial"/>
              <a:sym typeface="Arial"/>
            </a:endParaRPr>
          </a:p>
        </p:txBody>
      </p:sp>
      <p:sp>
        <p:nvSpPr>
          <p:cNvPr id="214" name="Google Shape;214;p95"/>
          <p:cNvSpPr txBox="1"/>
          <p:nvPr/>
        </p:nvSpPr>
        <p:spPr>
          <a:xfrm>
            <a:off x="152400" y="5667375"/>
            <a:ext cx="1905000" cy="27622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1200"/>
              <a:buFont typeface="Arial"/>
              <a:buNone/>
            </a:pPr>
            <a:r>
              <a:rPr lang="en-US" sz="1200" b="0" i="0" u="none" strike="noStrike" cap="none">
                <a:solidFill>
                  <a:srgbClr val="FFFFFF"/>
                </a:solidFill>
                <a:latin typeface="Arial"/>
                <a:ea typeface="Arial"/>
                <a:cs typeface="Arial"/>
                <a:sym typeface="Arial"/>
              </a:rPr>
              <a:t>Pilani Campus</a:t>
            </a:r>
            <a:endParaRPr sz="1400" b="0" i="0" u="none" strike="noStrike" cap="none">
              <a:solidFill>
                <a:srgbClr val="000000"/>
              </a:solidFill>
              <a:latin typeface="Arial"/>
              <a:ea typeface="Arial"/>
              <a:cs typeface="Arial"/>
              <a:sym typeface="Arial"/>
            </a:endParaRPr>
          </a:p>
        </p:txBody>
      </p:sp>
      <p:sp>
        <p:nvSpPr>
          <p:cNvPr id="215" name="Google Shape;215;p95"/>
          <p:cNvSpPr/>
          <p:nvPr/>
        </p:nvSpPr>
        <p:spPr>
          <a:xfrm>
            <a:off x="0" y="3352800"/>
            <a:ext cx="8686800" cy="2743200"/>
          </a:xfrm>
          <a:prstGeom prst="rect">
            <a:avLst/>
          </a:prstGeom>
          <a:solidFill>
            <a:srgbClr val="10114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Arial"/>
              <a:ea typeface="Arial"/>
              <a:cs typeface="Arial"/>
              <a:sym typeface="Arial"/>
            </a:endParaRPr>
          </a:p>
        </p:txBody>
      </p:sp>
      <p:sp>
        <p:nvSpPr>
          <p:cNvPr id="216" name="Google Shape;216;p95"/>
          <p:cNvSpPr/>
          <p:nvPr/>
        </p:nvSpPr>
        <p:spPr>
          <a:xfrm>
            <a:off x="2895600" y="6096000"/>
            <a:ext cx="2895600" cy="76200"/>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217" name="Google Shape;217;p95"/>
          <p:cNvSpPr/>
          <p:nvPr/>
        </p:nvSpPr>
        <p:spPr>
          <a:xfrm>
            <a:off x="0" y="6096000"/>
            <a:ext cx="2895600" cy="76200"/>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218" name="Google Shape;218;p95"/>
          <p:cNvSpPr/>
          <p:nvPr/>
        </p:nvSpPr>
        <p:spPr>
          <a:xfrm>
            <a:off x="5791200" y="6096000"/>
            <a:ext cx="2895600" cy="76200"/>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pic>
        <p:nvPicPr>
          <p:cNvPr id="219" name="Google Shape;219;p95" descr="BITS_university_logo_whitevert.png"/>
          <p:cNvPicPr preferRelativeResize="0"/>
          <p:nvPr/>
        </p:nvPicPr>
        <p:blipFill rotWithShape="1">
          <a:blip r:embed="rId3">
            <a:alphaModFix/>
          </a:blip>
          <a:srcRect t="2" b="28592"/>
          <a:stretch/>
        </p:blipFill>
        <p:spPr>
          <a:xfrm>
            <a:off x="76200" y="3352800"/>
            <a:ext cx="2057400" cy="1979613"/>
          </a:xfrm>
          <a:prstGeom prst="rect">
            <a:avLst/>
          </a:prstGeom>
          <a:noFill/>
          <a:ln>
            <a:noFill/>
          </a:ln>
        </p:spPr>
      </p:pic>
      <p:sp>
        <p:nvSpPr>
          <p:cNvPr id="220" name="Google Shape;220;p95"/>
          <p:cNvSpPr txBox="1"/>
          <p:nvPr/>
        </p:nvSpPr>
        <p:spPr>
          <a:xfrm>
            <a:off x="-76200" y="5257800"/>
            <a:ext cx="2209800" cy="55403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FFFF"/>
              </a:buClr>
              <a:buSzPts val="2900"/>
              <a:buFont typeface="Arial"/>
              <a:buNone/>
            </a:pPr>
            <a:r>
              <a:rPr lang="en-US" sz="2900" b="1" i="0" u="none" strike="noStrike" cap="none">
                <a:solidFill>
                  <a:srgbClr val="FFFFFF"/>
                </a:solidFill>
                <a:latin typeface="Arial"/>
                <a:ea typeface="Arial"/>
                <a:cs typeface="Arial"/>
                <a:sym typeface="Arial"/>
              </a:rPr>
              <a:t>BITS</a:t>
            </a:r>
            <a:r>
              <a:rPr lang="en-US" sz="2900" b="0" i="0" u="none" strike="noStrike" cap="none">
                <a:solidFill>
                  <a:srgbClr val="FFFFFF"/>
                </a:solidFill>
                <a:latin typeface="Arial"/>
                <a:ea typeface="Arial"/>
                <a:cs typeface="Arial"/>
                <a:sym typeface="Arial"/>
              </a:rPr>
              <a:t> Pilani</a:t>
            </a:r>
            <a:endParaRPr sz="1400" b="0" i="0" u="none" strike="noStrike" cap="none">
              <a:solidFill>
                <a:srgbClr val="000000"/>
              </a:solidFill>
              <a:latin typeface="Arial"/>
              <a:ea typeface="Arial"/>
              <a:cs typeface="Arial"/>
              <a:sym typeface="Arial"/>
            </a:endParaRPr>
          </a:p>
        </p:txBody>
      </p:sp>
      <p:sp>
        <p:nvSpPr>
          <p:cNvPr id="221" name="Google Shape;221;p95"/>
          <p:cNvSpPr txBox="1"/>
          <p:nvPr/>
        </p:nvSpPr>
        <p:spPr>
          <a:xfrm>
            <a:off x="152400" y="5667375"/>
            <a:ext cx="1905000" cy="27622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1200"/>
              <a:buFont typeface="Arial"/>
              <a:buNone/>
            </a:pPr>
            <a:r>
              <a:rPr lang="en-US" sz="1200" b="0" i="0" u="none" strike="noStrike" cap="none">
                <a:solidFill>
                  <a:srgbClr val="FFFFFF"/>
                </a:solidFill>
                <a:latin typeface="Arial"/>
                <a:ea typeface="Arial"/>
                <a:cs typeface="Arial"/>
                <a:sym typeface="Arial"/>
              </a:rPr>
              <a:t>Pilani Campus</a:t>
            </a:r>
            <a:endParaRPr sz="1400" b="0" i="0" u="none" strike="noStrike" cap="none">
              <a:solidFill>
                <a:srgbClr val="000000"/>
              </a:solidFill>
              <a:latin typeface="Arial"/>
              <a:ea typeface="Arial"/>
              <a:cs typeface="Arial"/>
              <a:sym typeface="Arial"/>
            </a:endParaRPr>
          </a:p>
        </p:txBody>
      </p:sp>
      <p:sp>
        <p:nvSpPr>
          <p:cNvPr id="222" name="Google Shape;222;p95"/>
          <p:cNvSpPr txBox="1">
            <a:spLocks noGrp="1"/>
          </p:cNvSpPr>
          <p:nvPr>
            <p:ph type="body" idx="1"/>
          </p:nvPr>
        </p:nvSpPr>
        <p:spPr>
          <a:xfrm>
            <a:off x="2514600" y="5410200"/>
            <a:ext cx="6019800" cy="533400"/>
          </a:xfrm>
          <a:prstGeom prst="rect">
            <a:avLst/>
          </a:prstGeom>
          <a:noFill/>
          <a:ln>
            <a:noFill/>
          </a:ln>
        </p:spPr>
        <p:txBody>
          <a:bodyPr spcFirstLastPara="1" wrap="square" lIns="91425" tIns="45700" rIns="91425" bIns="45700" anchor="b" anchorCtr="0">
            <a:noAutofit/>
          </a:bodyPr>
          <a:lstStyle>
            <a:lvl1pPr marL="457200" lvl="0" indent="-228600" algn="r">
              <a:lnSpc>
                <a:spcPct val="100000"/>
              </a:lnSpc>
              <a:spcBef>
                <a:spcPts val="0"/>
              </a:spcBef>
              <a:spcAft>
                <a:spcPts val="0"/>
              </a:spcAft>
              <a:buClr>
                <a:schemeClr val="lt1"/>
              </a:buClr>
              <a:buSzPts val="1800"/>
              <a:buNone/>
              <a:defRPr sz="1800">
                <a:solidFill>
                  <a:schemeClr val="lt1"/>
                </a:solidFill>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23" name="Google Shape;223;p95"/>
          <p:cNvSpPr txBox="1">
            <a:spLocks noGrp="1"/>
          </p:cNvSpPr>
          <p:nvPr>
            <p:ph type="title"/>
          </p:nvPr>
        </p:nvSpPr>
        <p:spPr>
          <a:xfrm>
            <a:off x="2514600" y="3810000"/>
            <a:ext cx="6019800" cy="1524000"/>
          </a:xfrm>
          <a:prstGeom prst="rect">
            <a:avLst/>
          </a:prstGeom>
          <a:noFill/>
          <a:ln>
            <a:noFill/>
          </a:ln>
        </p:spPr>
        <p:txBody>
          <a:bodyPr spcFirstLastPara="1" wrap="square" lIns="91425" tIns="45700" rIns="91425" bIns="45700" anchor="ctr" anchorCtr="0">
            <a:noAutofit/>
          </a:bodyPr>
          <a:lstStyle>
            <a:lvl1pPr lvl="0" algn="l">
              <a:lnSpc>
                <a:spcPct val="90909"/>
              </a:lnSpc>
              <a:spcBef>
                <a:spcPts val="0"/>
              </a:spcBef>
              <a:spcAft>
                <a:spcPts val="0"/>
              </a:spcAft>
              <a:buSzPts val="1400"/>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matchingName="32_Title and Content">
  <p:cSld name="32_Title and Content">
    <p:spTree>
      <p:nvGrpSpPr>
        <p:cNvPr id="1" name="Shape 1717"/>
        <p:cNvGrpSpPr/>
        <p:nvPr/>
      </p:nvGrpSpPr>
      <p:grpSpPr>
        <a:xfrm>
          <a:off x="0" y="0"/>
          <a:ext cx="0" cy="0"/>
          <a:chOff x="0" y="0"/>
          <a:chExt cx="0" cy="0"/>
        </a:xfrm>
      </p:grpSpPr>
      <p:pic>
        <p:nvPicPr>
          <p:cNvPr id="1718" name="Google Shape;1718;p205"/>
          <p:cNvPicPr preferRelativeResize="0"/>
          <p:nvPr/>
        </p:nvPicPr>
        <p:blipFill rotWithShape="1">
          <a:blip r:embed="rId2">
            <a:alphaModFix amt="50000"/>
          </a:blip>
          <a:srcRect l="177" t="-542" r="176" b="-541"/>
          <a:stretch/>
        </p:blipFill>
        <p:spPr>
          <a:xfrm>
            <a:off x="3563108" y="2223656"/>
            <a:ext cx="2017786" cy="2729344"/>
          </a:xfrm>
          <a:prstGeom prst="rect">
            <a:avLst/>
          </a:prstGeom>
          <a:noFill/>
          <a:ln>
            <a:noFill/>
          </a:ln>
        </p:spPr>
      </p:pic>
      <p:pic>
        <p:nvPicPr>
          <p:cNvPr id="1719" name="Google Shape;1719;p205"/>
          <p:cNvPicPr preferRelativeResize="0"/>
          <p:nvPr/>
        </p:nvPicPr>
        <p:blipFill rotWithShape="1">
          <a:blip r:embed="rId3">
            <a:alphaModFix/>
          </a:blip>
          <a:srcRect/>
          <a:stretch/>
        </p:blipFill>
        <p:spPr>
          <a:xfrm>
            <a:off x="0" y="6817420"/>
            <a:ext cx="9144000" cy="40580"/>
          </a:xfrm>
          <a:prstGeom prst="rect">
            <a:avLst/>
          </a:prstGeom>
          <a:noFill/>
          <a:ln>
            <a:noFill/>
          </a:ln>
        </p:spPr>
      </p:pic>
      <p:pic>
        <p:nvPicPr>
          <p:cNvPr id="1720" name="Google Shape;1720;p205"/>
          <p:cNvPicPr preferRelativeResize="0"/>
          <p:nvPr/>
        </p:nvPicPr>
        <p:blipFill rotWithShape="1">
          <a:blip r:embed="rId4">
            <a:alphaModFix/>
          </a:blip>
          <a:srcRect/>
          <a:stretch/>
        </p:blipFill>
        <p:spPr>
          <a:xfrm>
            <a:off x="0" y="160569"/>
            <a:ext cx="8001000" cy="764364"/>
          </a:xfrm>
          <a:prstGeom prst="rect">
            <a:avLst/>
          </a:prstGeom>
          <a:noFill/>
          <a:ln>
            <a:noFill/>
          </a:ln>
        </p:spPr>
      </p:pic>
      <p:sp>
        <p:nvSpPr>
          <p:cNvPr id="1721" name="Google Shape;1721;p205"/>
          <p:cNvSpPr txBox="1">
            <a:spLocks noGrp="1"/>
          </p:cNvSpPr>
          <p:nvPr>
            <p:ph type="title"/>
          </p:nvPr>
        </p:nvSpPr>
        <p:spPr>
          <a:xfrm>
            <a:off x="628650" y="160569"/>
            <a:ext cx="6991350" cy="76436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2400"/>
              <a:buFont typeface="Helvetica Neue"/>
              <a:buNone/>
              <a:defRPr sz="2400" b="1">
                <a:solidFill>
                  <a:schemeClr val="lt1"/>
                </a:solidFill>
                <a:latin typeface="Helvetica Neue"/>
                <a:ea typeface="Helvetica Neue"/>
                <a:cs typeface="Helvetica Neue"/>
                <a:sym typeface="Helvetica Neu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22" name="Google Shape;1722;p205"/>
          <p:cNvSpPr txBox="1">
            <a:spLocks noGrp="1"/>
          </p:cNvSpPr>
          <p:nvPr>
            <p:ph type="body" idx="1"/>
          </p:nvPr>
        </p:nvSpPr>
        <p:spPr>
          <a:xfrm>
            <a:off x="643304" y="1600202"/>
            <a:ext cx="7620000" cy="2728913"/>
          </a:xfrm>
          <a:prstGeom prst="rect">
            <a:avLst/>
          </a:prstGeom>
          <a:noFill/>
          <a:ln>
            <a:noFill/>
          </a:ln>
        </p:spPr>
        <p:txBody>
          <a:bodyPr spcFirstLastPara="1" wrap="square" lIns="91425" tIns="45700" rIns="91425" bIns="45700" anchor="t" anchorCtr="0">
            <a:normAutofit/>
          </a:bodyPr>
          <a:lstStyle>
            <a:lvl1pPr marL="457200" lvl="0" indent="-314325" algn="l">
              <a:lnSpc>
                <a:spcPct val="90000"/>
              </a:lnSpc>
              <a:spcBef>
                <a:spcPts val="1000"/>
              </a:spcBef>
              <a:spcAft>
                <a:spcPts val="0"/>
              </a:spcAft>
              <a:buClr>
                <a:schemeClr val="dk1"/>
              </a:buClr>
              <a:buSzPts val="1350"/>
              <a:buChar char="•"/>
              <a:defRPr sz="1350">
                <a:latin typeface="Helvetica Neue"/>
                <a:ea typeface="Helvetica Neue"/>
                <a:cs typeface="Helvetica Neue"/>
                <a:sym typeface="Helvetica Neue"/>
              </a:defRPr>
            </a:lvl1pPr>
            <a:lvl2pPr marL="914400" lvl="1" indent="-304800" algn="l">
              <a:lnSpc>
                <a:spcPct val="90000"/>
              </a:lnSpc>
              <a:spcBef>
                <a:spcPts val="500"/>
              </a:spcBef>
              <a:spcAft>
                <a:spcPts val="0"/>
              </a:spcAft>
              <a:buClr>
                <a:schemeClr val="dk1"/>
              </a:buClr>
              <a:buSzPts val="1200"/>
              <a:buChar char="•"/>
              <a:defRPr sz="1200">
                <a:latin typeface="Helvetica Neue"/>
                <a:ea typeface="Helvetica Neue"/>
                <a:cs typeface="Helvetica Neue"/>
                <a:sym typeface="Helvetica Neue"/>
              </a:defRPr>
            </a:lvl2pPr>
            <a:lvl3pPr marL="1371600" lvl="2" indent="-295275" algn="l">
              <a:lnSpc>
                <a:spcPct val="90000"/>
              </a:lnSpc>
              <a:spcBef>
                <a:spcPts val="500"/>
              </a:spcBef>
              <a:spcAft>
                <a:spcPts val="0"/>
              </a:spcAft>
              <a:buClr>
                <a:schemeClr val="dk1"/>
              </a:buClr>
              <a:buSzPts val="1050"/>
              <a:buChar char="•"/>
              <a:defRPr sz="1050">
                <a:latin typeface="Helvetica Neue"/>
                <a:ea typeface="Helvetica Neue"/>
                <a:cs typeface="Helvetica Neue"/>
                <a:sym typeface="Helvetica Neue"/>
              </a:defRPr>
            </a:lvl3pPr>
            <a:lvl4pPr marL="1828800" lvl="3" indent="-285750" algn="l">
              <a:lnSpc>
                <a:spcPct val="90000"/>
              </a:lnSpc>
              <a:spcBef>
                <a:spcPts val="500"/>
              </a:spcBef>
              <a:spcAft>
                <a:spcPts val="0"/>
              </a:spcAft>
              <a:buClr>
                <a:schemeClr val="dk1"/>
              </a:buClr>
              <a:buSzPts val="900"/>
              <a:buChar char="•"/>
              <a:defRPr sz="900">
                <a:latin typeface="Helvetica Neue"/>
                <a:ea typeface="Helvetica Neue"/>
                <a:cs typeface="Helvetica Neue"/>
                <a:sym typeface="Helvetica Neue"/>
              </a:defRPr>
            </a:lvl4pPr>
            <a:lvl5pPr marL="2286000" lvl="4" indent="-285750" algn="l">
              <a:lnSpc>
                <a:spcPct val="90000"/>
              </a:lnSpc>
              <a:spcBef>
                <a:spcPts val="500"/>
              </a:spcBef>
              <a:spcAft>
                <a:spcPts val="0"/>
              </a:spcAft>
              <a:buClr>
                <a:schemeClr val="dk1"/>
              </a:buClr>
              <a:buSzPts val="900"/>
              <a:buChar char="•"/>
              <a:defRPr sz="900">
                <a:latin typeface="Helvetica Neue"/>
                <a:ea typeface="Helvetica Neue"/>
                <a:cs typeface="Helvetica Neue"/>
                <a:sym typeface="Helvetica Neu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23" name="Google Shape;1723;p205"/>
          <p:cNvSpPr txBox="1">
            <a:spLocks noGrp="1"/>
          </p:cNvSpPr>
          <p:nvPr>
            <p:ph type="body" idx="2"/>
          </p:nvPr>
        </p:nvSpPr>
        <p:spPr>
          <a:xfrm>
            <a:off x="246935" y="1143002"/>
            <a:ext cx="8397717" cy="3952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1C1573"/>
              </a:buClr>
              <a:buSzPts val="1500"/>
              <a:buNone/>
              <a:defRPr sz="1500" b="1">
                <a:solidFill>
                  <a:srgbClr val="1C1573"/>
                </a:solidFill>
                <a:latin typeface="Helvetica Neue"/>
                <a:ea typeface="Helvetica Neue"/>
                <a:cs typeface="Helvetica Neue"/>
                <a:sym typeface="Helvetica Neue"/>
              </a:defRPr>
            </a:lvl1pPr>
            <a:lvl2pPr marL="914400" lvl="1" indent="-381000" algn="l">
              <a:lnSpc>
                <a:spcPct val="90000"/>
              </a:lnSpc>
              <a:spcBef>
                <a:spcPts val="500"/>
              </a:spcBef>
              <a:spcAft>
                <a:spcPts val="0"/>
              </a:spcAft>
              <a:buClr>
                <a:srgbClr val="1C1573"/>
              </a:buClr>
              <a:buSzPts val="2400"/>
              <a:buChar char="•"/>
              <a:defRPr b="1">
                <a:solidFill>
                  <a:srgbClr val="1C1573"/>
                </a:solidFill>
                <a:latin typeface="Helvetica Neue"/>
                <a:ea typeface="Helvetica Neue"/>
                <a:cs typeface="Helvetica Neue"/>
                <a:sym typeface="Helvetica Neue"/>
              </a:defRPr>
            </a:lvl2pPr>
            <a:lvl3pPr marL="1371600" lvl="2" indent="-355600" algn="l">
              <a:lnSpc>
                <a:spcPct val="90000"/>
              </a:lnSpc>
              <a:spcBef>
                <a:spcPts val="500"/>
              </a:spcBef>
              <a:spcAft>
                <a:spcPts val="0"/>
              </a:spcAft>
              <a:buClr>
                <a:srgbClr val="1C1573"/>
              </a:buClr>
              <a:buSzPts val="2000"/>
              <a:buChar char="•"/>
              <a:defRPr b="1">
                <a:solidFill>
                  <a:srgbClr val="1C1573"/>
                </a:solidFill>
                <a:latin typeface="Helvetica Neue"/>
                <a:ea typeface="Helvetica Neue"/>
                <a:cs typeface="Helvetica Neue"/>
                <a:sym typeface="Helvetica Neue"/>
              </a:defRPr>
            </a:lvl3pPr>
            <a:lvl4pPr marL="1828800" lvl="3" indent="-342900" algn="l">
              <a:lnSpc>
                <a:spcPct val="90000"/>
              </a:lnSpc>
              <a:spcBef>
                <a:spcPts val="500"/>
              </a:spcBef>
              <a:spcAft>
                <a:spcPts val="0"/>
              </a:spcAft>
              <a:buClr>
                <a:srgbClr val="1C1573"/>
              </a:buClr>
              <a:buSzPts val="1800"/>
              <a:buChar char="•"/>
              <a:defRPr b="1">
                <a:solidFill>
                  <a:srgbClr val="1C1573"/>
                </a:solidFill>
                <a:latin typeface="Helvetica Neue"/>
                <a:ea typeface="Helvetica Neue"/>
                <a:cs typeface="Helvetica Neue"/>
                <a:sym typeface="Helvetica Neue"/>
              </a:defRPr>
            </a:lvl4pPr>
            <a:lvl5pPr marL="2286000" lvl="4" indent="-342900" algn="l">
              <a:lnSpc>
                <a:spcPct val="90000"/>
              </a:lnSpc>
              <a:spcBef>
                <a:spcPts val="500"/>
              </a:spcBef>
              <a:spcAft>
                <a:spcPts val="0"/>
              </a:spcAft>
              <a:buClr>
                <a:srgbClr val="1C1573"/>
              </a:buClr>
              <a:buSzPts val="1800"/>
              <a:buChar char="•"/>
              <a:defRPr b="1">
                <a:solidFill>
                  <a:srgbClr val="1C1573"/>
                </a:solidFill>
                <a:latin typeface="Helvetica Neue"/>
                <a:ea typeface="Helvetica Neue"/>
                <a:cs typeface="Helvetica Neue"/>
                <a:sym typeface="Helvetica Neu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matchingName="33_Title and Content">
  <p:cSld name="33_Title and Content">
    <p:spTree>
      <p:nvGrpSpPr>
        <p:cNvPr id="1" name="Shape 1724"/>
        <p:cNvGrpSpPr/>
        <p:nvPr/>
      </p:nvGrpSpPr>
      <p:grpSpPr>
        <a:xfrm>
          <a:off x="0" y="0"/>
          <a:ext cx="0" cy="0"/>
          <a:chOff x="0" y="0"/>
          <a:chExt cx="0" cy="0"/>
        </a:xfrm>
      </p:grpSpPr>
      <p:pic>
        <p:nvPicPr>
          <p:cNvPr id="1725" name="Google Shape;1725;p206"/>
          <p:cNvPicPr preferRelativeResize="0"/>
          <p:nvPr/>
        </p:nvPicPr>
        <p:blipFill rotWithShape="1">
          <a:blip r:embed="rId2">
            <a:alphaModFix amt="50000"/>
          </a:blip>
          <a:srcRect l="177" t="-542" r="176" b="-541"/>
          <a:stretch/>
        </p:blipFill>
        <p:spPr>
          <a:xfrm>
            <a:off x="3563108" y="2223656"/>
            <a:ext cx="2017786" cy="2729344"/>
          </a:xfrm>
          <a:prstGeom prst="rect">
            <a:avLst/>
          </a:prstGeom>
          <a:noFill/>
          <a:ln>
            <a:noFill/>
          </a:ln>
        </p:spPr>
      </p:pic>
      <p:pic>
        <p:nvPicPr>
          <p:cNvPr id="1726" name="Google Shape;1726;p206"/>
          <p:cNvPicPr preferRelativeResize="0"/>
          <p:nvPr/>
        </p:nvPicPr>
        <p:blipFill rotWithShape="1">
          <a:blip r:embed="rId3">
            <a:alphaModFix/>
          </a:blip>
          <a:srcRect/>
          <a:stretch/>
        </p:blipFill>
        <p:spPr>
          <a:xfrm>
            <a:off x="0" y="6817420"/>
            <a:ext cx="9144000" cy="40580"/>
          </a:xfrm>
          <a:prstGeom prst="rect">
            <a:avLst/>
          </a:prstGeom>
          <a:noFill/>
          <a:ln>
            <a:noFill/>
          </a:ln>
        </p:spPr>
      </p:pic>
      <p:pic>
        <p:nvPicPr>
          <p:cNvPr id="1727" name="Google Shape;1727;p206"/>
          <p:cNvPicPr preferRelativeResize="0"/>
          <p:nvPr/>
        </p:nvPicPr>
        <p:blipFill rotWithShape="1">
          <a:blip r:embed="rId4">
            <a:alphaModFix/>
          </a:blip>
          <a:srcRect/>
          <a:stretch/>
        </p:blipFill>
        <p:spPr>
          <a:xfrm>
            <a:off x="0" y="160569"/>
            <a:ext cx="8001000" cy="764364"/>
          </a:xfrm>
          <a:prstGeom prst="rect">
            <a:avLst/>
          </a:prstGeom>
          <a:noFill/>
          <a:ln>
            <a:noFill/>
          </a:ln>
        </p:spPr>
      </p:pic>
      <p:sp>
        <p:nvSpPr>
          <p:cNvPr id="1728" name="Google Shape;1728;p206"/>
          <p:cNvSpPr txBox="1">
            <a:spLocks noGrp="1"/>
          </p:cNvSpPr>
          <p:nvPr>
            <p:ph type="title"/>
          </p:nvPr>
        </p:nvSpPr>
        <p:spPr>
          <a:xfrm>
            <a:off x="628650" y="160569"/>
            <a:ext cx="6991350" cy="76436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2400"/>
              <a:buFont typeface="Helvetica Neue"/>
              <a:buNone/>
              <a:defRPr sz="2400" b="1">
                <a:solidFill>
                  <a:schemeClr val="lt1"/>
                </a:solidFill>
                <a:latin typeface="Helvetica Neue"/>
                <a:ea typeface="Helvetica Neue"/>
                <a:cs typeface="Helvetica Neue"/>
                <a:sym typeface="Helvetica Neu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29" name="Google Shape;1729;p206"/>
          <p:cNvSpPr txBox="1">
            <a:spLocks noGrp="1"/>
          </p:cNvSpPr>
          <p:nvPr>
            <p:ph type="body" idx="1"/>
          </p:nvPr>
        </p:nvSpPr>
        <p:spPr>
          <a:xfrm>
            <a:off x="643304" y="1600202"/>
            <a:ext cx="7620000" cy="2728913"/>
          </a:xfrm>
          <a:prstGeom prst="rect">
            <a:avLst/>
          </a:prstGeom>
          <a:noFill/>
          <a:ln>
            <a:noFill/>
          </a:ln>
        </p:spPr>
        <p:txBody>
          <a:bodyPr spcFirstLastPara="1" wrap="square" lIns="91425" tIns="45700" rIns="91425" bIns="45700" anchor="t" anchorCtr="0">
            <a:normAutofit/>
          </a:bodyPr>
          <a:lstStyle>
            <a:lvl1pPr marL="457200" lvl="0" indent="-314325" algn="l">
              <a:lnSpc>
                <a:spcPct val="90000"/>
              </a:lnSpc>
              <a:spcBef>
                <a:spcPts val="1000"/>
              </a:spcBef>
              <a:spcAft>
                <a:spcPts val="0"/>
              </a:spcAft>
              <a:buClr>
                <a:schemeClr val="dk1"/>
              </a:buClr>
              <a:buSzPts val="1350"/>
              <a:buChar char="•"/>
              <a:defRPr sz="1350">
                <a:latin typeface="Helvetica Neue"/>
                <a:ea typeface="Helvetica Neue"/>
                <a:cs typeface="Helvetica Neue"/>
                <a:sym typeface="Helvetica Neue"/>
              </a:defRPr>
            </a:lvl1pPr>
            <a:lvl2pPr marL="914400" lvl="1" indent="-304800" algn="l">
              <a:lnSpc>
                <a:spcPct val="90000"/>
              </a:lnSpc>
              <a:spcBef>
                <a:spcPts val="500"/>
              </a:spcBef>
              <a:spcAft>
                <a:spcPts val="0"/>
              </a:spcAft>
              <a:buClr>
                <a:schemeClr val="dk1"/>
              </a:buClr>
              <a:buSzPts val="1200"/>
              <a:buChar char="•"/>
              <a:defRPr sz="1200">
                <a:latin typeface="Helvetica Neue"/>
                <a:ea typeface="Helvetica Neue"/>
                <a:cs typeface="Helvetica Neue"/>
                <a:sym typeface="Helvetica Neue"/>
              </a:defRPr>
            </a:lvl2pPr>
            <a:lvl3pPr marL="1371600" lvl="2" indent="-295275" algn="l">
              <a:lnSpc>
                <a:spcPct val="90000"/>
              </a:lnSpc>
              <a:spcBef>
                <a:spcPts val="500"/>
              </a:spcBef>
              <a:spcAft>
                <a:spcPts val="0"/>
              </a:spcAft>
              <a:buClr>
                <a:schemeClr val="dk1"/>
              </a:buClr>
              <a:buSzPts val="1050"/>
              <a:buChar char="•"/>
              <a:defRPr sz="1050">
                <a:latin typeface="Helvetica Neue"/>
                <a:ea typeface="Helvetica Neue"/>
                <a:cs typeface="Helvetica Neue"/>
                <a:sym typeface="Helvetica Neue"/>
              </a:defRPr>
            </a:lvl3pPr>
            <a:lvl4pPr marL="1828800" lvl="3" indent="-285750" algn="l">
              <a:lnSpc>
                <a:spcPct val="90000"/>
              </a:lnSpc>
              <a:spcBef>
                <a:spcPts val="500"/>
              </a:spcBef>
              <a:spcAft>
                <a:spcPts val="0"/>
              </a:spcAft>
              <a:buClr>
                <a:schemeClr val="dk1"/>
              </a:buClr>
              <a:buSzPts val="900"/>
              <a:buChar char="•"/>
              <a:defRPr sz="900">
                <a:latin typeface="Helvetica Neue"/>
                <a:ea typeface="Helvetica Neue"/>
                <a:cs typeface="Helvetica Neue"/>
                <a:sym typeface="Helvetica Neue"/>
              </a:defRPr>
            </a:lvl4pPr>
            <a:lvl5pPr marL="2286000" lvl="4" indent="-285750" algn="l">
              <a:lnSpc>
                <a:spcPct val="90000"/>
              </a:lnSpc>
              <a:spcBef>
                <a:spcPts val="500"/>
              </a:spcBef>
              <a:spcAft>
                <a:spcPts val="0"/>
              </a:spcAft>
              <a:buClr>
                <a:schemeClr val="dk1"/>
              </a:buClr>
              <a:buSzPts val="900"/>
              <a:buChar char="•"/>
              <a:defRPr sz="900">
                <a:latin typeface="Helvetica Neue"/>
                <a:ea typeface="Helvetica Neue"/>
                <a:cs typeface="Helvetica Neue"/>
                <a:sym typeface="Helvetica Neu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30" name="Google Shape;1730;p206"/>
          <p:cNvSpPr txBox="1">
            <a:spLocks noGrp="1"/>
          </p:cNvSpPr>
          <p:nvPr>
            <p:ph type="body" idx="2"/>
          </p:nvPr>
        </p:nvSpPr>
        <p:spPr>
          <a:xfrm>
            <a:off x="246935" y="1143002"/>
            <a:ext cx="8397717" cy="3952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1C1573"/>
              </a:buClr>
              <a:buSzPts val="1500"/>
              <a:buNone/>
              <a:defRPr sz="1500" b="1">
                <a:solidFill>
                  <a:srgbClr val="1C1573"/>
                </a:solidFill>
                <a:latin typeface="Helvetica Neue"/>
                <a:ea typeface="Helvetica Neue"/>
                <a:cs typeface="Helvetica Neue"/>
                <a:sym typeface="Helvetica Neue"/>
              </a:defRPr>
            </a:lvl1pPr>
            <a:lvl2pPr marL="914400" lvl="1" indent="-381000" algn="l">
              <a:lnSpc>
                <a:spcPct val="90000"/>
              </a:lnSpc>
              <a:spcBef>
                <a:spcPts val="500"/>
              </a:spcBef>
              <a:spcAft>
                <a:spcPts val="0"/>
              </a:spcAft>
              <a:buClr>
                <a:srgbClr val="1C1573"/>
              </a:buClr>
              <a:buSzPts val="2400"/>
              <a:buChar char="•"/>
              <a:defRPr b="1">
                <a:solidFill>
                  <a:srgbClr val="1C1573"/>
                </a:solidFill>
                <a:latin typeface="Helvetica Neue"/>
                <a:ea typeface="Helvetica Neue"/>
                <a:cs typeface="Helvetica Neue"/>
                <a:sym typeface="Helvetica Neue"/>
              </a:defRPr>
            </a:lvl2pPr>
            <a:lvl3pPr marL="1371600" lvl="2" indent="-355600" algn="l">
              <a:lnSpc>
                <a:spcPct val="90000"/>
              </a:lnSpc>
              <a:spcBef>
                <a:spcPts val="500"/>
              </a:spcBef>
              <a:spcAft>
                <a:spcPts val="0"/>
              </a:spcAft>
              <a:buClr>
                <a:srgbClr val="1C1573"/>
              </a:buClr>
              <a:buSzPts val="2000"/>
              <a:buChar char="•"/>
              <a:defRPr b="1">
                <a:solidFill>
                  <a:srgbClr val="1C1573"/>
                </a:solidFill>
                <a:latin typeface="Helvetica Neue"/>
                <a:ea typeface="Helvetica Neue"/>
                <a:cs typeface="Helvetica Neue"/>
                <a:sym typeface="Helvetica Neue"/>
              </a:defRPr>
            </a:lvl3pPr>
            <a:lvl4pPr marL="1828800" lvl="3" indent="-342900" algn="l">
              <a:lnSpc>
                <a:spcPct val="90000"/>
              </a:lnSpc>
              <a:spcBef>
                <a:spcPts val="500"/>
              </a:spcBef>
              <a:spcAft>
                <a:spcPts val="0"/>
              </a:spcAft>
              <a:buClr>
                <a:srgbClr val="1C1573"/>
              </a:buClr>
              <a:buSzPts val="1800"/>
              <a:buChar char="•"/>
              <a:defRPr b="1">
                <a:solidFill>
                  <a:srgbClr val="1C1573"/>
                </a:solidFill>
                <a:latin typeface="Helvetica Neue"/>
                <a:ea typeface="Helvetica Neue"/>
                <a:cs typeface="Helvetica Neue"/>
                <a:sym typeface="Helvetica Neue"/>
              </a:defRPr>
            </a:lvl4pPr>
            <a:lvl5pPr marL="2286000" lvl="4" indent="-342900" algn="l">
              <a:lnSpc>
                <a:spcPct val="90000"/>
              </a:lnSpc>
              <a:spcBef>
                <a:spcPts val="500"/>
              </a:spcBef>
              <a:spcAft>
                <a:spcPts val="0"/>
              </a:spcAft>
              <a:buClr>
                <a:srgbClr val="1C1573"/>
              </a:buClr>
              <a:buSzPts val="1800"/>
              <a:buChar char="•"/>
              <a:defRPr b="1">
                <a:solidFill>
                  <a:srgbClr val="1C1573"/>
                </a:solidFill>
                <a:latin typeface="Helvetica Neue"/>
                <a:ea typeface="Helvetica Neue"/>
                <a:cs typeface="Helvetica Neue"/>
                <a:sym typeface="Helvetica Neu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matchingName="34_Title and Content">
  <p:cSld name="34_Title and Content">
    <p:spTree>
      <p:nvGrpSpPr>
        <p:cNvPr id="1" name="Shape 1731"/>
        <p:cNvGrpSpPr/>
        <p:nvPr/>
      </p:nvGrpSpPr>
      <p:grpSpPr>
        <a:xfrm>
          <a:off x="0" y="0"/>
          <a:ext cx="0" cy="0"/>
          <a:chOff x="0" y="0"/>
          <a:chExt cx="0" cy="0"/>
        </a:xfrm>
      </p:grpSpPr>
      <p:pic>
        <p:nvPicPr>
          <p:cNvPr id="1732" name="Google Shape;1732;p207"/>
          <p:cNvPicPr preferRelativeResize="0"/>
          <p:nvPr/>
        </p:nvPicPr>
        <p:blipFill rotWithShape="1">
          <a:blip r:embed="rId2">
            <a:alphaModFix amt="50000"/>
          </a:blip>
          <a:srcRect l="177" t="-542" r="176" b="-541"/>
          <a:stretch/>
        </p:blipFill>
        <p:spPr>
          <a:xfrm>
            <a:off x="3563108" y="2223656"/>
            <a:ext cx="2017786" cy="2729344"/>
          </a:xfrm>
          <a:prstGeom prst="rect">
            <a:avLst/>
          </a:prstGeom>
          <a:noFill/>
          <a:ln>
            <a:noFill/>
          </a:ln>
        </p:spPr>
      </p:pic>
      <p:pic>
        <p:nvPicPr>
          <p:cNvPr id="1733" name="Google Shape;1733;p207"/>
          <p:cNvPicPr preferRelativeResize="0"/>
          <p:nvPr/>
        </p:nvPicPr>
        <p:blipFill rotWithShape="1">
          <a:blip r:embed="rId3">
            <a:alphaModFix/>
          </a:blip>
          <a:srcRect/>
          <a:stretch/>
        </p:blipFill>
        <p:spPr>
          <a:xfrm>
            <a:off x="0" y="6817420"/>
            <a:ext cx="9144000" cy="40580"/>
          </a:xfrm>
          <a:prstGeom prst="rect">
            <a:avLst/>
          </a:prstGeom>
          <a:noFill/>
          <a:ln>
            <a:noFill/>
          </a:ln>
        </p:spPr>
      </p:pic>
      <p:pic>
        <p:nvPicPr>
          <p:cNvPr id="1734" name="Google Shape;1734;p207"/>
          <p:cNvPicPr preferRelativeResize="0"/>
          <p:nvPr/>
        </p:nvPicPr>
        <p:blipFill rotWithShape="1">
          <a:blip r:embed="rId4">
            <a:alphaModFix/>
          </a:blip>
          <a:srcRect/>
          <a:stretch/>
        </p:blipFill>
        <p:spPr>
          <a:xfrm>
            <a:off x="0" y="160569"/>
            <a:ext cx="8001000" cy="764364"/>
          </a:xfrm>
          <a:prstGeom prst="rect">
            <a:avLst/>
          </a:prstGeom>
          <a:noFill/>
          <a:ln>
            <a:noFill/>
          </a:ln>
        </p:spPr>
      </p:pic>
      <p:sp>
        <p:nvSpPr>
          <p:cNvPr id="1735" name="Google Shape;1735;p207"/>
          <p:cNvSpPr txBox="1">
            <a:spLocks noGrp="1"/>
          </p:cNvSpPr>
          <p:nvPr>
            <p:ph type="title"/>
          </p:nvPr>
        </p:nvSpPr>
        <p:spPr>
          <a:xfrm>
            <a:off x="628650" y="160569"/>
            <a:ext cx="6991350" cy="76436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2400"/>
              <a:buFont typeface="Helvetica Neue"/>
              <a:buNone/>
              <a:defRPr sz="2400" b="1">
                <a:solidFill>
                  <a:schemeClr val="lt1"/>
                </a:solidFill>
                <a:latin typeface="Helvetica Neue"/>
                <a:ea typeface="Helvetica Neue"/>
                <a:cs typeface="Helvetica Neue"/>
                <a:sym typeface="Helvetica Neu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36" name="Google Shape;1736;p207"/>
          <p:cNvSpPr txBox="1">
            <a:spLocks noGrp="1"/>
          </p:cNvSpPr>
          <p:nvPr>
            <p:ph type="body" idx="1"/>
          </p:nvPr>
        </p:nvSpPr>
        <p:spPr>
          <a:xfrm>
            <a:off x="643304" y="1600202"/>
            <a:ext cx="7620000" cy="2728913"/>
          </a:xfrm>
          <a:prstGeom prst="rect">
            <a:avLst/>
          </a:prstGeom>
          <a:noFill/>
          <a:ln>
            <a:noFill/>
          </a:ln>
        </p:spPr>
        <p:txBody>
          <a:bodyPr spcFirstLastPara="1" wrap="square" lIns="91425" tIns="45700" rIns="91425" bIns="45700" anchor="t" anchorCtr="0">
            <a:normAutofit/>
          </a:bodyPr>
          <a:lstStyle>
            <a:lvl1pPr marL="457200" lvl="0" indent="-314325" algn="l">
              <a:lnSpc>
                <a:spcPct val="90000"/>
              </a:lnSpc>
              <a:spcBef>
                <a:spcPts val="1000"/>
              </a:spcBef>
              <a:spcAft>
                <a:spcPts val="0"/>
              </a:spcAft>
              <a:buClr>
                <a:schemeClr val="dk1"/>
              </a:buClr>
              <a:buSzPts val="1350"/>
              <a:buChar char="•"/>
              <a:defRPr sz="1350">
                <a:latin typeface="Helvetica Neue"/>
                <a:ea typeface="Helvetica Neue"/>
                <a:cs typeface="Helvetica Neue"/>
                <a:sym typeface="Helvetica Neue"/>
              </a:defRPr>
            </a:lvl1pPr>
            <a:lvl2pPr marL="914400" lvl="1" indent="-304800" algn="l">
              <a:lnSpc>
                <a:spcPct val="90000"/>
              </a:lnSpc>
              <a:spcBef>
                <a:spcPts val="500"/>
              </a:spcBef>
              <a:spcAft>
                <a:spcPts val="0"/>
              </a:spcAft>
              <a:buClr>
                <a:schemeClr val="dk1"/>
              </a:buClr>
              <a:buSzPts val="1200"/>
              <a:buChar char="•"/>
              <a:defRPr sz="1200">
                <a:latin typeface="Helvetica Neue"/>
                <a:ea typeface="Helvetica Neue"/>
                <a:cs typeface="Helvetica Neue"/>
                <a:sym typeface="Helvetica Neue"/>
              </a:defRPr>
            </a:lvl2pPr>
            <a:lvl3pPr marL="1371600" lvl="2" indent="-295275" algn="l">
              <a:lnSpc>
                <a:spcPct val="90000"/>
              </a:lnSpc>
              <a:spcBef>
                <a:spcPts val="500"/>
              </a:spcBef>
              <a:spcAft>
                <a:spcPts val="0"/>
              </a:spcAft>
              <a:buClr>
                <a:schemeClr val="dk1"/>
              </a:buClr>
              <a:buSzPts val="1050"/>
              <a:buChar char="•"/>
              <a:defRPr sz="1050">
                <a:latin typeface="Helvetica Neue"/>
                <a:ea typeface="Helvetica Neue"/>
                <a:cs typeface="Helvetica Neue"/>
                <a:sym typeface="Helvetica Neue"/>
              </a:defRPr>
            </a:lvl3pPr>
            <a:lvl4pPr marL="1828800" lvl="3" indent="-285750" algn="l">
              <a:lnSpc>
                <a:spcPct val="90000"/>
              </a:lnSpc>
              <a:spcBef>
                <a:spcPts val="500"/>
              </a:spcBef>
              <a:spcAft>
                <a:spcPts val="0"/>
              </a:spcAft>
              <a:buClr>
                <a:schemeClr val="dk1"/>
              </a:buClr>
              <a:buSzPts val="900"/>
              <a:buChar char="•"/>
              <a:defRPr sz="900">
                <a:latin typeface="Helvetica Neue"/>
                <a:ea typeface="Helvetica Neue"/>
                <a:cs typeface="Helvetica Neue"/>
                <a:sym typeface="Helvetica Neue"/>
              </a:defRPr>
            </a:lvl4pPr>
            <a:lvl5pPr marL="2286000" lvl="4" indent="-285750" algn="l">
              <a:lnSpc>
                <a:spcPct val="90000"/>
              </a:lnSpc>
              <a:spcBef>
                <a:spcPts val="500"/>
              </a:spcBef>
              <a:spcAft>
                <a:spcPts val="0"/>
              </a:spcAft>
              <a:buClr>
                <a:schemeClr val="dk1"/>
              </a:buClr>
              <a:buSzPts val="900"/>
              <a:buChar char="•"/>
              <a:defRPr sz="900">
                <a:latin typeface="Helvetica Neue"/>
                <a:ea typeface="Helvetica Neue"/>
                <a:cs typeface="Helvetica Neue"/>
                <a:sym typeface="Helvetica Neu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37" name="Google Shape;1737;p207"/>
          <p:cNvSpPr txBox="1">
            <a:spLocks noGrp="1"/>
          </p:cNvSpPr>
          <p:nvPr>
            <p:ph type="body" idx="2"/>
          </p:nvPr>
        </p:nvSpPr>
        <p:spPr>
          <a:xfrm>
            <a:off x="246935" y="1143002"/>
            <a:ext cx="8397717" cy="3952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1C1573"/>
              </a:buClr>
              <a:buSzPts val="1500"/>
              <a:buNone/>
              <a:defRPr sz="1500" b="1">
                <a:solidFill>
                  <a:srgbClr val="1C1573"/>
                </a:solidFill>
                <a:latin typeface="Helvetica Neue"/>
                <a:ea typeface="Helvetica Neue"/>
                <a:cs typeface="Helvetica Neue"/>
                <a:sym typeface="Helvetica Neue"/>
              </a:defRPr>
            </a:lvl1pPr>
            <a:lvl2pPr marL="914400" lvl="1" indent="-381000" algn="l">
              <a:lnSpc>
                <a:spcPct val="90000"/>
              </a:lnSpc>
              <a:spcBef>
                <a:spcPts val="500"/>
              </a:spcBef>
              <a:spcAft>
                <a:spcPts val="0"/>
              </a:spcAft>
              <a:buClr>
                <a:srgbClr val="1C1573"/>
              </a:buClr>
              <a:buSzPts val="2400"/>
              <a:buChar char="•"/>
              <a:defRPr b="1">
                <a:solidFill>
                  <a:srgbClr val="1C1573"/>
                </a:solidFill>
                <a:latin typeface="Helvetica Neue"/>
                <a:ea typeface="Helvetica Neue"/>
                <a:cs typeface="Helvetica Neue"/>
                <a:sym typeface="Helvetica Neue"/>
              </a:defRPr>
            </a:lvl2pPr>
            <a:lvl3pPr marL="1371600" lvl="2" indent="-355600" algn="l">
              <a:lnSpc>
                <a:spcPct val="90000"/>
              </a:lnSpc>
              <a:spcBef>
                <a:spcPts val="500"/>
              </a:spcBef>
              <a:spcAft>
                <a:spcPts val="0"/>
              </a:spcAft>
              <a:buClr>
                <a:srgbClr val="1C1573"/>
              </a:buClr>
              <a:buSzPts val="2000"/>
              <a:buChar char="•"/>
              <a:defRPr b="1">
                <a:solidFill>
                  <a:srgbClr val="1C1573"/>
                </a:solidFill>
                <a:latin typeface="Helvetica Neue"/>
                <a:ea typeface="Helvetica Neue"/>
                <a:cs typeface="Helvetica Neue"/>
                <a:sym typeface="Helvetica Neue"/>
              </a:defRPr>
            </a:lvl3pPr>
            <a:lvl4pPr marL="1828800" lvl="3" indent="-342900" algn="l">
              <a:lnSpc>
                <a:spcPct val="90000"/>
              </a:lnSpc>
              <a:spcBef>
                <a:spcPts val="500"/>
              </a:spcBef>
              <a:spcAft>
                <a:spcPts val="0"/>
              </a:spcAft>
              <a:buClr>
                <a:srgbClr val="1C1573"/>
              </a:buClr>
              <a:buSzPts val="1800"/>
              <a:buChar char="•"/>
              <a:defRPr b="1">
                <a:solidFill>
                  <a:srgbClr val="1C1573"/>
                </a:solidFill>
                <a:latin typeface="Helvetica Neue"/>
                <a:ea typeface="Helvetica Neue"/>
                <a:cs typeface="Helvetica Neue"/>
                <a:sym typeface="Helvetica Neue"/>
              </a:defRPr>
            </a:lvl4pPr>
            <a:lvl5pPr marL="2286000" lvl="4" indent="-342900" algn="l">
              <a:lnSpc>
                <a:spcPct val="90000"/>
              </a:lnSpc>
              <a:spcBef>
                <a:spcPts val="500"/>
              </a:spcBef>
              <a:spcAft>
                <a:spcPts val="0"/>
              </a:spcAft>
              <a:buClr>
                <a:srgbClr val="1C1573"/>
              </a:buClr>
              <a:buSzPts val="1800"/>
              <a:buChar char="•"/>
              <a:defRPr b="1">
                <a:solidFill>
                  <a:srgbClr val="1C1573"/>
                </a:solidFill>
                <a:latin typeface="Helvetica Neue"/>
                <a:ea typeface="Helvetica Neue"/>
                <a:cs typeface="Helvetica Neue"/>
                <a:sym typeface="Helvetica Neu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matchingName="36_Title and Content">
  <p:cSld name="36_Title and Content">
    <p:spTree>
      <p:nvGrpSpPr>
        <p:cNvPr id="1" name="Shape 1738"/>
        <p:cNvGrpSpPr/>
        <p:nvPr/>
      </p:nvGrpSpPr>
      <p:grpSpPr>
        <a:xfrm>
          <a:off x="0" y="0"/>
          <a:ext cx="0" cy="0"/>
          <a:chOff x="0" y="0"/>
          <a:chExt cx="0" cy="0"/>
        </a:xfrm>
      </p:grpSpPr>
      <p:pic>
        <p:nvPicPr>
          <p:cNvPr id="1739" name="Google Shape;1739;p209"/>
          <p:cNvPicPr preferRelativeResize="0"/>
          <p:nvPr/>
        </p:nvPicPr>
        <p:blipFill rotWithShape="1">
          <a:blip r:embed="rId2">
            <a:alphaModFix amt="50000"/>
          </a:blip>
          <a:srcRect l="177" t="-542" r="176" b="-541"/>
          <a:stretch/>
        </p:blipFill>
        <p:spPr>
          <a:xfrm>
            <a:off x="3563108" y="2223656"/>
            <a:ext cx="2017786" cy="2729344"/>
          </a:xfrm>
          <a:prstGeom prst="rect">
            <a:avLst/>
          </a:prstGeom>
          <a:noFill/>
          <a:ln>
            <a:noFill/>
          </a:ln>
        </p:spPr>
      </p:pic>
      <p:pic>
        <p:nvPicPr>
          <p:cNvPr id="1740" name="Google Shape;1740;p209"/>
          <p:cNvPicPr preferRelativeResize="0"/>
          <p:nvPr/>
        </p:nvPicPr>
        <p:blipFill rotWithShape="1">
          <a:blip r:embed="rId3">
            <a:alphaModFix/>
          </a:blip>
          <a:srcRect/>
          <a:stretch/>
        </p:blipFill>
        <p:spPr>
          <a:xfrm>
            <a:off x="0" y="6817420"/>
            <a:ext cx="9144000" cy="40580"/>
          </a:xfrm>
          <a:prstGeom prst="rect">
            <a:avLst/>
          </a:prstGeom>
          <a:noFill/>
          <a:ln>
            <a:noFill/>
          </a:ln>
        </p:spPr>
      </p:pic>
      <p:pic>
        <p:nvPicPr>
          <p:cNvPr id="1741" name="Google Shape;1741;p209"/>
          <p:cNvPicPr preferRelativeResize="0"/>
          <p:nvPr/>
        </p:nvPicPr>
        <p:blipFill rotWithShape="1">
          <a:blip r:embed="rId4">
            <a:alphaModFix/>
          </a:blip>
          <a:srcRect/>
          <a:stretch/>
        </p:blipFill>
        <p:spPr>
          <a:xfrm>
            <a:off x="0" y="160569"/>
            <a:ext cx="8001000" cy="764364"/>
          </a:xfrm>
          <a:prstGeom prst="rect">
            <a:avLst/>
          </a:prstGeom>
          <a:noFill/>
          <a:ln>
            <a:noFill/>
          </a:ln>
        </p:spPr>
      </p:pic>
      <p:sp>
        <p:nvSpPr>
          <p:cNvPr id="1742" name="Google Shape;1742;p209"/>
          <p:cNvSpPr txBox="1">
            <a:spLocks noGrp="1"/>
          </p:cNvSpPr>
          <p:nvPr>
            <p:ph type="title"/>
          </p:nvPr>
        </p:nvSpPr>
        <p:spPr>
          <a:xfrm>
            <a:off x="628650" y="160569"/>
            <a:ext cx="6991350" cy="76436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2400"/>
              <a:buFont typeface="Helvetica Neue"/>
              <a:buNone/>
              <a:defRPr sz="2400" b="1">
                <a:solidFill>
                  <a:schemeClr val="lt1"/>
                </a:solidFill>
                <a:latin typeface="Helvetica Neue"/>
                <a:ea typeface="Helvetica Neue"/>
                <a:cs typeface="Helvetica Neue"/>
                <a:sym typeface="Helvetica Neu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43" name="Google Shape;1743;p209"/>
          <p:cNvSpPr txBox="1">
            <a:spLocks noGrp="1"/>
          </p:cNvSpPr>
          <p:nvPr>
            <p:ph type="body" idx="1"/>
          </p:nvPr>
        </p:nvSpPr>
        <p:spPr>
          <a:xfrm>
            <a:off x="643304" y="1600202"/>
            <a:ext cx="7620000" cy="2728913"/>
          </a:xfrm>
          <a:prstGeom prst="rect">
            <a:avLst/>
          </a:prstGeom>
          <a:noFill/>
          <a:ln>
            <a:noFill/>
          </a:ln>
        </p:spPr>
        <p:txBody>
          <a:bodyPr spcFirstLastPara="1" wrap="square" lIns="91425" tIns="45700" rIns="91425" bIns="45700" anchor="t" anchorCtr="0">
            <a:normAutofit/>
          </a:bodyPr>
          <a:lstStyle>
            <a:lvl1pPr marL="457200" lvl="0" indent="-314325" algn="l">
              <a:lnSpc>
                <a:spcPct val="90000"/>
              </a:lnSpc>
              <a:spcBef>
                <a:spcPts val="1000"/>
              </a:spcBef>
              <a:spcAft>
                <a:spcPts val="0"/>
              </a:spcAft>
              <a:buClr>
                <a:schemeClr val="dk1"/>
              </a:buClr>
              <a:buSzPts val="1350"/>
              <a:buChar char="•"/>
              <a:defRPr sz="1350">
                <a:latin typeface="Helvetica Neue"/>
                <a:ea typeface="Helvetica Neue"/>
                <a:cs typeface="Helvetica Neue"/>
                <a:sym typeface="Helvetica Neue"/>
              </a:defRPr>
            </a:lvl1pPr>
            <a:lvl2pPr marL="914400" lvl="1" indent="-304800" algn="l">
              <a:lnSpc>
                <a:spcPct val="90000"/>
              </a:lnSpc>
              <a:spcBef>
                <a:spcPts val="500"/>
              </a:spcBef>
              <a:spcAft>
                <a:spcPts val="0"/>
              </a:spcAft>
              <a:buClr>
                <a:schemeClr val="dk1"/>
              </a:buClr>
              <a:buSzPts val="1200"/>
              <a:buChar char="•"/>
              <a:defRPr sz="1200">
                <a:latin typeface="Helvetica Neue"/>
                <a:ea typeface="Helvetica Neue"/>
                <a:cs typeface="Helvetica Neue"/>
                <a:sym typeface="Helvetica Neue"/>
              </a:defRPr>
            </a:lvl2pPr>
            <a:lvl3pPr marL="1371600" lvl="2" indent="-295275" algn="l">
              <a:lnSpc>
                <a:spcPct val="90000"/>
              </a:lnSpc>
              <a:spcBef>
                <a:spcPts val="500"/>
              </a:spcBef>
              <a:spcAft>
                <a:spcPts val="0"/>
              </a:spcAft>
              <a:buClr>
                <a:schemeClr val="dk1"/>
              </a:buClr>
              <a:buSzPts val="1050"/>
              <a:buChar char="•"/>
              <a:defRPr sz="1050">
                <a:latin typeface="Helvetica Neue"/>
                <a:ea typeface="Helvetica Neue"/>
                <a:cs typeface="Helvetica Neue"/>
                <a:sym typeface="Helvetica Neue"/>
              </a:defRPr>
            </a:lvl3pPr>
            <a:lvl4pPr marL="1828800" lvl="3" indent="-285750" algn="l">
              <a:lnSpc>
                <a:spcPct val="90000"/>
              </a:lnSpc>
              <a:spcBef>
                <a:spcPts val="500"/>
              </a:spcBef>
              <a:spcAft>
                <a:spcPts val="0"/>
              </a:spcAft>
              <a:buClr>
                <a:schemeClr val="dk1"/>
              </a:buClr>
              <a:buSzPts val="900"/>
              <a:buChar char="•"/>
              <a:defRPr sz="900">
                <a:latin typeface="Helvetica Neue"/>
                <a:ea typeface="Helvetica Neue"/>
                <a:cs typeface="Helvetica Neue"/>
                <a:sym typeface="Helvetica Neue"/>
              </a:defRPr>
            </a:lvl4pPr>
            <a:lvl5pPr marL="2286000" lvl="4" indent="-285750" algn="l">
              <a:lnSpc>
                <a:spcPct val="90000"/>
              </a:lnSpc>
              <a:spcBef>
                <a:spcPts val="500"/>
              </a:spcBef>
              <a:spcAft>
                <a:spcPts val="0"/>
              </a:spcAft>
              <a:buClr>
                <a:schemeClr val="dk1"/>
              </a:buClr>
              <a:buSzPts val="900"/>
              <a:buChar char="•"/>
              <a:defRPr sz="900">
                <a:latin typeface="Helvetica Neue"/>
                <a:ea typeface="Helvetica Neue"/>
                <a:cs typeface="Helvetica Neue"/>
                <a:sym typeface="Helvetica Neu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44" name="Google Shape;1744;p209"/>
          <p:cNvSpPr txBox="1">
            <a:spLocks noGrp="1"/>
          </p:cNvSpPr>
          <p:nvPr>
            <p:ph type="body" idx="2"/>
          </p:nvPr>
        </p:nvSpPr>
        <p:spPr>
          <a:xfrm>
            <a:off x="246935" y="1143002"/>
            <a:ext cx="8397717" cy="3952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1C1573"/>
              </a:buClr>
              <a:buSzPts val="1500"/>
              <a:buNone/>
              <a:defRPr sz="1500" b="1">
                <a:solidFill>
                  <a:srgbClr val="1C1573"/>
                </a:solidFill>
                <a:latin typeface="Helvetica Neue"/>
                <a:ea typeface="Helvetica Neue"/>
                <a:cs typeface="Helvetica Neue"/>
                <a:sym typeface="Helvetica Neue"/>
              </a:defRPr>
            </a:lvl1pPr>
            <a:lvl2pPr marL="914400" lvl="1" indent="-381000" algn="l">
              <a:lnSpc>
                <a:spcPct val="90000"/>
              </a:lnSpc>
              <a:spcBef>
                <a:spcPts val="500"/>
              </a:spcBef>
              <a:spcAft>
                <a:spcPts val="0"/>
              </a:spcAft>
              <a:buClr>
                <a:srgbClr val="1C1573"/>
              </a:buClr>
              <a:buSzPts val="2400"/>
              <a:buChar char="•"/>
              <a:defRPr b="1">
                <a:solidFill>
                  <a:srgbClr val="1C1573"/>
                </a:solidFill>
                <a:latin typeface="Helvetica Neue"/>
                <a:ea typeface="Helvetica Neue"/>
                <a:cs typeface="Helvetica Neue"/>
                <a:sym typeface="Helvetica Neue"/>
              </a:defRPr>
            </a:lvl2pPr>
            <a:lvl3pPr marL="1371600" lvl="2" indent="-355600" algn="l">
              <a:lnSpc>
                <a:spcPct val="90000"/>
              </a:lnSpc>
              <a:spcBef>
                <a:spcPts val="500"/>
              </a:spcBef>
              <a:spcAft>
                <a:spcPts val="0"/>
              </a:spcAft>
              <a:buClr>
                <a:srgbClr val="1C1573"/>
              </a:buClr>
              <a:buSzPts val="2000"/>
              <a:buChar char="•"/>
              <a:defRPr b="1">
                <a:solidFill>
                  <a:srgbClr val="1C1573"/>
                </a:solidFill>
                <a:latin typeface="Helvetica Neue"/>
                <a:ea typeface="Helvetica Neue"/>
                <a:cs typeface="Helvetica Neue"/>
                <a:sym typeface="Helvetica Neue"/>
              </a:defRPr>
            </a:lvl3pPr>
            <a:lvl4pPr marL="1828800" lvl="3" indent="-342900" algn="l">
              <a:lnSpc>
                <a:spcPct val="90000"/>
              </a:lnSpc>
              <a:spcBef>
                <a:spcPts val="500"/>
              </a:spcBef>
              <a:spcAft>
                <a:spcPts val="0"/>
              </a:spcAft>
              <a:buClr>
                <a:srgbClr val="1C1573"/>
              </a:buClr>
              <a:buSzPts val="1800"/>
              <a:buChar char="•"/>
              <a:defRPr b="1">
                <a:solidFill>
                  <a:srgbClr val="1C1573"/>
                </a:solidFill>
                <a:latin typeface="Helvetica Neue"/>
                <a:ea typeface="Helvetica Neue"/>
                <a:cs typeface="Helvetica Neue"/>
                <a:sym typeface="Helvetica Neue"/>
              </a:defRPr>
            </a:lvl4pPr>
            <a:lvl5pPr marL="2286000" lvl="4" indent="-342900" algn="l">
              <a:lnSpc>
                <a:spcPct val="90000"/>
              </a:lnSpc>
              <a:spcBef>
                <a:spcPts val="500"/>
              </a:spcBef>
              <a:spcAft>
                <a:spcPts val="0"/>
              </a:spcAft>
              <a:buClr>
                <a:srgbClr val="1C1573"/>
              </a:buClr>
              <a:buSzPts val="1800"/>
              <a:buChar char="•"/>
              <a:defRPr b="1">
                <a:solidFill>
                  <a:srgbClr val="1C1573"/>
                </a:solidFill>
                <a:latin typeface="Helvetica Neue"/>
                <a:ea typeface="Helvetica Neue"/>
                <a:cs typeface="Helvetica Neue"/>
                <a:sym typeface="Helvetica Neu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matchingName="37_Title and Content">
  <p:cSld name="37_Title and Content">
    <p:spTree>
      <p:nvGrpSpPr>
        <p:cNvPr id="1" name="Shape 1745"/>
        <p:cNvGrpSpPr/>
        <p:nvPr/>
      </p:nvGrpSpPr>
      <p:grpSpPr>
        <a:xfrm>
          <a:off x="0" y="0"/>
          <a:ext cx="0" cy="0"/>
          <a:chOff x="0" y="0"/>
          <a:chExt cx="0" cy="0"/>
        </a:xfrm>
      </p:grpSpPr>
      <p:pic>
        <p:nvPicPr>
          <p:cNvPr id="1746" name="Google Shape;1746;p210"/>
          <p:cNvPicPr preferRelativeResize="0"/>
          <p:nvPr/>
        </p:nvPicPr>
        <p:blipFill rotWithShape="1">
          <a:blip r:embed="rId2">
            <a:alphaModFix amt="50000"/>
          </a:blip>
          <a:srcRect l="177" t="-542" r="176" b="-541"/>
          <a:stretch/>
        </p:blipFill>
        <p:spPr>
          <a:xfrm>
            <a:off x="3563108" y="2223656"/>
            <a:ext cx="2017786" cy="2729344"/>
          </a:xfrm>
          <a:prstGeom prst="rect">
            <a:avLst/>
          </a:prstGeom>
          <a:noFill/>
          <a:ln>
            <a:noFill/>
          </a:ln>
        </p:spPr>
      </p:pic>
      <p:pic>
        <p:nvPicPr>
          <p:cNvPr id="1747" name="Google Shape;1747;p210"/>
          <p:cNvPicPr preferRelativeResize="0"/>
          <p:nvPr/>
        </p:nvPicPr>
        <p:blipFill rotWithShape="1">
          <a:blip r:embed="rId3">
            <a:alphaModFix/>
          </a:blip>
          <a:srcRect/>
          <a:stretch/>
        </p:blipFill>
        <p:spPr>
          <a:xfrm>
            <a:off x="0" y="6817420"/>
            <a:ext cx="9144000" cy="40580"/>
          </a:xfrm>
          <a:prstGeom prst="rect">
            <a:avLst/>
          </a:prstGeom>
          <a:noFill/>
          <a:ln>
            <a:noFill/>
          </a:ln>
        </p:spPr>
      </p:pic>
      <p:pic>
        <p:nvPicPr>
          <p:cNvPr id="1748" name="Google Shape;1748;p210"/>
          <p:cNvPicPr preferRelativeResize="0"/>
          <p:nvPr/>
        </p:nvPicPr>
        <p:blipFill rotWithShape="1">
          <a:blip r:embed="rId4">
            <a:alphaModFix/>
          </a:blip>
          <a:srcRect/>
          <a:stretch/>
        </p:blipFill>
        <p:spPr>
          <a:xfrm>
            <a:off x="0" y="160569"/>
            <a:ext cx="8001000" cy="764364"/>
          </a:xfrm>
          <a:prstGeom prst="rect">
            <a:avLst/>
          </a:prstGeom>
          <a:noFill/>
          <a:ln>
            <a:noFill/>
          </a:ln>
        </p:spPr>
      </p:pic>
      <p:sp>
        <p:nvSpPr>
          <p:cNvPr id="1749" name="Google Shape;1749;p210"/>
          <p:cNvSpPr txBox="1">
            <a:spLocks noGrp="1"/>
          </p:cNvSpPr>
          <p:nvPr>
            <p:ph type="title"/>
          </p:nvPr>
        </p:nvSpPr>
        <p:spPr>
          <a:xfrm>
            <a:off x="628650" y="160569"/>
            <a:ext cx="6991350" cy="76436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2400"/>
              <a:buFont typeface="Helvetica Neue"/>
              <a:buNone/>
              <a:defRPr sz="2400" b="1">
                <a:solidFill>
                  <a:schemeClr val="lt1"/>
                </a:solidFill>
                <a:latin typeface="Helvetica Neue"/>
                <a:ea typeface="Helvetica Neue"/>
                <a:cs typeface="Helvetica Neue"/>
                <a:sym typeface="Helvetica Neu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50" name="Google Shape;1750;p210"/>
          <p:cNvSpPr txBox="1">
            <a:spLocks noGrp="1"/>
          </p:cNvSpPr>
          <p:nvPr>
            <p:ph type="body" idx="1"/>
          </p:nvPr>
        </p:nvSpPr>
        <p:spPr>
          <a:xfrm>
            <a:off x="643304" y="1600202"/>
            <a:ext cx="7620000" cy="2728913"/>
          </a:xfrm>
          <a:prstGeom prst="rect">
            <a:avLst/>
          </a:prstGeom>
          <a:noFill/>
          <a:ln>
            <a:noFill/>
          </a:ln>
        </p:spPr>
        <p:txBody>
          <a:bodyPr spcFirstLastPara="1" wrap="square" lIns="91425" tIns="45700" rIns="91425" bIns="45700" anchor="t" anchorCtr="0">
            <a:normAutofit/>
          </a:bodyPr>
          <a:lstStyle>
            <a:lvl1pPr marL="457200" lvl="0" indent="-314325" algn="l">
              <a:lnSpc>
                <a:spcPct val="90000"/>
              </a:lnSpc>
              <a:spcBef>
                <a:spcPts val="1000"/>
              </a:spcBef>
              <a:spcAft>
                <a:spcPts val="0"/>
              </a:spcAft>
              <a:buClr>
                <a:schemeClr val="dk1"/>
              </a:buClr>
              <a:buSzPts val="1350"/>
              <a:buChar char="•"/>
              <a:defRPr sz="1350">
                <a:latin typeface="Helvetica Neue"/>
                <a:ea typeface="Helvetica Neue"/>
                <a:cs typeface="Helvetica Neue"/>
                <a:sym typeface="Helvetica Neue"/>
              </a:defRPr>
            </a:lvl1pPr>
            <a:lvl2pPr marL="914400" lvl="1" indent="-304800" algn="l">
              <a:lnSpc>
                <a:spcPct val="90000"/>
              </a:lnSpc>
              <a:spcBef>
                <a:spcPts val="500"/>
              </a:spcBef>
              <a:spcAft>
                <a:spcPts val="0"/>
              </a:spcAft>
              <a:buClr>
                <a:schemeClr val="dk1"/>
              </a:buClr>
              <a:buSzPts val="1200"/>
              <a:buChar char="•"/>
              <a:defRPr sz="1200">
                <a:latin typeface="Helvetica Neue"/>
                <a:ea typeface="Helvetica Neue"/>
                <a:cs typeface="Helvetica Neue"/>
                <a:sym typeface="Helvetica Neue"/>
              </a:defRPr>
            </a:lvl2pPr>
            <a:lvl3pPr marL="1371600" lvl="2" indent="-295275" algn="l">
              <a:lnSpc>
                <a:spcPct val="90000"/>
              </a:lnSpc>
              <a:spcBef>
                <a:spcPts val="500"/>
              </a:spcBef>
              <a:spcAft>
                <a:spcPts val="0"/>
              </a:spcAft>
              <a:buClr>
                <a:schemeClr val="dk1"/>
              </a:buClr>
              <a:buSzPts val="1050"/>
              <a:buChar char="•"/>
              <a:defRPr sz="1050">
                <a:latin typeface="Helvetica Neue"/>
                <a:ea typeface="Helvetica Neue"/>
                <a:cs typeface="Helvetica Neue"/>
                <a:sym typeface="Helvetica Neue"/>
              </a:defRPr>
            </a:lvl3pPr>
            <a:lvl4pPr marL="1828800" lvl="3" indent="-285750" algn="l">
              <a:lnSpc>
                <a:spcPct val="90000"/>
              </a:lnSpc>
              <a:spcBef>
                <a:spcPts val="500"/>
              </a:spcBef>
              <a:spcAft>
                <a:spcPts val="0"/>
              </a:spcAft>
              <a:buClr>
                <a:schemeClr val="dk1"/>
              </a:buClr>
              <a:buSzPts val="900"/>
              <a:buChar char="•"/>
              <a:defRPr sz="900">
                <a:latin typeface="Helvetica Neue"/>
                <a:ea typeface="Helvetica Neue"/>
                <a:cs typeface="Helvetica Neue"/>
                <a:sym typeface="Helvetica Neue"/>
              </a:defRPr>
            </a:lvl4pPr>
            <a:lvl5pPr marL="2286000" lvl="4" indent="-285750" algn="l">
              <a:lnSpc>
                <a:spcPct val="90000"/>
              </a:lnSpc>
              <a:spcBef>
                <a:spcPts val="500"/>
              </a:spcBef>
              <a:spcAft>
                <a:spcPts val="0"/>
              </a:spcAft>
              <a:buClr>
                <a:schemeClr val="dk1"/>
              </a:buClr>
              <a:buSzPts val="900"/>
              <a:buChar char="•"/>
              <a:defRPr sz="900">
                <a:latin typeface="Helvetica Neue"/>
                <a:ea typeface="Helvetica Neue"/>
                <a:cs typeface="Helvetica Neue"/>
                <a:sym typeface="Helvetica Neu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51" name="Google Shape;1751;p210"/>
          <p:cNvSpPr txBox="1">
            <a:spLocks noGrp="1"/>
          </p:cNvSpPr>
          <p:nvPr>
            <p:ph type="body" idx="2"/>
          </p:nvPr>
        </p:nvSpPr>
        <p:spPr>
          <a:xfrm>
            <a:off x="246935" y="1143002"/>
            <a:ext cx="8397717" cy="3952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1C1573"/>
              </a:buClr>
              <a:buSzPts val="1500"/>
              <a:buNone/>
              <a:defRPr sz="1500" b="1">
                <a:solidFill>
                  <a:srgbClr val="1C1573"/>
                </a:solidFill>
                <a:latin typeface="Helvetica Neue"/>
                <a:ea typeface="Helvetica Neue"/>
                <a:cs typeface="Helvetica Neue"/>
                <a:sym typeface="Helvetica Neue"/>
              </a:defRPr>
            </a:lvl1pPr>
            <a:lvl2pPr marL="914400" lvl="1" indent="-381000" algn="l">
              <a:lnSpc>
                <a:spcPct val="90000"/>
              </a:lnSpc>
              <a:spcBef>
                <a:spcPts val="500"/>
              </a:spcBef>
              <a:spcAft>
                <a:spcPts val="0"/>
              </a:spcAft>
              <a:buClr>
                <a:srgbClr val="1C1573"/>
              </a:buClr>
              <a:buSzPts val="2400"/>
              <a:buChar char="•"/>
              <a:defRPr b="1">
                <a:solidFill>
                  <a:srgbClr val="1C1573"/>
                </a:solidFill>
                <a:latin typeface="Helvetica Neue"/>
                <a:ea typeface="Helvetica Neue"/>
                <a:cs typeface="Helvetica Neue"/>
                <a:sym typeface="Helvetica Neue"/>
              </a:defRPr>
            </a:lvl2pPr>
            <a:lvl3pPr marL="1371600" lvl="2" indent="-355600" algn="l">
              <a:lnSpc>
                <a:spcPct val="90000"/>
              </a:lnSpc>
              <a:spcBef>
                <a:spcPts val="500"/>
              </a:spcBef>
              <a:spcAft>
                <a:spcPts val="0"/>
              </a:spcAft>
              <a:buClr>
                <a:srgbClr val="1C1573"/>
              </a:buClr>
              <a:buSzPts val="2000"/>
              <a:buChar char="•"/>
              <a:defRPr b="1">
                <a:solidFill>
                  <a:srgbClr val="1C1573"/>
                </a:solidFill>
                <a:latin typeface="Helvetica Neue"/>
                <a:ea typeface="Helvetica Neue"/>
                <a:cs typeface="Helvetica Neue"/>
                <a:sym typeface="Helvetica Neue"/>
              </a:defRPr>
            </a:lvl3pPr>
            <a:lvl4pPr marL="1828800" lvl="3" indent="-342900" algn="l">
              <a:lnSpc>
                <a:spcPct val="90000"/>
              </a:lnSpc>
              <a:spcBef>
                <a:spcPts val="500"/>
              </a:spcBef>
              <a:spcAft>
                <a:spcPts val="0"/>
              </a:spcAft>
              <a:buClr>
                <a:srgbClr val="1C1573"/>
              </a:buClr>
              <a:buSzPts val="1800"/>
              <a:buChar char="•"/>
              <a:defRPr b="1">
                <a:solidFill>
                  <a:srgbClr val="1C1573"/>
                </a:solidFill>
                <a:latin typeface="Helvetica Neue"/>
                <a:ea typeface="Helvetica Neue"/>
                <a:cs typeface="Helvetica Neue"/>
                <a:sym typeface="Helvetica Neue"/>
              </a:defRPr>
            </a:lvl4pPr>
            <a:lvl5pPr marL="2286000" lvl="4" indent="-342900" algn="l">
              <a:lnSpc>
                <a:spcPct val="90000"/>
              </a:lnSpc>
              <a:spcBef>
                <a:spcPts val="500"/>
              </a:spcBef>
              <a:spcAft>
                <a:spcPts val="0"/>
              </a:spcAft>
              <a:buClr>
                <a:srgbClr val="1C1573"/>
              </a:buClr>
              <a:buSzPts val="1800"/>
              <a:buChar char="•"/>
              <a:defRPr b="1">
                <a:solidFill>
                  <a:srgbClr val="1C1573"/>
                </a:solidFill>
                <a:latin typeface="Helvetica Neue"/>
                <a:ea typeface="Helvetica Neue"/>
                <a:cs typeface="Helvetica Neue"/>
                <a:sym typeface="Helvetica Neu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764"/>
        <p:cNvGrpSpPr/>
        <p:nvPr/>
      </p:nvGrpSpPr>
      <p:grpSpPr>
        <a:xfrm>
          <a:off x="0" y="0"/>
          <a:ext cx="0" cy="0"/>
          <a:chOff x="0" y="0"/>
          <a:chExt cx="0" cy="0"/>
        </a:xfrm>
      </p:grpSpPr>
      <p:sp>
        <p:nvSpPr>
          <p:cNvPr id="1765" name="Google Shape;1765;p73"/>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t" anchorCtr="0">
            <a:noAutofit/>
          </a:bodyPr>
          <a:lstStyle>
            <a:lvl1pPr marR="0" lvl="0" algn="ctr" rtl="0">
              <a:lnSpc>
                <a:spcPct val="10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766" name="Google Shape;1766;p7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1pPr>
            <a:lvl2pPr marR="0" lvl="1"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2pPr>
            <a:lvl3pPr marR="0" lvl="2"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3pPr>
            <a:lvl4pPr marR="0" lvl="3"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4pPr>
            <a:lvl5pPr marR="0" lvl="4"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5pPr>
            <a:lvl6pPr marR="0" lvl="5"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6pPr>
            <a:lvl7pPr marR="0" lvl="6"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7pPr>
            <a:lvl8pPr marR="0" lvl="7"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8pPr>
            <a:lvl9pPr marR="0" lvl="8"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9pPr>
          </a:lstStyle>
          <a:p>
            <a:endParaRPr/>
          </a:p>
        </p:txBody>
      </p:sp>
      <p:sp>
        <p:nvSpPr>
          <p:cNvPr id="1767" name="Google Shape;1767;p7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1pPr>
            <a:lvl2pPr marR="0" lvl="1"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2pPr>
            <a:lvl3pPr marR="0" lvl="2"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3pPr>
            <a:lvl4pPr marR="0" lvl="3"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4pPr>
            <a:lvl5pPr marR="0" lvl="4"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5pPr>
            <a:lvl6pPr marR="0" lvl="5"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6pPr>
            <a:lvl7pPr marR="0" lvl="6"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7pPr>
            <a:lvl8pPr marR="0" lvl="7"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8pPr>
            <a:lvl9pPr marR="0" lvl="8"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9pPr>
          </a:lstStyle>
          <a:p>
            <a:endParaRPr/>
          </a:p>
        </p:txBody>
      </p:sp>
      <p:sp>
        <p:nvSpPr>
          <p:cNvPr id="1768" name="Google Shape;1768;p7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1pPr>
            <a:lvl2pPr marL="0" marR="0" lvl="1"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2pPr>
            <a:lvl3pPr marL="0" marR="0" lvl="2"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3pPr>
            <a:lvl4pPr marL="0" marR="0" lvl="3"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4pPr>
            <a:lvl5pPr marL="0" marR="0" lvl="4"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5pPr>
            <a:lvl6pPr marL="0" marR="0" lvl="5"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6pPr>
            <a:lvl7pPr marL="0" marR="0" lvl="6"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7pPr>
            <a:lvl8pPr marL="0" marR="0" lvl="7"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8pPr>
            <a:lvl9pPr marL="0" marR="0" lvl="8"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769"/>
        <p:cNvGrpSpPr/>
        <p:nvPr/>
      </p:nvGrpSpPr>
      <p:grpSpPr>
        <a:xfrm>
          <a:off x="0" y="0"/>
          <a:ext cx="0" cy="0"/>
          <a:chOff x="0" y="0"/>
          <a:chExt cx="0" cy="0"/>
        </a:xfrm>
      </p:grpSpPr>
      <p:sp>
        <p:nvSpPr>
          <p:cNvPr id="1770" name="Google Shape;1770;p211"/>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t" anchorCtr="0">
            <a:noAutofit/>
          </a:bodyPr>
          <a:lstStyle>
            <a:lvl1pPr marR="0" lvl="0" algn="ctr" rtl="0">
              <a:lnSpc>
                <a:spcPct val="10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771" name="Google Shape;1771;p211"/>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a:endParaRPr/>
          </a:p>
        </p:txBody>
      </p:sp>
      <p:sp>
        <p:nvSpPr>
          <p:cNvPr id="1772" name="Google Shape;1772;p21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1pPr>
            <a:lvl2pPr marR="0" lvl="1"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2pPr>
            <a:lvl3pPr marR="0" lvl="2"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3pPr>
            <a:lvl4pPr marR="0" lvl="3"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4pPr>
            <a:lvl5pPr marR="0" lvl="4"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5pPr>
            <a:lvl6pPr marR="0" lvl="5"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6pPr>
            <a:lvl7pPr marR="0" lvl="6"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7pPr>
            <a:lvl8pPr marR="0" lvl="7"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8pPr>
            <a:lvl9pPr marR="0" lvl="8"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9pPr>
          </a:lstStyle>
          <a:p>
            <a:endParaRPr/>
          </a:p>
        </p:txBody>
      </p:sp>
      <p:sp>
        <p:nvSpPr>
          <p:cNvPr id="1773" name="Google Shape;1773;p21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1pPr>
            <a:lvl2pPr marR="0" lvl="1"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2pPr>
            <a:lvl3pPr marR="0" lvl="2"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3pPr>
            <a:lvl4pPr marR="0" lvl="3"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4pPr>
            <a:lvl5pPr marR="0" lvl="4"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5pPr>
            <a:lvl6pPr marR="0" lvl="5"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6pPr>
            <a:lvl7pPr marR="0" lvl="6"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7pPr>
            <a:lvl8pPr marR="0" lvl="7"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8pPr>
            <a:lvl9pPr marR="0" lvl="8"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9pPr>
          </a:lstStyle>
          <a:p>
            <a:endParaRPr/>
          </a:p>
        </p:txBody>
      </p:sp>
      <p:sp>
        <p:nvSpPr>
          <p:cNvPr id="1774" name="Google Shape;1774;p21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1pPr>
            <a:lvl2pPr marL="0" marR="0" lvl="1"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2pPr>
            <a:lvl3pPr marL="0" marR="0" lvl="2"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3pPr>
            <a:lvl4pPr marL="0" marR="0" lvl="3"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4pPr>
            <a:lvl5pPr marL="0" marR="0" lvl="4"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5pPr>
            <a:lvl6pPr marL="0" marR="0" lvl="5"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6pPr>
            <a:lvl7pPr marL="0" marR="0" lvl="6"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7pPr>
            <a:lvl8pPr marL="0" marR="0" lvl="7"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8pPr>
            <a:lvl9pPr marL="0" marR="0" lvl="8"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775"/>
        <p:cNvGrpSpPr/>
        <p:nvPr/>
      </p:nvGrpSpPr>
      <p:grpSpPr>
        <a:xfrm>
          <a:off x="0" y="0"/>
          <a:ext cx="0" cy="0"/>
          <a:chOff x="0" y="0"/>
          <a:chExt cx="0" cy="0"/>
        </a:xfrm>
      </p:grpSpPr>
      <p:sp>
        <p:nvSpPr>
          <p:cNvPr id="1776" name="Google Shape;1776;p212"/>
          <p:cNvSpPr txBox="1">
            <a:spLocks noGrp="1"/>
          </p:cNvSpPr>
          <p:nvPr>
            <p:ph type="title"/>
          </p:nvPr>
        </p:nvSpPr>
        <p:spPr>
          <a:xfrm>
            <a:off x="395536" y="274638"/>
            <a:ext cx="6120680" cy="850106"/>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777" name="Google Shape;1777;p212"/>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778" name="Google Shape;1778;p212"/>
          <p:cNvSpPr txBox="1">
            <a:spLocks noGrp="1"/>
          </p:cNvSpPr>
          <p:nvPr>
            <p:ph type="ftr" idx="11"/>
          </p:nvPr>
        </p:nvSpPr>
        <p:spPr>
          <a:xfrm>
            <a:off x="2195736" y="6237312"/>
            <a:ext cx="4392488"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Tahoma"/>
                <a:ea typeface="Tahoma"/>
                <a:cs typeface="Tahoma"/>
                <a:sym typeface="Tahoma"/>
              </a:defRPr>
            </a:lvl1pPr>
            <a:lvl2pPr marR="0" lvl="1"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2pPr>
            <a:lvl3pPr marR="0" lvl="2"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3pPr>
            <a:lvl4pPr marR="0" lvl="3"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4pPr>
            <a:lvl5pPr marR="0" lvl="4"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5pPr>
            <a:lvl6pPr marR="0" lvl="5"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6pPr>
            <a:lvl7pPr marR="0" lvl="6"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7pPr>
            <a:lvl8pPr marR="0" lvl="7"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8pPr>
            <a:lvl9pPr marR="0" lvl="8"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9pPr>
          </a:lstStyle>
          <a:p>
            <a:endParaRPr/>
          </a:p>
        </p:txBody>
      </p:sp>
      <p:sp>
        <p:nvSpPr>
          <p:cNvPr id="1779" name="Google Shape;1779;p212"/>
          <p:cNvSpPr txBox="1">
            <a:spLocks noGrp="1"/>
          </p:cNvSpPr>
          <p:nvPr>
            <p:ph type="sldNum" idx="12"/>
          </p:nvPr>
        </p:nvSpPr>
        <p:spPr>
          <a:xfrm>
            <a:off x="8532440" y="6237312"/>
            <a:ext cx="611560" cy="293117"/>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600"/>
              <a:buFont typeface="Tahoma"/>
              <a:buNone/>
              <a:defRPr sz="1600" b="1" i="0" u="none" strike="noStrike" cap="none">
                <a:solidFill>
                  <a:srgbClr val="000000"/>
                </a:solidFill>
                <a:latin typeface="Tahoma"/>
                <a:ea typeface="Tahoma"/>
                <a:cs typeface="Tahoma"/>
                <a:sym typeface="Tahoma"/>
              </a:defRPr>
            </a:lvl1pPr>
            <a:lvl2pPr marL="0" marR="0" lvl="1" indent="0" algn="l" rtl="0">
              <a:lnSpc>
                <a:spcPct val="100000"/>
              </a:lnSpc>
              <a:spcBef>
                <a:spcPts val="0"/>
              </a:spcBef>
              <a:spcAft>
                <a:spcPts val="0"/>
              </a:spcAft>
              <a:buClr>
                <a:srgbClr val="000000"/>
              </a:buClr>
              <a:buSzPts val="1600"/>
              <a:buFont typeface="Tahoma"/>
              <a:buNone/>
              <a:defRPr sz="1600" b="1" i="0" u="none" strike="noStrike" cap="none">
                <a:solidFill>
                  <a:srgbClr val="000000"/>
                </a:solidFill>
                <a:latin typeface="Tahoma"/>
                <a:ea typeface="Tahoma"/>
                <a:cs typeface="Tahoma"/>
                <a:sym typeface="Tahoma"/>
              </a:defRPr>
            </a:lvl2pPr>
            <a:lvl3pPr marL="0" marR="0" lvl="2" indent="0" algn="l" rtl="0">
              <a:lnSpc>
                <a:spcPct val="100000"/>
              </a:lnSpc>
              <a:spcBef>
                <a:spcPts val="0"/>
              </a:spcBef>
              <a:spcAft>
                <a:spcPts val="0"/>
              </a:spcAft>
              <a:buClr>
                <a:srgbClr val="000000"/>
              </a:buClr>
              <a:buSzPts val="1600"/>
              <a:buFont typeface="Tahoma"/>
              <a:buNone/>
              <a:defRPr sz="1600" b="1" i="0" u="none" strike="noStrike" cap="none">
                <a:solidFill>
                  <a:srgbClr val="000000"/>
                </a:solidFill>
                <a:latin typeface="Tahoma"/>
                <a:ea typeface="Tahoma"/>
                <a:cs typeface="Tahoma"/>
                <a:sym typeface="Tahoma"/>
              </a:defRPr>
            </a:lvl3pPr>
            <a:lvl4pPr marL="0" marR="0" lvl="3" indent="0" algn="l" rtl="0">
              <a:lnSpc>
                <a:spcPct val="100000"/>
              </a:lnSpc>
              <a:spcBef>
                <a:spcPts val="0"/>
              </a:spcBef>
              <a:spcAft>
                <a:spcPts val="0"/>
              </a:spcAft>
              <a:buClr>
                <a:srgbClr val="000000"/>
              </a:buClr>
              <a:buSzPts val="1600"/>
              <a:buFont typeface="Tahoma"/>
              <a:buNone/>
              <a:defRPr sz="1600" b="1" i="0" u="none" strike="noStrike" cap="none">
                <a:solidFill>
                  <a:srgbClr val="000000"/>
                </a:solidFill>
                <a:latin typeface="Tahoma"/>
                <a:ea typeface="Tahoma"/>
                <a:cs typeface="Tahoma"/>
                <a:sym typeface="Tahoma"/>
              </a:defRPr>
            </a:lvl4pPr>
            <a:lvl5pPr marL="0" marR="0" lvl="4" indent="0" algn="l" rtl="0">
              <a:lnSpc>
                <a:spcPct val="100000"/>
              </a:lnSpc>
              <a:spcBef>
                <a:spcPts val="0"/>
              </a:spcBef>
              <a:spcAft>
                <a:spcPts val="0"/>
              </a:spcAft>
              <a:buClr>
                <a:srgbClr val="000000"/>
              </a:buClr>
              <a:buSzPts val="1600"/>
              <a:buFont typeface="Tahoma"/>
              <a:buNone/>
              <a:defRPr sz="1600" b="1" i="0" u="none" strike="noStrike" cap="none">
                <a:solidFill>
                  <a:srgbClr val="000000"/>
                </a:solidFill>
                <a:latin typeface="Tahoma"/>
                <a:ea typeface="Tahoma"/>
                <a:cs typeface="Tahoma"/>
                <a:sym typeface="Tahoma"/>
              </a:defRPr>
            </a:lvl5pPr>
            <a:lvl6pPr marL="0" marR="0" lvl="5" indent="0" algn="l" rtl="0">
              <a:lnSpc>
                <a:spcPct val="100000"/>
              </a:lnSpc>
              <a:spcBef>
                <a:spcPts val="0"/>
              </a:spcBef>
              <a:spcAft>
                <a:spcPts val="0"/>
              </a:spcAft>
              <a:buClr>
                <a:srgbClr val="000000"/>
              </a:buClr>
              <a:buSzPts val="1600"/>
              <a:buFont typeface="Tahoma"/>
              <a:buNone/>
              <a:defRPr sz="1600" b="1" i="0" u="none" strike="noStrike" cap="none">
                <a:solidFill>
                  <a:srgbClr val="000000"/>
                </a:solidFill>
                <a:latin typeface="Tahoma"/>
                <a:ea typeface="Tahoma"/>
                <a:cs typeface="Tahoma"/>
                <a:sym typeface="Tahoma"/>
              </a:defRPr>
            </a:lvl6pPr>
            <a:lvl7pPr marL="0" marR="0" lvl="6" indent="0" algn="l" rtl="0">
              <a:lnSpc>
                <a:spcPct val="100000"/>
              </a:lnSpc>
              <a:spcBef>
                <a:spcPts val="0"/>
              </a:spcBef>
              <a:spcAft>
                <a:spcPts val="0"/>
              </a:spcAft>
              <a:buClr>
                <a:srgbClr val="000000"/>
              </a:buClr>
              <a:buSzPts val="1600"/>
              <a:buFont typeface="Tahoma"/>
              <a:buNone/>
              <a:defRPr sz="1600" b="1" i="0" u="none" strike="noStrike" cap="none">
                <a:solidFill>
                  <a:srgbClr val="000000"/>
                </a:solidFill>
                <a:latin typeface="Tahoma"/>
                <a:ea typeface="Tahoma"/>
                <a:cs typeface="Tahoma"/>
                <a:sym typeface="Tahoma"/>
              </a:defRPr>
            </a:lvl7pPr>
            <a:lvl8pPr marL="0" marR="0" lvl="7" indent="0" algn="l" rtl="0">
              <a:lnSpc>
                <a:spcPct val="100000"/>
              </a:lnSpc>
              <a:spcBef>
                <a:spcPts val="0"/>
              </a:spcBef>
              <a:spcAft>
                <a:spcPts val="0"/>
              </a:spcAft>
              <a:buClr>
                <a:srgbClr val="000000"/>
              </a:buClr>
              <a:buSzPts val="1600"/>
              <a:buFont typeface="Tahoma"/>
              <a:buNone/>
              <a:defRPr sz="1600" b="1" i="0" u="none" strike="noStrike" cap="none">
                <a:solidFill>
                  <a:srgbClr val="000000"/>
                </a:solidFill>
                <a:latin typeface="Tahoma"/>
                <a:ea typeface="Tahoma"/>
                <a:cs typeface="Tahoma"/>
                <a:sym typeface="Tahoma"/>
              </a:defRPr>
            </a:lvl8pPr>
            <a:lvl9pPr marL="0" marR="0" lvl="8" indent="0" algn="l" rtl="0">
              <a:lnSpc>
                <a:spcPct val="100000"/>
              </a:lnSpc>
              <a:spcBef>
                <a:spcPts val="0"/>
              </a:spcBef>
              <a:spcAft>
                <a:spcPts val="0"/>
              </a:spcAft>
              <a:buClr>
                <a:srgbClr val="000000"/>
              </a:buClr>
              <a:buSzPts val="1600"/>
              <a:buFont typeface="Tahoma"/>
              <a:buNone/>
              <a:defRPr sz="1600" b="1" i="0" u="none" strike="noStrike" cap="none">
                <a:solidFill>
                  <a:srgbClr val="000000"/>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matchingName="3_Title and Content">
  <p:cSld name="3_Title and Content">
    <p:spTree>
      <p:nvGrpSpPr>
        <p:cNvPr id="1" name="Shape 1780"/>
        <p:cNvGrpSpPr/>
        <p:nvPr/>
      </p:nvGrpSpPr>
      <p:grpSpPr>
        <a:xfrm>
          <a:off x="0" y="0"/>
          <a:ext cx="0" cy="0"/>
          <a:chOff x="0" y="0"/>
          <a:chExt cx="0" cy="0"/>
        </a:xfrm>
      </p:grpSpPr>
      <p:sp>
        <p:nvSpPr>
          <p:cNvPr id="1781" name="Google Shape;1781;p213"/>
          <p:cNvSpPr txBox="1">
            <a:spLocks noGrp="1"/>
          </p:cNvSpPr>
          <p:nvPr>
            <p:ph type="title"/>
          </p:nvPr>
        </p:nvSpPr>
        <p:spPr>
          <a:xfrm>
            <a:off x="395536" y="274638"/>
            <a:ext cx="6120680" cy="850106"/>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782" name="Google Shape;1782;p213"/>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783" name="Google Shape;1783;p213"/>
          <p:cNvSpPr txBox="1">
            <a:spLocks noGrp="1"/>
          </p:cNvSpPr>
          <p:nvPr>
            <p:ph type="ftr" idx="11"/>
          </p:nvPr>
        </p:nvSpPr>
        <p:spPr>
          <a:xfrm>
            <a:off x="2195736" y="6237312"/>
            <a:ext cx="4392488"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Tahoma"/>
                <a:ea typeface="Tahoma"/>
                <a:cs typeface="Tahoma"/>
                <a:sym typeface="Tahoma"/>
              </a:defRPr>
            </a:lvl1pPr>
            <a:lvl2pPr marR="0" lvl="1"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2pPr>
            <a:lvl3pPr marR="0" lvl="2"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3pPr>
            <a:lvl4pPr marR="0" lvl="3"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4pPr>
            <a:lvl5pPr marR="0" lvl="4"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5pPr>
            <a:lvl6pPr marR="0" lvl="5"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6pPr>
            <a:lvl7pPr marR="0" lvl="6"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7pPr>
            <a:lvl8pPr marR="0" lvl="7"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8pPr>
            <a:lvl9pPr marR="0" lvl="8"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9pPr>
          </a:lstStyle>
          <a:p>
            <a:endParaRPr/>
          </a:p>
        </p:txBody>
      </p:sp>
      <p:sp>
        <p:nvSpPr>
          <p:cNvPr id="1784" name="Google Shape;1784;p213"/>
          <p:cNvSpPr txBox="1">
            <a:spLocks noGrp="1"/>
          </p:cNvSpPr>
          <p:nvPr>
            <p:ph type="sldNum" idx="12"/>
          </p:nvPr>
        </p:nvSpPr>
        <p:spPr>
          <a:xfrm>
            <a:off x="8532440" y="6237312"/>
            <a:ext cx="611560" cy="293117"/>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600"/>
              <a:buFont typeface="Tahoma"/>
              <a:buNone/>
              <a:defRPr sz="1600" b="1" i="0" u="none" strike="noStrike" cap="none">
                <a:solidFill>
                  <a:srgbClr val="000000"/>
                </a:solidFill>
                <a:latin typeface="Tahoma"/>
                <a:ea typeface="Tahoma"/>
                <a:cs typeface="Tahoma"/>
                <a:sym typeface="Tahoma"/>
              </a:defRPr>
            </a:lvl1pPr>
            <a:lvl2pPr marL="0" marR="0" lvl="1" indent="0" algn="l" rtl="0">
              <a:lnSpc>
                <a:spcPct val="100000"/>
              </a:lnSpc>
              <a:spcBef>
                <a:spcPts val="0"/>
              </a:spcBef>
              <a:spcAft>
                <a:spcPts val="0"/>
              </a:spcAft>
              <a:buClr>
                <a:srgbClr val="000000"/>
              </a:buClr>
              <a:buSzPts val="1600"/>
              <a:buFont typeface="Tahoma"/>
              <a:buNone/>
              <a:defRPr sz="1600" b="1" i="0" u="none" strike="noStrike" cap="none">
                <a:solidFill>
                  <a:srgbClr val="000000"/>
                </a:solidFill>
                <a:latin typeface="Tahoma"/>
                <a:ea typeface="Tahoma"/>
                <a:cs typeface="Tahoma"/>
                <a:sym typeface="Tahoma"/>
              </a:defRPr>
            </a:lvl2pPr>
            <a:lvl3pPr marL="0" marR="0" lvl="2" indent="0" algn="l" rtl="0">
              <a:lnSpc>
                <a:spcPct val="100000"/>
              </a:lnSpc>
              <a:spcBef>
                <a:spcPts val="0"/>
              </a:spcBef>
              <a:spcAft>
                <a:spcPts val="0"/>
              </a:spcAft>
              <a:buClr>
                <a:srgbClr val="000000"/>
              </a:buClr>
              <a:buSzPts val="1600"/>
              <a:buFont typeface="Tahoma"/>
              <a:buNone/>
              <a:defRPr sz="1600" b="1" i="0" u="none" strike="noStrike" cap="none">
                <a:solidFill>
                  <a:srgbClr val="000000"/>
                </a:solidFill>
                <a:latin typeface="Tahoma"/>
                <a:ea typeface="Tahoma"/>
                <a:cs typeface="Tahoma"/>
                <a:sym typeface="Tahoma"/>
              </a:defRPr>
            </a:lvl3pPr>
            <a:lvl4pPr marL="0" marR="0" lvl="3" indent="0" algn="l" rtl="0">
              <a:lnSpc>
                <a:spcPct val="100000"/>
              </a:lnSpc>
              <a:spcBef>
                <a:spcPts val="0"/>
              </a:spcBef>
              <a:spcAft>
                <a:spcPts val="0"/>
              </a:spcAft>
              <a:buClr>
                <a:srgbClr val="000000"/>
              </a:buClr>
              <a:buSzPts val="1600"/>
              <a:buFont typeface="Tahoma"/>
              <a:buNone/>
              <a:defRPr sz="1600" b="1" i="0" u="none" strike="noStrike" cap="none">
                <a:solidFill>
                  <a:srgbClr val="000000"/>
                </a:solidFill>
                <a:latin typeface="Tahoma"/>
                <a:ea typeface="Tahoma"/>
                <a:cs typeface="Tahoma"/>
                <a:sym typeface="Tahoma"/>
              </a:defRPr>
            </a:lvl4pPr>
            <a:lvl5pPr marL="0" marR="0" lvl="4" indent="0" algn="l" rtl="0">
              <a:lnSpc>
                <a:spcPct val="100000"/>
              </a:lnSpc>
              <a:spcBef>
                <a:spcPts val="0"/>
              </a:spcBef>
              <a:spcAft>
                <a:spcPts val="0"/>
              </a:spcAft>
              <a:buClr>
                <a:srgbClr val="000000"/>
              </a:buClr>
              <a:buSzPts val="1600"/>
              <a:buFont typeface="Tahoma"/>
              <a:buNone/>
              <a:defRPr sz="1600" b="1" i="0" u="none" strike="noStrike" cap="none">
                <a:solidFill>
                  <a:srgbClr val="000000"/>
                </a:solidFill>
                <a:latin typeface="Tahoma"/>
                <a:ea typeface="Tahoma"/>
                <a:cs typeface="Tahoma"/>
                <a:sym typeface="Tahoma"/>
              </a:defRPr>
            </a:lvl5pPr>
            <a:lvl6pPr marL="0" marR="0" lvl="5" indent="0" algn="l" rtl="0">
              <a:lnSpc>
                <a:spcPct val="100000"/>
              </a:lnSpc>
              <a:spcBef>
                <a:spcPts val="0"/>
              </a:spcBef>
              <a:spcAft>
                <a:spcPts val="0"/>
              </a:spcAft>
              <a:buClr>
                <a:srgbClr val="000000"/>
              </a:buClr>
              <a:buSzPts val="1600"/>
              <a:buFont typeface="Tahoma"/>
              <a:buNone/>
              <a:defRPr sz="1600" b="1" i="0" u="none" strike="noStrike" cap="none">
                <a:solidFill>
                  <a:srgbClr val="000000"/>
                </a:solidFill>
                <a:latin typeface="Tahoma"/>
                <a:ea typeface="Tahoma"/>
                <a:cs typeface="Tahoma"/>
                <a:sym typeface="Tahoma"/>
              </a:defRPr>
            </a:lvl6pPr>
            <a:lvl7pPr marL="0" marR="0" lvl="6" indent="0" algn="l" rtl="0">
              <a:lnSpc>
                <a:spcPct val="100000"/>
              </a:lnSpc>
              <a:spcBef>
                <a:spcPts val="0"/>
              </a:spcBef>
              <a:spcAft>
                <a:spcPts val="0"/>
              </a:spcAft>
              <a:buClr>
                <a:srgbClr val="000000"/>
              </a:buClr>
              <a:buSzPts val="1600"/>
              <a:buFont typeface="Tahoma"/>
              <a:buNone/>
              <a:defRPr sz="1600" b="1" i="0" u="none" strike="noStrike" cap="none">
                <a:solidFill>
                  <a:srgbClr val="000000"/>
                </a:solidFill>
                <a:latin typeface="Tahoma"/>
                <a:ea typeface="Tahoma"/>
                <a:cs typeface="Tahoma"/>
                <a:sym typeface="Tahoma"/>
              </a:defRPr>
            </a:lvl7pPr>
            <a:lvl8pPr marL="0" marR="0" lvl="7" indent="0" algn="l" rtl="0">
              <a:lnSpc>
                <a:spcPct val="100000"/>
              </a:lnSpc>
              <a:spcBef>
                <a:spcPts val="0"/>
              </a:spcBef>
              <a:spcAft>
                <a:spcPts val="0"/>
              </a:spcAft>
              <a:buClr>
                <a:srgbClr val="000000"/>
              </a:buClr>
              <a:buSzPts val="1600"/>
              <a:buFont typeface="Tahoma"/>
              <a:buNone/>
              <a:defRPr sz="1600" b="1" i="0" u="none" strike="noStrike" cap="none">
                <a:solidFill>
                  <a:srgbClr val="000000"/>
                </a:solidFill>
                <a:latin typeface="Tahoma"/>
                <a:ea typeface="Tahoma"/>
                <a:cs typeface="Tahoma"/>
                <a:sym typeface="Tahoma"/>
              </a:defRPr>
            </a:lvl8pPr>
            <a:lvl9pPr marL="0" marR="0" lvl="8" indent="0" algn="l" rtl="0">
              <a:lnSpc>
                <a:spcPct val="100000"/>
              </a:lnSpc>
              <a:spcBef>
                <a:spcPts val="0"/>
              </a:spcBef>
              <a:spcAft>
                <a:spcPts val="0"/>
              </a:spcAft>
              <a:buClr>
                <a:srgbClr val="000000"/>
              </a:buClr>
              <a:buSzPts val="1600"/>
              <a:buFont typeface="Tahoma"/>
              <a:buNone/>
              <a:defRPr sz="1600" b="1" i="0" u="none" strike="noStrike" cap="none">
                <a:solidFill>
                  <a:srgbClr val="000000"/>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matchingName="2_Title and Content">
  <p:cSld name="2_Title and Content">
    <p:spTree>
      <p:nvGrpSpPr>
        <p:cNvPr id="1" name="Shape 1785"/>
        <p:cNvGrpSpPr/>
        <p:nvPr/>
      </p:nvGrpSpPr>
      <p:grpSpPr>
        <a:xfrm>
          <a:off x="0" y="0"/>
          <a:ext cx="0" cy="0"/>
          <a:chOff x="0" y="0"/>
          <a:chExt cx="0" cy="0"/>
        </a:xfrm>
      </p:grpSpPr>
      <p:sp>
        <p:nvSpPr>
          <p:cNvPr id="1786" name="Google Shape;1786;p214"/>
          <p:cNvSpPr txBox="1">
            <a:spLocks noGrp="1"/>
          </p:cNvSpPr>
          <p:nvPr>
            <p:ph type="title"/>
          </p:nvPr>
        </p:nvSpPr>
        <p:spPr>
          <a:xfrm>
            <a:off x="395536" y="274638"/>
            <a:ext cx="6120680" cy="850106"/>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787" name="Google Shape;1787;p214"/>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788" name="Google Shape;1788;p214"/>
          <p:cNvSpPr txBox="1">
            <a:spLocks noGrp="1"/>
          </p:cNvSpPr>
          <p:nvPr>
            <p:ph type="ftr" idx="11"/>
          </p:nvPr>
        </p:nvSpPr>
        <p:spPr>
          <a:xfrm>
            <a:off x="2195736" y="6237312"/>
            <a:ext cx="4392488"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Tahoma"/>
                <a:ea typeface="Tahoma"/>
                <a:cs typeface="Tahoma"/>
                <a:sym typeface="Tahoma"/>
              </a:defRPr>
            </a:lvl1pPr>
            <a:lvl2pPr marR="0" lvl="1"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2pPr>
            <a:lvl3pPr marR="0" lvl="2"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3pPr>
            <a:lvl4pPr marR="0" lvl="3"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4pPr>
            <a:lvl5pPr marR="0" lvl="4"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5pPr>
            <a:lvl6pPr marR="0" lvl="5"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6pPr>
            <a:lvl7pPr marR="0" lvl="6"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7pPr>
            <a:lvl8pPr marR="0" lvl="7"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8pPr>
            <a:lvl9pPr marR="0" lvl="8"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9pPr>
          </a:lstStyle>
          <a:p>
            <a:endParaRPr/>
          </a:p>
        </p:txBody>
      </p:sp>
      <p:sp>
        <p:nvSpPr>
          <p:cNvPr id="1789" name="Google Shape;1789;p214"/>
          <p:cNvSpPr txBox="1">
            <a:spLocks noGrp="1"/>
          </p:cNvSpPr>
          <p:nvPr>
            <p:ph type="sldNum" idx="12"/>
          </p:nvPr>
        </p:nvSpPr>
        <p:spPr>
          <a:xfrm>
            <a:off x="8532440" y="6237312"/>
            <a:ext cx="611560" cy="293117"/>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600"/>
              <a:buFont typeface="Tahoma"/>
              <a:buNone/>
              <a:defRPr sz="1600" b="1" i="0" u="none" strike="noStrike" cap="none">
                <a:solidFill>
                  <a:srgbClr val="000000"/>
                </a:solidFill>
                <a:latin typeface="Tahoma"/>
                <a:ea typeface="Tahoma"/>
                <a:cs typeface="Tahoma"/>
                <a:sym typeface="Tahoma"/>
              </a:defRPr>
            </a:lvl1pPr>
            <a:lvl2pPr marL="0" marR="0" lvl="1" indent="0" algn="l" rtl="0">
              <a:lnSpc>
                <a:spcPct val="100000"/>
              </a:lnSpc>
              <a:spcBef>
                <a:spcPts val="0"/>
              </a:spcBef>
              <a:spcAft>
                <a:spcPts val="0"/>
              </a:spcAft>
              <a:buClr>
                <a:srgbClr val="000000"/>
              </a:buClr>
              <a:buSzPts val="1600"/>
              <a:buFont typeface="Tahoma"/>
              <a:buNone/>
              <a:defRPr sz="1600" b="1" i="0" u="none" strike="noStrike" cap="none">
                <a:solidFill>
                  <a:srgbClr val="000000"/>
                </a:solidFill>
                <a:latin typeface="Tahoma"/>
                <a:ea typeface="Tahoma"/>
                <a:cs typeface="Tahoma"/>
                <a:sym typeface="Tahoma"/>
              </a:defRPr>
            </a:lvl2pPr>
            <a:lvl3pPr marL="0" marR="0" lvl="2" indent="0" algn="l" rtl="0">
              <a:lnSpc>
                <a:spcPct val="100000"/>
              </a:lnSpc>
              <a:spcBef>
                <a:spcPts val="0"/>
              </a:spcBef>
              <a:spcAft>
                <a:spcPts val="0"/>
              </a:spcAft>
              <a:buClr>
                <a:srgbClr val="000000"/>
              </a:buClr>
              <a:buSzPts val="1600"/>
              <a:buFont typeface="Tahoma"/>
              <a:buNone/>
              <a:defRPr sz="1600" b="1" i="0" u="none" strike="noStrike" cap="none">
                <a:solidFill>
                  <a:srgbClr val="000000"/>
                </a:solidFill>
                <a:latin typeface="Tahoma"/>
                <a:ea typeface="Tahoma"/>
                <a:cs typeface="Tahoma"/>
                <a:sym typeface="Tahoma"/>
              </a:defRPr>
            </a:lvl3pPr>
            <a:lvl4pPr marL="0" marR="0" lvl="3" indent="0" algn="l" rtl="0">
              <a:lnSpc>
                <a:spcPct val="100000"/>
              </a:lnSpc>
              <a:spcBef>
                <a:spcPts val="0"/>
              </a:spcBef>
              <a:spcAft>
                <a:spcPts val="0"/>
              </a:spcAft>
              <a:buClr>
                <a:srgbClr val="000000"/>
              </a:buClr>
              <a:buSzPts val="1600"/>
              <a:buFont typeface="Tahoma"/>
              <a:buNone/>
              <a:defRPr sz="1600" b="1" i="0" u="none" strike="noStrike" cap="none">
                <a:solidFill>
                  <a:srgbClr val="000000"/>
                </a:solidFill>
                <a:latin typeface="Tahoma"/>
                <a:ea typeface="Tahoma"/>
                <a:cs typeface="Tahoma"/>
                <a:sym typeface="Tahoma"/>
              </a:defRPr>
            </a:lvl4pPr>
            <a:lvl5pPr marL="0" marR="0" lvl="4" indent="0" algn="l" rtl="0">
              <a:lnSpc>
                <a:spcPct val="100000"/>
              </a:lnSpc>
              <a:spcBef>
                <a:spcPts val="0"/>
              </a:spcBef>
              <a:spcAft>
                <a:spcPts val="0"/>
              </a:spcAft>
              <a:buClr>
                <a:srgbClr val="000000"/>
              </a:buClr>
              <a:buSzPts val="1600"/>
              <a:buFont typeface="Tahoma"/>
              <a:buNone/>
              <a:defRPr sz="1600" b="1" i="0" u="none" strike="noStrike" cap="none">
                <a:solidFill>
                  <a:srgbClr val="000000"/>
                </a:solidFill>
                <a:latin typeface="Tahoma"/>
                <a:ea typeface="Tahoma"/>
                <a:cs typeface="Tahoma"/>
                <a:sym typeface="Tahoma"/>
              </a:defRPr>
            </a:lvl5pPr>
            <a:lvl6pPr marL="0" marR="0" lvl="5" indent="0" algn="l" rtl="0">
              <a:lnSpc>
                <a:spcPct val="100000"/>
              </a:lnSpc>
              <a:spcBef>
                <a:spcPts val="0"/>
              </a:spcBef>
              <a:spcAft>
                <a:spcPts val="0"/>
              </a:spcAft>
              <a:buClr>
                <a:srgbClr val="000000"/>
              </a:buClr>
              <a:buSzPts val="1600"/>
              <a:buFont typeface="Tahoma"/>
              <a:buNone/>
              <a:defRPr sz="1600" b="1" i="0" u="none" strike="noStrike" cap="none">
                <a:solidFill>
                  <a:srgbClr val="000000"/>
                </a:solidFill>
                <a:latin typeface="Tahoma"/>
                <a:ea typeface="Tahoma"/>
                <a:cs typeface="Tahoma"/>
                <a:sym typeface="Tahoma"/>
              </a:defRPr>
            </a:lvl6pPr>
            <a:lvl7pPr marL="0" marR="0" lvl="6" indent="0" algn="l" rtl="0">
              <a:lnSpc>
                <a:spcPct val="100000"/>
              </a:lnSpc>
              <a:spcBef>
                <a:spcPts val="0"/>
              </a:spcBef>
              <a:spcAft>
                <a:spcPts val="0"/>
              </a:spcAft>
              <a:buClr>
                <a:srgbClr val="000000"/>
              </a:buClr>
              <a:buSzPts val="1600"/>
              <a:buFont typeface="Tahoma"/>
              <a:buNone/>
              <a:defRPr sz="1600" b="1" i="0" u="none" strike="noStrike" cap="none">
                <a:solidFill>
                  <a:srgbClr val="000000"/>
                </a:solidFill>
                <a:latin typeface="Tahoma"/>
                <a:ea typeface="Tahoma"/>
                <a:cs typeface="Tahoma"/>
                <a:sym typeface="Tahoma"/>
              </a:defRPr>
            </a:lvl7pPr>
            <a:lvl8pPr marL="0" marR="0" lvl="7" indent="0" algn="l" rtl="0">
              <a:lnSpc>
                <a:spcPct val="100000"/>
              </a:lnSpc>
              <a:spcBef>
                <a:spcPts val="0"/>
              </a:spcBef>
              <a:spcAft>
                <a:spcPts val="0"/>
              </a:spcAft>
              <a:buClr>
                <a:srgbClr val="000000"/>
              </a:buClr>
              <a:buSzPts val="1600"/>
              <a:buFont typeface="Tahoma"/>
              <a:buNone/>
              <a:defRPr sz="1600" b="1" i="0" u="none" strike="noStrike" cap="none">
                <a:solidFill>
                  <a:srgbClr val="000000"/>
                </a:solidFill>
                <a:latin typeface="Tahoma"/>
                <a:ea typeface="Tahoma"/>
                <a:cs typeface="Tahoma"/>
                <a:sym typeface="Tahoma"/>
              </a:defRPr>
            </a:lvl8pPr>
            <a:lvl9pPr marL="0" marR="0" lvl="8" indent="0" algn="l" rtl="0">
              <a:lnSpc>
                <a:spcPct val="100000"/>
              </a:lnSpc>
              <a:spcBef>
                <a:spcPts val="0"/>
              </a:spcBef>
              <a:spcAft>
                <a:spcPts val="0"/>
              </a:spcAft>
              <a:buClr>
                <a:srgbClr val="000000"/>
              </a:buClr>
              <a:buSzPts val="1600"/>
              <a:buFont typeface="Tahoma"/>
              <a:buNone/>
              <a:defRPr sz="1600" b="1" i="0" u="none" strike="noStrike" cap="none">
                <a:solidFill>
                  <a:srgbClr val="000000"/>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Section Header">
  <p:cSld name="Section Header">
    <p:spTree>
      <p:nvGrpSpPr>
        <p:cNvPr id="1" name="Shape 224"/>
        <p:cNvGrpSpPr/>
        <p:nvPr/>
      </p:nvGrpSpPr>
      <p:grpSpPr>
        <a:xfrm>
          <a:off x="0" y="0"/>
          <a:ext cx="0" cy="0"/>
          <a:chOff x="0" y="0"/>
          <a:chExt cx="0" cy="0"/>
        </a:xfrm>
      </p:grpSpPr>
      <p:pic>
        <p:nvPicPr>
          <p:cNvPr id="225" name="Google Shape;225;p96" descr="\\Server\D\jyoti\FI023_BITS_v1\styleguide img\IMG_5627_b.jpg"/>
          <p:cNvPicPr preferRelativeResize="0"/>
          <p:nvPr/>
        </p:nvPicPr>
        <p:blipFill rotWithShape="1">
          <a:blip r:embed="rId2">
            <a:alphaModFix/>
          </a:blip>
          <a:srcRect/>
          <a:stretch/>
        </p:blipFill>
        <p:spPr>
          <a:xfrm>
            <a:off x="0" y="0"/>
            <a:ext cx="9144000" cy="6858000"/>
          </a:xfrm>
          <a:prstGeom prst="rect">
            <a:avLst/>
          </a:prstGeom>
          <a:noFill/>
          <a:ln>
            <a:noFill/>
          </a:ln>
        </p:spPr>
      </p:pic>
      <p:sp>
        <p:nvSpPr>
          <p:cNvPr id="226" name="Google Shape;226;p96"/>
          <p:cNvSpPr/>
          <p:nvPr/>
        </p:nvSpPr>
        <p:spPr>
          <a:xfrm>
            <a:off x="0" y="4281488"/>
            <a:ext cx="9144000" cy="2576512"/>
          </a:xfrm>
          <a:prstGeom prst="rect">
            <a:avLst/>
          </a:prstGeom>
          <a:solidFill>
            <a:schemeClr val="lt1"/>
          </a:solidFill>
          <a:ln w="9525" cap="flat" cmpd="sng">
            <a:solidFill>
              <a:srgbClr val="4A7DBA"/>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pic>
        <p:nvPicPr>
          <p:cNvPr id="227" name="Google Shape;227;p96" descr="Picture 7.png"/>
          <p:cNvPicPr preferRelativeResize="0"/>
          <p:nvPr/>
        </p:nvPicPr>
        <p:blipFill rotWithShape="1">
          <a:blip r:embed="rId3">
            <a:alphaModFix/>
          </a:blip>
          <a:srcRect l="1923" b="5334"/>
          <a:stretch/>
        </p:blipFill>
        <p:spPr>
          <a:xfrm>
            <a:off x="6629400" y="0"/>
            <a:ext cx="2193925" cy="692150"/>
          </a:xfrm>
          <a:prstGeom prst="rect">
            <a:avLst/>
          </a:prstGeom>
          <a:noFill/>
          <a:ln>
            <a:noFill/>
          </a:ln>
        </p:spPr>
      </p:pic>
      <p:sp>
        <p:nvSpPr>
          <p:cNvPr id="228" name="Google Shape;228;p96"/>
          <p:cNvSpPr/>
          <p:nvPr/>
        </p:nvSpPr>
        <p:spPr>
          <a:xfrm>
            <a:off x="2882900" y="6775450"/>
            <a:ext cx="2895600" cy="76200"/>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229" name="Google Shape;229;p96"/>
          <p:cNvSpPr/>
          <p:nvPr/>
        </p:nvSpPr>
        <p:spPr>
          <a:xfrm>
            <a:off x="-12700" y="6775450"/>
            <a:ext cx="2895600" cy="76200"/>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230" name="Google Shape;230;p96"/>
          <p:cNvSpPr/>
          <p:nvPr/>
        </p:nvSpPr>
        <p:spPr>
          <a:xfrm>
            <a:off x="5778500" y="6775450"/>
            <a:ext cx="2895600" cy="76200"/>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231" name="Google Shape;231;p96"/>
          <p:cNvSpPr txBox="1"/>
          <p:nvPr/>
        </p:nvSpPr>
        <p:spPr>
          <a:xfrm>
            <a:off x="6858000" y="762000"/>
            <a:ext cx="2209800" cy="55403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FFFF"/>
              </a:buClr>
              <a:buSzPts val="2900"/>
              <a:buFont typeface="Arial"/>
              <a:buNone/>
            </a:pPr>
            <a:r>
              <a:rPr lang="en-US" sz="2900" b="1" i="0" u="none" strike="noStrike" cap="none">
                <a:solidFill>
                  <a:srgbClr val="FFFFFF"/>
                </a:solidFill>
                <a:latin typeface="Arial"/>
                <a:ea typeface="Arial"/>
                <a:cs typeface="Arial"/>
                <a:sym typeface="Arial"/>
              </a:rPr>
              <a:t>BITS</a:t>
            </a:r>
            <a:r>
              <a:rPr lang="en-US" sz="2900" b="0" i="0" u="none" strike="noStrike" cap="none">
                <a:solidFill>
                  <a:srgbClr val="FFFFFF"/>
                </a:solidFill>
                <a:latin typeface="Arial"/>
                <a:ea typeface="Arial"/>
                <a:cs typeface="Arial"/>
                <a:sym typeface="Arial"/>
              </a:rPr>
              <a:t> Pilani</a:t>
            </a:r>
            <a:endParaRPr sz="1400" b="0" i="0" u="none" strike="noStrike" cap="none">
              <a:solidFill>
                <a:srgbClr val="000000"/>
              </a:solidFill>
              <a:latin typeface="Arial"/>
              <a:ea typeface="Arial"/>
              <a:cs typeface="Arial"/>
              <a:sym typeface="Arial"/>
            </a:endParaRPr>
          </a:p>
        </p:txBody>
      </p:sp>
      <p:sp>
        <p:nvSpPr>
          <p:cNvPr id="232" name="Google Shape;232;p96"/>
          <p:cNvSpPr txBox="1"/>
          <p:nvPr/>
        </p:nvSpPr>
        <p:spPr>
          <a:xfrm>
            <a:off x="7086600" y="1171575"/>
            <a:ext cx="1905000" cy="27622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1200"/>
              <a:buFont typeface="Arial"/>
              <a:buNone/>
            </a:pPr>
            <a:r>
              <a:rPr lang="en-US" sz="1200" b="0" i="0" u="none" strike="noStrike" cap="none">
                <a:solidFill>
                  <a:srgbClr val="FFFFFF"/>
                </a:solidFill>
                <a:latin typeface="Arial"/>
                <a:ea typeface="Arial"/>
                <a:cs typeface="Arial"/>
                <a:sym typeface="Arial"/>
              </a:rPr>
              <a:t>Pilani Campus</a:t>
            </a:r>
            <a:endParaRPr sz="1400" b="0" i="0" u="none" strike="noStrike" cap="none">
              <a:solidFill>
                <a:srgbClr val="000000"/>
              </a:solidFill>
              <a:latin typeface="Arial"/>
              <a:ea typeface="Arial"/>
              <a:cs typeface="Arial"/>
              <a:sym typeface="Arial"/>
            </a:endParaRPr>
          </a:p>
        </p:txBody>
      </p:sp>
      <p:sp>
        <p:nvSpPr>
          <p:cNvPr id="233" name="Google Shape;233;p96"/>
          <p:cNvSpPr txBox="1">
            <a:spLocks noGrp="1"/>
          </p:cNvSpPr>
          <p:nvPr>
            <p:ph type="body" idx="1"/>
          </p:nvPr>
        </p:nvSpPr>
        <p:spPr>
          <a:xfrm>
            <a:off x="304800" y="4648200"/>
            <a:ext cx="8458200" cy="1600200"/>
          </a:xfrm>
          <a:prstGeom prst="rect">
            <a:avLst/>
          </a:prstGeom>
          <a:noFill/>
          <a:ln>
            <a:noFill/>
          </a:ln>
        </p:spPr>
        <p:txBody>
          <a:bodyPr spcFirstLastPara="1" wrap="square" lIns="91425" tIns="45700" rIns="91425" bIns="45700" anchor="t" anchorCtr="0">
            <a:noAutofit/>
          </a:bodyPr>
          <a:lstStyle>
            <a:lvl1pPr marL="457200" lvl="0" indent="-228600" algn="l">
              <a:lnSpc>
                <a:spcPct val="104999"/>
              </a:lnSpc>
              <a:spcBef>
                <a:spcPts val="0"/>
              </a:spcBef>
              <a:spcAft>
                <a:spcPts val="0"/>
              </a:spcAft>
              <a:buClr>
                <a:schemeClr val="dk1"/>
              </a:buClr>
              <a:buSzPts val="4000"/>
              <a:buNone/>
              <a:defRPr sz="4000" b="1">
                <a:latin typeface="Arial"/>
                <a:ea typeface="Arial"/>
                <a:cs typeface="Arial"/>
                <a:sym typeface="Arial"/>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90"/>
        <p:cNvGrpSpPr/>
        <p:nvPr/>
      </p:nvGrpSpPr>
      <p:grpSpPr>
        <a:xfrm>
          <a:off x="0" y="0"/>
          <a:ext cx="0" cy="0"/>
          <a:chOff x="0" y="0"/>
          <a:chExt cx="0" cy="0"/>
        </a:xfrm>
      </p:grpSpPr>
      <p:sp>
        <p:nvSpPr>
          <p:cNvPr id="1791" name="Google Shape;1791;p215"/>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1"/>
              </a:buClr>
              <a:buSzPts val="4000"/>
              <a:buFont typeface="Calibri"/>
              <a:buNone/>
              <a:defRPr sz="4000" b="1"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792" name="Google Shape;1792;p215"/>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00"/>
              </a:spcBef>
              <a:spcAft>
                <a:spcPts val="0"/>
              </a:spcAft>
              <a:buClr>
                <a:srgbClr val="888888"/>
              </a:buClr>
              <a:buSzPts val="2000"/>
              <a:buNone/>
              <a:defRPr sz="2000">
                <a:solidFill>
                  <a:srgbClr val="888888"/>
                </a:solidFill>
              </a:defRPr>
            </a:lvl1pPr>
            <a:lvl2pPr marL="914400" lvl="1" indent="-228600" algn="l">
              <a:lnSpc>
                <a:spcPct val="100000"/>
              </a:lnSpc>
              <a:spcBef>
                <a:spcPts val="360"/>
              </a:spcBef>
              <a:spcAft>
                <a:spcPts val="0"/>
              </a:spcAft>
              <a:buClr>
                <a:srgbClr val="888888"/>
              </a:buClr>
              <a:buSzPts val="1800"/>
              <a:buNone/>
              <a:defRPr sz="1800">
                <a:solidFill>
                  <a:srgbClr val="888888"/>
                </a:solidFill>
              </a:defRPr>
            </a:lvl2pPr>
            <a:lvl3pPr marL="1371600" lvl="2" indent="-228600" algn="l">
              <a:lnSpc>
                <a:spcPct val="100000"/>
              </a:lnSpc>
              <a:spcBef>
                <a:spcPts val="320"/>
              </a:spcBef>
              <a:spcAft>
                <a:spcPts val="0"/>
              </a:spcAft>
              <a:buClr>
                <a:srgbClr val="888888"/>
              </a:buClr>
              <a:buSzPts val="1600"/>
              <a:buNone/>
              <a:defRPr sz="1600">
                <a:solidFill>
                  <a:srgbClr val="888888"/>
                </a:solidFill>
              </a:defRPr>
            </a:lvl3pPr>
            <a:lvl4pPr marL="1828800" lvl="3" indent="-228600" algn="l">
              <a:lnSpc>
                <a:spcPct val="100000"/>
              </a:lnSpc>
              <a:spcBef>
                <a:spcPts val="280"/>
              </a:spcBef>
              <a:spcAft>
                <a:spcPts val="0"/>
              </a:spcAft>
              <a:buClr>
                <a:srgbClr val="888888"/>
              </a:buClr>
              <a:buSzPts val="1400"/>
              <a:buNone/>
              <a:defRPr sz="1400">
                <a:solidFill>
                  <a:srgbClr val="888888"/>
                </a:solidFill>
              </a:defRPr>
            </a:lvl4pPr>
            <a:lvl5pPr marL="2286000" lvl="4" indent="-228600" algn="l">
              <a:lnSpc>
                <a:spcPct val="100000"/>
              </a:lnSpc>
              <a:spcBef>
                <a:spcPts val="280"/>
              </a:spcBef>
              <a:spcAft>
                <a:spcPts val="0"/>
              </a:spcAft>
              <a:buClr>
                <a:srgbClr val="888888"/>
              </a:buClr>
              <a:buSzPts val="1400"/>
              <a:buNone/>
              <a:defRPr sz="1400">
                <a:solidFill>
                  <a:srgbClr val="888888"/>
                </a:solidFill>
              </a:defRPr>
            </a:lvl5pPr>
            <a:lvl6pPr marL="2743200" lvl="5" indent="-228600" algn="l">
              <a:lnSpc>
                <a:spcPct val="100000"/>
              </a:lnSpc>
              <a:spcBef>
                <a:spcPts val="280"/>
              </a:spcBef>
              <a:spcAft>
                <a:spcPts val="0"/>
              </a:spcAft>
              <a:buClr>
                <a:srgbClr val="888888"/>
              </a:buClr>
              <a:buSzPts val="1400"/>
              <a:buNone/>
              <a:defRPr sz="1400">
                <a:solidFill>
                  <a:srgbClr val="888888"/>
                </a:solidFill>
              </a:defRPr>
            </a:lvl6pPr>
            <a:lvl7pPr marL="3200400" lvl="6" indent="-228600" algn="l">
              <a:lnSpc>
                <a:spcPct val="100000"/>
              </a:lnSpc>
              <a:spcBef>
                <a:spcPts val="280"/>
              </a:spcBef>
              <a:spcAft>
                <a:spcPts val="0"/>
              </a:spcAft>
              <a:buClr>
                <a:srgbClr val="888888"/>
              </a:buClr>
              <a:buSzPts val="1400"/>
              <a:buNone/>
              <a:defRPr sz="1400">
                <a:solidFill>
                  <a:srgbClr val="888888"/>
                </a:solidFill>
              </a:defRPr>
            </a:lvl7pPr>
            <a:lvl8pPr marL="3657600" lvl="7" indent="-228600" algn="l">
              <a:lnSpc>
                <a:spcPct val="100000"/>
              </a:lnSpc>
              <a:spcBef>
                <a:spcPts val="280"/>
              </a:spcBef>
              <a:spcAft>
                <a:spcPts val="0"/>
              </a:spcAft>
              <a:buClr>
                <a:srgbClr val="888888"/>
              </a:buClr>
              <a:buSzPts val="1400"/>
              <a:buNone/>
              <a:defRPr sz="1400">
                <a:solidFill>
                  <a:srgbClr val="888888"/>
                </a:solidFill>
              </a:defRPr>
            </a:lvl8pPr>
            <a:lvl9pPr marL="4114800" lvl="8" indent="-228600" algn="l">
              <a:lnSpc>
                <a:spcPct val="100000"/>
              </a:lnSpc>
              <a:spcBef>
                <a:spcPts val="280"/>
              </a:spcBef>
              <a:spcAft>
                <a:spcPts val="0"/>
              </a:spcAft>
              <a:buClr>
                <a:srgbClr val="888888"/>
              </a:buClr>
              <a:buSzPts val="1400"/>
              <a:buNone/>
              <a:defRPr sz="1400">
                <a:solidFill>
                  <a:srgbClr val="888888"/>
                </a:solidFill>
              </a:defRPr>
            </a:lvl9pPr>
          </a:lstStyle>
          <a:p>
            <a:endParaRPr/>
          </a:p>
        </p:txBody>
      </p:sp>
      <p:sp>
        <p:nvSpPr>
          <p:cNvPr id="1793" name="Google Shape;1793;p21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1pPr>
            <a:lvl2pPr marR="0" lvl="1"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2pPr>
            <a:lvl3pPr marR="0" lvl="2"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3pPr>
            <a:lvl4pPr marR="0" lvl="3"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4pPr>
            <a:lvl5pPr marR="0" lvl="4"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5pPr>
            <a:lvl6pPr marR="0" lvl="5"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6pPr>
            <a:lvl7pPr marR="0" lvl="6"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7pPr>
            <a:lvl8pPr marR="0" lvl="7"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8pPr>
            <a:lvl9pPr marR="0" lvl="8"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9pPr>
          </a:lstStyle>
          <a:p>
            <a:endParaRPr/>
          </a:p>
        </p:txBody>
      </p:sp>
      <p:sp>
        <p:nvSpPr>
          <p:cNvPr id="1794" name="Google Shape;1794;p21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1pPr>
            <a:lvl2pPr marR="0" lvl="1"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2pPr>
            <a:lvl3pPr marR="0" lvl="2"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3pPr>
            <a:lvl4pPr marR="0" lvl="3"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4pPr>
            <a:lvl5pPr marR="0" lvl="4"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5pPr>
            <a:lvl6pPr marR="0" lvl="5"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6pPr>
            <a:lvl7pPr marR="0" lvl="6"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7pPr>
            <a:lvl8pPr marR="0" lvl="7"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8pPr>
            <a:lvl9pPr marR="0" lvl="8"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9pPr>
          </a:lstStyle>
          <a:p>
            <a:endParaRPr/>
          </a:p>
        </p:txBody>
      </p:sp>
      <p:sp>
        <p:nvSpPr>
          <p:cNvPr id="1795" name="Google Shape;1795;p21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1pPr>
            <a:lvl2pPr marL="0" marR="0" lvl="1"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2pPr>
            <a:lvl3pPr marL="0" marR="0" lvl="2"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3pPr>
            <a:lvl4pPr marL="0" marR="0" lvl="3"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4pPr>
            <a:lvl5pPr marL="0" marR="0" lvl="4"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5pPr>
            <a:lvl6pPr marL="0" marR="0" lvl="5"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6pPr>
            <a:lvl7pPr marL="0" marR="0" lvl="6"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7pPr>
            <a:lvl8pPr marL="0" marR="0" lvl="7"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8pPr>
            <a:lvl9pPr marL="0" marR="0" lvl="8"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796"/>
        <p:cNvGrpSpPr/>
        <p:nvPr/>
      </p:nvGrpSpPr>
      <p:grpSpPr>
        <a:xfrm>
          <a:off x="0" y="0"/>
          <a:ext cx="0" cy="0"/>
          <a:chOff x="0" y="0"/>
          <a:chExt cx="0" cy="0"/>
        </a:xfrm>
      </p:grpSpPr>
      <p:sp>
        <p:nvSpPr>
          <p:cNvPr id="1797" name="Google Shape;1797;p21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t" anchorCtr="0">
            <a:noAutofit/>
          </a:bodyPr>
          <a:lstStyle>
            <a:lvl1pPr marR="0" lvl="0" algn="ctr" rtl="0">
              <a:lnSpc>
                <a:spcPct val="10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798" name="Google Shape;1798;p216"/>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lnSpc>
                <a:spcPct val="100000"/>
              </a:lnSpc>
              <a:spcBef>
                <a:spcPts val="560"/>
              </a:spcBef>
              <a:spcAft>
                <a:spcPts val="0"/>
              </a:spcAft>
              <a:buClr>
                <a:schemeClr val="dk1"/>
              </a:buClr>
              <a:buSzPts val="2800"/>
              <a:buChar char="•"/>
              <a:defRPr sz="2800"/>
            </a:lvl1pPr>
            <a:lvl2pPr marL="914400" lvl="1" indent="-381000" algn="l">
              <a:lnSpc>
                <a:spcPct val="100000"/>
              </a:lnSpc>
              <a:spcBef>
                <a:spcPts val="480"/>
              </a:spcBef>
              <a:spcAft>
                <a:spcPts val="0"/>
              </a:spcAft>
              <a:buClr>
                <a:schemeClr val="dk1"/>
              </a:buClr>
              <a:buSzPts val="2400"/>
              <a:buChar char="–"/>
              <a:defRPr sz="2400"/>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1799" name="Google Shape;1799;p216"/>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lnSpc>
                <a:spcPct val="100000"/>
              </a:lnSpc>
              <a:spcBef>
                <a:spcPts val="560"/>
              </a:spcBef>
              <a:spcAft>
                <a:spcPts val="0"/>
              </a:spcAft>
              <a:buClr>
                <a:schemeClr val="dk1"/>
              </a:buClr>
              <a:buSzPts val="2800"/>
              <a:buChar char="•"/>
              <a:defRPr sz="2800"/>
            </a:lvl1pPr>
            <a:lvl2pPr marL="914400" lvl="1" indent="-381000" algn="l">
              <a:lnSpc>
                <a:spcPct val="100000"/>
              </a:lnSpc>
              <a:spcBef>
                <a:spcPts val="480"/>
              </a:spcBef>
              <a:spcAft>
                <a:spcPts val="0"/>
              </a:spcAft>
              <a:buClr>
                <a:schemeClr val="dk1"/>
              </a:buClr>
              <a:buSzPts val="2400"/>
              <a:buChar char="–"/>
              <a:defRPr sz="2400"/>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1800" name="Google Shape;1800;p21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1pPr>
            <a:lvl2pPr marR="0" lvl="1"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2pPr>
            <a:lvl3pPr marR="0" lvl="2"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3pPr>
            <a:lvl4pPr marR="0" lvl="3"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4pPr>
            <a:lvl5pPr marR="0" lvl="4"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5pPr>
            <a:lvl6pPr marR="0" lvl="5"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6pPr>
            <a:lvl7pPr marR="0" lvl="6"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7pPr>
            <a:lvl8pPr marR="0" lvl="7"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8pPr>
            <a:lvl9pPr marR="0" lvl="8"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9pPr>
          </a:lstStyle>
          <a:p>
            <a:endParaRPr/>
          </a:p>
        </p:txBody>
      </p:sp>
      <p:sp>
        <p:nvSpPr>
          <p:cNvPr id="1801" name="Google Shape;1801;p21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1pPr>
            <a:lvl2pPr marR="0" lvl="1"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2pPr>
            <a:lvl3pPr marR="0" lvl="2"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3pPr>
            <a:lvl4pPr marR="0" lvl="3"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4pPr>
            <a:lvl5pPr marR="0" lvl="4"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5pPr>
            <a:lvl6pPr marR="0" lvl="5"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6pPr>
            <a:lvl7pPr marR="0" lvl="6"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7pPr>
            <a:lvl8pPr marR="0" lvl="7"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8pPr>
            <a:lvl9pPr marR="0" lvl="8"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9pPr>
          </a:lstStyle>
          <a:p>
            <a:endParaRPr/>
          </a:p>
        </p:txBody>
      </p:sp>
      <p:sp>
        <p:nvSpPr>
          <p:cNvPr id="1802" name="Google Shape;1802;p21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1pPr>
            <a:lvl2pPr marL="0" marR="0" lvl="1"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2pPr>
            <a:lvl3pPr marL="0" marR="0" lvl="2"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3pPr>
            <a:lvl4pPr marL="0" marR="0" lvl="3"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4pPr>
            <a:lvl5pPr marL="0" marR="0" lvl="4"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5pPr>
            <a:lvl6pPr marL="0" marR="0" lvl="5"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6pPr>
            <a:lvl7pPr marL="0" marR="0" lvl="6"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7pPr>
            <a:lvl8pPr marL="0" marR="0" lvl="7"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8pPr>
            <a:lvl9pPr marL="0" marR="0" lvl="8"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1803"/>
        <p:cNvGrpSpPr/>
        <p:nvPr/>
      </p:nvGrpSpPr>
      <p:grpSpPr>
        <a:xfrm>
          <a:off x="0" y="0"/>
          <a:ext cx="0" cy="0"/>
          <a:chOff x="0" y="0"/>
          <a:chExt cx="0" cy="0"/>
        </a:xfrm>
      </p:grpSpPr>
      <p:sp>
        <p:nvSpPr>
          <p:cNvPr id="1804" name="Google Shape;1804;p21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t" anchorCtr="0">
            <a:noAutofit/>
          </a:bodyPr>
          <a:lstStyle>
            <a:lvl1pPr marR="0" lvl="0" algn="ctr" rtl="0">
              <a:lnSpc>
                <a:spcPct val="10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805" name="Google Shape;1805;p217"/>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1806" name="Google Shape;1806;p217"/>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1807" name="Google Shape;1807;p217"/>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1808" name="Google Shape;1808;p217"/>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1809" name="Google Shape;1809;p21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1pPr>
            <a:lvl2pPr marR="0" lvl="1"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2pPr>
            <a:lvl3pPr marR="0" lvl="2"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3pPr>
            <a:lvl4pPr marR="0" lvl="3"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4pPr>
            <a:lvl5pPr marR="0" lvl="4"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5pPr>
            <a:lvl6pPr marR="0" lvl="5"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6pPr>
            <a:lvl7pPr marR="0" lvl="6"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7pPr>
            <a:lvl8pPr marR="0" lvl="7"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8pPr>
            <a:lvl9pPr marR="0" lvl="8"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9pPr>
          </a:lstStyle>
          <a:p>
            <a:endParaRPr/>
          </a:p>
        </p:txBody>
      </p:sp>
      <p:sp>
        <p:nvSpPr>
          <p:cNvPr id="1810" name="Google Shape;1810;p21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1pPr>
            <a:lvl2pPr marR="0" lvl="1"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2pPr>
            <a:lvl3pPr marR="0" lvl="2"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3pPr>
            <a:lvl4pPr marR="0" lvl="3"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4pPr>
            <a:lvl5pPr marR="0" lvl="4"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5pPr>
            <a:lvl6pPr marR="0" lvl="5"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6pPr>
            <a:lvl7pPr marR="0" lvl="6"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7pPr>
            <a:lvl8pPr marR="0" lvl="7"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8pPr>
            <a:lvl9pPr marR="0" lvl="8"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9pPr>
          </a:lstStyle>
          <a:p>
            <a:endParaRPr/>
          </a:p>
        </p:txBody>
      </p:sp>
      <p:sp>
        <p:nvSpPr>
          <p:cNvPr id="1811" name="Google Shape;1811;p21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1pPr>
            <a:lvl2pPr marL="0" marR="0" lvl="1"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2pPr>
            <a:lvl3pPr marL="0" marR="0" lvl="2"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3pPr>
            <a:lvl4pPr marL="0" marR="0" lvl="3"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4pPr>
            <a:lvl5pPr marL="0" marR="0" lvl="4"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5pPr>
            <a:lvl6pPr marL="0" marR="0" lvl="5"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6pPr>
            <a:lvl7pPr marL="0" marR="0" lvl="6"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7pPr>
            <a:lvl8pPr marL="0" marR="0" lvl="7"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8pPr>
            <a:lvl9pPr marL="0" marR="0" lvl="8"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812"/>
        <p:cNvGrpSpPr/>
        <p:nvPr/>
      </p:nvGrpSpPr>
      <p:grpSpPr>
        <a:xfrm>
          <a:off x="0" y="0"/>
          <a:ext cx="0" cy="0"/>
          <a:chOff x="0" y="0"/>
          <a:chExt cx="0" cy="0"/>
        </a:xfrm>
      </p:grpSpPr>
      <p:sp>
        <p:nvSpPr>
          <p:cNvPr id="1813" name="Google Shape;1813;p21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1pPr>
            <a:lvl2pPr marR="0" lvl="1"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2pPr>
            <a:lvl3pPr marR="0" lvl="2"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3pPr>
            <a:lvl4pPr marR="0" lvl="3"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4pPr>
            <a:lvl5pPr marR="0" lvl="4"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5pPr>
            <a:lvl6pPr marR="0" lvl="5"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6pPr>
            <a:lvl7pPr marR="0" lvl="6"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7pPr>
            <a:lvl8pPr marR="0" lvl="7"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8pPr>
            <a:lvl9pPr marR="0" lvl="8"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9pPr>
          </a:lstStyle>
          <a:p>
            <a:endParaRPr/>
          </a:p>
        </p:txBody>
      </p:sp>
      <p:sp>
        <p:nvSpPr>
          <p:cNvPr id="1814" name="Google Shape;1814;p21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1pPr>
            <a:lvl2pPr marR="0" lvl="1"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2pPr>
            <a:lvl3pPr marR="0" lvl="2"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3pPr>
            <a:lvl4pPr marR="0" lvl="3"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4pPr>
            <a:lvl5pPr marR="0" lvl="4"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5pPr>
            <a:lvl6pPr marR="0" lvl="5"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6pPr>
            <a:lvl7pPr marR="0" lvl="6"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7pPr>
            <a:lvl8pPr marR="0" lvl="7"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8pPr>
            <a:lvl9pPr marR="0" lvl="8"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9pPr>
          </a:lstStyle>
          <a:p>
            <a:endParaRPr/>
          </a:p>
        </p:txBody>
      </p:sp>
      <p:sp>
        <p:nvSpPr>
          <p:cNvPr id="1815" name="Google Shape;1815;p21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1pPr>
            <a:lvl2pPr marL="0" marR="0" lvl="1"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2pPr>
            <a:lvl3pPr marL="0" marR="0" lvl="2"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3pPr>
            <a:lvl4pPr marL="0" marR="0" lvl="3"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4pPr>
            <a:lvl5pPr marL="0" marR="0" lvl="4"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5pPr>
            <a:lvl6pPr marL="0" marR="0" lvl="5"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6pPr>
            <a:lvl7pPr marL="0" marR="0" lvl="6"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7pPr>
            <a:lvl8pPr marL="0" marR="0" lvl="7"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8pPr>
            <a:lvl9pPr marL="0" marR="0" lvl="8"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816"/>
        <p:cNvGrpSpPr/>
        <p:nvPr/>
      </p:nvGrpSpPr>
      <p:grpSpPr>
        <a:xfrm>
          <a:off x="0" y="0"/>
          <a:ext cx="0" cy="0"/>
          <a:chOff x="0" y="0"/>
          <a:chExt cx="0" cy="0"/>
        </a:xfrm>
      </p:grpSpPr>
      <p:sp>
        <p:nvSpPr>
          <p:cNvPr id="1817" name="Google Shape;1817;p219"/>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chemeClr val="dk1"/>
              </a:buClr>
              <a:buSzPts val="2000"/>
              <a:buFont typeface="Calibri"/>
              <a:buNone/>
              <a:defRPr sz="2000" b="1"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818" name="Google Shape;1818;p219"/>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rmAutofit/>
          </a:bodyPr>
          <a:lstStyle>
            <a:lvl1pPr marL="457200" lvl="0" indent="-431800" algn="l">
              <a:lnSpc>
                <a:spcPct val="100000"/>
              </a:lnSpc>
              <a:spcBef>
                <a:spcPts val="640"/>
              </a:spcBef>
              <a:spcAft>
                <a:spcPts val="0"/>
              </a:spcAft>
              <a:buClr>
                <a:schemeClr val="dk1"/>
              </a:buClr>
              <a:buSzPts val="3200"/>
              <a:buChar char="•"/>
              <a:defRPr sz="3200"/>
            </a:lvl1pPr>
            <a:lvl2pPr marL="914400" lvl="1" indent="-406400" algn="l">
              <a:lnSpc>
                <a:spcPct val="100000"/>
              </a:lnSpc>
              <a:spcBef>
                <a:spcPts val="560"/>
              </a:spcBef>
              <a:spcAft>
                <a:spcPts val="0"/>
              </a:spcAft>
              <a:buClr>
                <a:schemeClr val="dk1"/>
              </a:buClr>
              <a:buSzPts val="2800"/>
              <a:buChar char="–"/>
              <a:defRPr sz="2800"/>
            </a:lvl2pPr>
            <a:lvl3pPr marL="1371600" lvl="2" indent="-381000" algn="l">
              <a:lnSpc>
                <a:spcPct val="100000"/>
              </a:lnSpc>
              <a:spcBef>
                <a:spcPts val="480"/>
              </a:spcBef>
              <a:spcAft>
                <a:spcPts val="0"/>
              </a:spcAft>
              <a:buClr>
                <a:schemeClr val="dk1"/>
              </a:buClr>
              <a:buSzPts val="2400"/>
              <a:buChar char="•"/>
              <a:defRPr sz="2400"/>
            </a:lvl3pPr>
            <a:lvl4pPr marL="1828800" lvl="3" indent="-355600" algn="l">
              <a:lnSpc>
                <a:spcPct val="100000"/>
              </a:lnSpc>
              <a:spcBef>
                <a:spcPts val="400"/>
              </a:spcBef>
              <a:spcAft>
                <a:spcPts val="0"/>
              </a:spcAft>
              <a:buClr>
                <a:schemeClr val="dk1"/>
              </a:buClr>
              <a:buSzPts val="2000"/>
              <a:buChar char="–"/>
              <a:defRPr sz="2000"/>
            </a:lvl4pPr>
            <a:lvl5pPr marL="2286000" lvl="4" indent="-355600" algn="l">
              <a:lnSpc>
                <a:spcPct val="100000"/>
              </a:lnSpc>
              <a:spcBef>
                <a:spcPts val="400"/>
              </a:spcBef>
              <a:spcAft>
                <a:spcPts val="0"/>
              </a:spcAft>
              <a:buClr>
                <a:schemeClr val="dk1"/>
              </a:buClr>
              <a:buSzPts val="2000"/>
              <a:buChar char="»"/>
              <a:defRPr sz="2000"/>
            </a:lvl5pPr>
            <a:lvl6pPr marL="2743200" lvl="5" indent="-355600" algn="l">
              <a:lnSpc>
                <a:spcPct val="100000"/>
              </a:lnSpc>
              <a:spcBef>
                <a:spcPts val="400"/>
              </a:spcBef>
              <a:spcAft>
                <a:spcPts val="0"/>
              </a:spcAft>
              <a:buClr>
                <a:schemeClr val="dk1"/>
              </a:buClr>
              <a:buSzPts val="2000"/>
              <a:buChar char="•"/>
              <a:defRPr sz="2000"/>
            </a:lvl6pPr>
            <a:lvl7pPr marL="3200400" lvl="6" indent="-355600" algn="l">
              <a:lnSpc>
                <a:spcPct val="100000"/>
              </a:lnSpc>
              <a:spcBef>
                <a:spcPts val="400"/>
              </a:spcBef>
              <a:spcAft>
                <a:spcPts val="0"/>
              </a:spcAft>
              <a:buClr>
                <a:schemeClr val="dk1"/>
              </a:buClr>
              <a:buSzPts val="2000"/>
              <a:buChar char="•"/>
              <a:defRPr sz="2000"/>
            </a:lvl7pPr>
            <a:lvl8pPr marL="3657600" lvl="7" indent="-355600" algn="l">
              <a:lnSpc>
                <a:spcPct val="100000"/>
              </a:lnSpc>
              <a:spcBef>
                <a:spcPts val="400"/>
              </a:spcBef>
              <a:spcAft>
                <a:spcPts val="0"/>
              </a:spcAft>
              <a:buClr>
                <a:schemeClr val="dk1"/>
              </a:buClr>
              <a:buSzPts val="2000"/>
              <a:buChar char="•"/>
              <a:defRPr sz="2000"/>
            </a:lvl8pPr>
            <a:lvl9pPr marL="4114800" lvl="8" indent="-355600" algn="l">
              <a:lnSpc>
                <a:spcPct val="100000"/>
              </a:lnSpc>
              <a:spcBef>
                <a:spcPts val="400"/>
              </a:spcBef>
              <a:spcAft>
                <a:spcPts val="0"/>
              </a:spcAft>
              <a:buClr>
                <a:schemeClr val="dk1"/>
              </a:buClr>
              <a:buSzPts val="2000"/>
              <a:buChar char="•"/>
              <a:defRPr sz="2000"/>
            </a:lvl9pPr>
          </a:lstStyle>
          <a:p>
            <a:endParaRPr/>
          </a:p>
        </p:txBody>
      </p:sp>
      <p:sp>
        <p:nvSpPr>
          <p:cNvPr id="1819" name="Google Shape;1819;p219"/>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280"/>
              </a:spcBef>
              <a:spcAft>
                <a:spcPts val="0"/>
              </a:spcAft>
              <a:buClr>
                <a:schemeClr val="dk1"/>
              </a:buClr>
              <a:buSzPts val="1400"/>
              <a:buNone/>
              <a:defRPr sz="14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
        <p:nvSpPr>
          <p:cNvPr id="1820" name="Google Shape;1820;p21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1pPr>
            <a:lvl2pPr marR="0" lvl="1"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2pPr>
            <a:lvl3pPr marR="0" lvl="2"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3pPr>
            <a:lvl4pPr marR="0" lvl="3"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4pPr>
            <a:lvl5pPr marR="0" lvl="4"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5pPr>
            <a:lvl6pPr marR="0" lvl="5"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6pPr>
            <a:lvl7pPr marR="0" lvl="6"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7pPr>
            <a:lvl8pPr marR="0" lvl="7"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8pPr>
            <a:lvl9pPr marR="0" lvl="8"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9pPr>
          </a:lstStyle>
          <a:p>
            <a:endParaRPr/>
          </a:p>
        </p:txBody>
      </p:sp>
      <p:sp>
        <p:nvSpPr>
          <p:cNvPr id="1821" name="Google Shape;1821;p21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1pPr>
            <a:lvl2pPr marR="0" lvl="1"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2pPr>
            <a:lvl3pPr marR="0" lvl="2"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3pPr>
            <a:lvl4pPr marR="0" lvl="3"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4pPr>
            <a:lvl5pPr marR="0" lvl="4"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5pPr>
            <a:lvl6pPr marR="0" lvl="5"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6pPr>
            <a:lvl7pPr marR="0" lvl="6"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7pPr>
            <a:lvl8pPr marR="0" lvl="7"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8pPr>
            <a:lvl9pPr marR="0" lvl="8"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9pPr>
          </a:lstStyle>
          <a:p>
            <a:endParaRPr/>
          </a:p>
        </p:txBody>
      </p:sp>
      <p:sp>
        <p:nvSpPr>
          <p:cNvPr id="1822" name="Google Shape;1822;p21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1pPr>
            <a:lvl2pPr marL="0" marR="0" lvl="1"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2pPr>
            <a:lvl3pPr marL="0" marR="0" lvl="2"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3pPr>
            <a:lvl4pPr marL="0" marR="0" lvl="3"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4pPr>
            <a:lvl5pPr marL="0" marR="0" lvl="4"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5pPr>
            <a:lvl6pPr marL="0" marR="0" lvl="5"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6pPr>
            <a:lvl7pPr marL="0" marR="0" lvl="6"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7pPr>
            <a:lvl8pPr marL="0" marR="0" lvl="7"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8pPr>
            <a:lvl9pPr marL="0" marR="0" lvl="8"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823"/>
        <p:cNvGrpSpPr/>
        <p:nvPr/>
      </p:nvGrpSpPr>
      <p:grpSpPr>
        <a:xfrm>
          <a:off x="0" y="0"/>
          <a:ext cx="0" cy="0"/>
          <a:chOff x="0" y="0"/>
          <a:chExt cx="0" cy="0"/>
        </a:xfrm>
      </p:grpSpPr>
      <p:sp>
        <p:nvSpPr>
          <p:cNvPr id="1824" name="Google Shape;1824;p220"/>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chemeClr val="dk1"/>
              </a:buClr>
              <a:buSzPts val="2000"/>
              <a:buFont typeface="Calibri"/>
              <a:buNone/>
              <a:defRPr sz="2000" b="1"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825" name="Google Shape;1825;p220"/>
          <p:cNvSpPr>
            <a:spLocks noGrp="1"/>
          </p:cNvSpPr>
          <p:nvPr>
            <p:ph type="pic" idx="2"/>
          </p:nvPr>
        </p:nvSpPr>
        <p:spPr>
          <a:xfrm>
            <a:off x="1792288" y="612775"/>
            <a:ext cx="5486400" cy="4114800"/>
          </a:xfrm>
          <a:prstGeom prst="rect">
            <a:avLst/>
          </a:prstGeom>
          <a:noFill/>
          <a:ln>
            <a:noFill/>
          </a:ln>
        </p:spPr>
      </p:sp>
      <p:sp>
        <p:nvSpPr>
          <p:cNvPr id="1826" name="Google Shape;1826;p220"/>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280"/>
              </a:spcBef>
              <a:spcAft>
                <a:spcPts val="0"/>
              </a:spcAft>
              <a:buClr>
                <a:schemeClr val="dk1"/>
              </a:buClr>
              <a:buSzPts val="1400"/>
              <a:buNone/>
              <a:defRPr sz="14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
        <p:nvSpPr>
          <p:cNvPr id="1827" name="Google Shape;1827;p22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1pPr>
            <a:lvl2pPr marR="0" lvl="1"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2pPr>
            <a:lvl3pPr marR="0" lvl="2"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3pPr>
            <a:lvl4pPr marR="0" lvl="3"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4pPr>
            <a:lvl5pPr marR="0" lvl="4"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5pPr>
            <a:lvl6pPr marR="0" lvl="5"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6pPr>
            <a:lvl7pPr marR="0" lvl="6"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7pPr>
            <a:lvl8pPr marR="0" lvl="7"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8pPr>
            <a:lvl9pPr marR="0" lvl="8"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9pPr>
          </a:lstStyle>
          <a:p>
            <a:endParaRPr/>
          </a:p>
        </p:txBody>
      </p:sp>
      <p:sp>
        <p:nvSpPr>
          <p:cNvPr id="1828" name="Google Shape;1828;p22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1pPr>
            <a:lvl2pPr marR="0" lvl="1"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2pPr>
            <a:lvl3pPr marR="0" lvl="2"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3pPr>
            <a:lvl4pPr marR="0" lvl="3"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4pPr>
            <a:lvl5pPr marR="0" lvl="4"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5pPr>
            <a:lvl6pPr marR="0" lvl="5"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6pPr>
            <a:lvl7pPr marR="0" lvl="6"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7pPr>
            <a:lvl8pPr marR="0" lvl="7"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8pPr>
            <a:lvl9pPr marR="0" lvl="8"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9pPr>
          </a:lstStyle>
          <a:p>
            <a:endParaRPr/>
          </a:p>
        </p:txBody>
      </p:sp>
      <p:sp>
        <p:nvSpPr>
          <p:cNvPr id="1829" name="Google Shape;1829;p22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1pPr>
            <a:lvl2pPr marL="0" marR="0" lvl="1"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2pPr>
            <a:lvl3pPr marL="0" marR="0" lvl="2"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3pPr>
            <a:lvl4pPr marL="0" marR="0" lvl="3"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4pPr>
            <a:lvl5pPr marL="0" marR="0" lvl="4"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5pPr>
            <a:lvl6pPr marL="0" marR="0" lvl="5"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6pPr>
            <a:lvl7pPr marL="0" marR="0" lvl="6"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7pPr>
            <a:lvl8pPr marL="0" marR="0" lvl="7"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8pPr>
            <a:lvl9pPr marL="0" marR="0" lvl="8"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830"/>
        <p:cNvGrpSpPr/>
        <p:nvPr/>
      </p:nvGrpSpPr>
      <p:grpSpPr>
        <a:xfrm>
          <a:off x="0" y="0"/>
          <a:ext cx="0" cy="0"/>
          <a:chOff x="0" y="0"/>
          <a:chExt cx="0" cy="0"/>
        </a:xfrm>
      </p:grpSpPr>
      <p:sp>
        <p:nvSpPr>
          <p:cNvPr id="1831" name="Google Shape;1831;p22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t" anchorCtr="0">
            <a:noAutofit/>
          </a:bodyPr>
          <a:lstStyle>
            <a:lvl1pPr marR="0" lvl="0" algn="ctr" rtl="0">
              <a:lnSpc>
                <a:spcPct val="10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832" name="Google Shape;1832;p221"/>
          <p:cNvSpPr txBox="1">
            <a:spLocks noGrp="1"/>
          </p:cNvSpPr>
          <p:nvPr>
            <p:ph type="body" idx="1"/>
          </p:nvPr>
        </p:nvSpPr>
        <p:spPr>
          <a:xfrm rot="5400000">
            <a:off x="2309019" y="-251618"/>
            <a:ext cx="4525963" cy="82296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833" name="Google Shape;1833;p22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1pPr>
            <a:lvl2pPr marR="0" lvl="1"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2pPr>
            <a:lvl3pPr marR="0" lvl="2"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3pPr>
            <a:lvl4pPr marR="0" lvl="3"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4pPr>
            <a:lvl5pPr marR="0" lvl="4"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5pPr>
            <a:lvl6pPr marR="0" lvl="5"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6pPr>
            <a:lvl7pPr marR="0" lvl="6"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7pPr>
            <a:lvl8pPr marR="0" lvl="7"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8pPr>
            <a:lvl9pPr marR="0" lvl="8"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9pPr>
          </a:lstStyle>
          <a:p>
            <a:endParaRPr/>
          </a:p>
        </p:txBody>
      </p:sp>
      <p:sp>
        <p:nvSpPr>
          <p:cNvPr id="1834" name="Google Shape;1834;p22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1pPr>
            <a:lvl2pPr marR="0" lvl="1"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2pPr>
            <a:lvl3pPr marR="0" lvl="2"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3pPr>
            <a:lvl4pPr marR="0" lvl="3"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4pPr>
            <a:lvl5pPr marR="0" lvl="4"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5pPr>
            <a:lvl6pPr marR="0" lvl="5"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6pPr>
            <a:lvl7pPr marR="0" lvl="6"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7pPr>
            <a:lvl8pPr marR="0" lvl="7"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8pPr>
            <a:lvl9pPr marR="0" lvl="8"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9pPr>
          </a:lstStyle>
          <a:p>
            <a:endParaRPr/>
          </a:p>
        </p:txBody>
      </p:sp>
      <p:sp>
        <p:nvSpPr>
          <p:cNvPr id="1835" name="Google Shape;1835;p22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1pPr>
            <a:lvl2pPr marL="0" marR="0" lvl="1"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2pPr>
            <a:lvl3pPr marL="0" marR="0" lvl="2"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3pPr>
            <a:lvl4pPr marL="0" marR="0" lvl="3"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4pPr>
            <a:lvl5pPr marL="0" marR="0" lvl="4"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5pPr>
            <a:lvl6pPr marL="0" marR="0" lvl="5"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6pPr>
            <a:lvl7pPr marL="0" marR="0" lvl="6"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7pPr>
            <a:lvl8pPr marL="0" marR="0" lvl="7"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8pPr>
            <a:lvl9pPr marL="0" marR="0" lvl="8"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836"/>
        <p:cNvGrpSpPr/>
        <p:nvPr/>
      </p:nvGrpSpPr>
      <p:grpSpPr>
        <a:xfrm>
          <a:off x="0" y="0"/>
          <a:ext cx="0" cy="0"/>
          <a:chOff x="0" y="0"/>
          <a:chExt cx="0" cy="0"/>
        </a:xfrm>
      </p:grpSpPr>
      <p:sp>
        <p:nvSpPr>
          <p:cNvPr id="1837" name="Google Shape;1837;p222"/>
          <p:cNvSpPr txBox="1">
            <a:spLocks noGrp="1"/>
          </p:cNvSpPr>
          <p:nvPr>
            <p:ph type="title"/>
          </p:nvPr>
        </p:nvSpPr>
        <p:spPr>
          <a:xfrm rot="5400000">
            <a:off x="4732338" y="2171701"/>
            <a:ext cx="5851525" cy="2057400"/>
          </a:xfrm>
          <a:prstGeom prst="rect">
            <a:avLst/>
          </a:prstGeom>
          <a:noFill/>
          <a:ln>
            <a:noFill/>
          </a:ln>
        </p:spPr>
        <p:txBody>
          <a:bodyPr spcFirstLastPara="1" wrap="square" lIns="91425" tIns="45700" rIns="91425" bIns="45700" anchor="t" anchorCtr="0">
            <a:noAutofit/>
          </a:bodyPr>
          <a:lstStyle>
            <a:lvl1pPr marR="0" lvl="0" algn="ctr" rtl="0">
              <a:lnSpc>
                <a:spcPct val="10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838" name="Google Shape;1838;p222"/>
          <p:cNvSpPr txBox="1">
            <a:spLocks noGrp="1"/>
          </p:cNvSpPr>
          <p:nvPr>
            <p:ph type="body" idx="1"/>
          </p:nvPr>
        </p:nvSpPr>
        <p:spPr>
          <a:xfrm rot="5400000">
            <a:off x="541338" y="190500"/>
            <a:ext cx="5851525" cy="60198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839" name="Google Shape;1839;p22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1pPr>
            <a:lvl2pPr marR="0" lvl="1"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2pPr>
            <a:lvl3pPr marR="0" lvl="2"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3pPr>
            <a:lvl4pPr marR="0" lvl="3"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4pPr>
            <a:lvl5pPr marR="0" lvl="4"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5pPr>
            <a:lvl6pPr marR="0" lvl="5"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6pPr>
            <a:lvl7pPr marR="0" lvl="6"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7pPr>
            <a:lvl8pPr marR="0" lvl="7"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8pPr>
            <a:lvl9pPr marR="0" lvl="8"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9pPr>
          </a:lstStyle>
          <a:p>
            <a:endParaRPr/>
          </a:p>
        </p:txBody>
      </p:sp>
      <p:sp>
        <p:nvSpPr>
          <p:cNvPr id="1840" name="Google Shape;1840;p22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1pPr>
            <a:lvl2pPr marR="0" lvl="1"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2pPr>
            <a:lvl3pPr marR="0" lvl="2"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3pPr>
            <a:lvl4pPr marR="0" lvl="3"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4pPr>
            <a:lvl5pPr marR="0" lvl="4"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5pPr>
            <a:lvl6pPr marR="0" lvl="5"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6pPr>
            <a:lvl7pPr marR="0" lvl="6"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7pPr>
            <a:lvl8pPr marR="0" lvl="7"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8pPr>
            <a:lvl9pPr marR="0" lvl="8"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9pPr>
          </a:lstStyle>
          <a:p>
            <a:endParaRPr/>
          </a:p>
        </p:txBody>
      </p:sp>
      <p:sp>
        <p:nvSpPr>
          <p:cNvPr id="1841" name="Google Shape;1841;p22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1pPr>
            <a:lvl2pPr marL="0" marR="0" lvl="1"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2pPr>
            <a:lvl3pPr marL="0" marR="0" lvl="2"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3pPr>
            <a:lvl4pPr marL="0" marR="0" lvl="3"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4pPr>
            <a:lvl5pPr marL="0" marR="0" lvl="4"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5pPr>
            <a:lvl6pPr marL="0" marR="0" lvl="5"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6pPr>
            <a:lvl7pPr marL="0" marR="0" lvl="6"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7pPr>
            <a:lvl8pPr marL="0" marR="0" lvl="7"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8pPr>
            <a:lvl9pPr marL="0" marR="0" lvl="8"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234"/>
        <p:cNvGrpSpPr/>
        <p:nvPr/>
      </p:nvGrpSpPr>
      <p:grpSpPr>
        <a:xfrm>
          <a:off x="0" y="0"/>
          <a:ext cx="0" cy="0"/>
          <a:chOff x="0" y="0"/>
          <a:chExt cx="0" cy="0"/>
        </a:xfrm>
      </p:grpSpPr>
      <p:sp>
        <p:nvSpPr>
          <p:cNvPr id="235" name="Google Shape;235;p97"/>
          <p:cNvSpPr txBox="1"/>
          <p:nvPr/>
        </p:nvSpPr>
        <p:spPr>
          <a:xfrm>
            <a:off x="3276600" y="6596063"/>
            <a:ext cx="5867400" cy="261937"/>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101141"/>
              </a:buClr>
              <a:buSzPts val="1100"/>
              <a:buFont typeface="Arial"/>
              <a:buNone/>
            </a:pPr>
            <a:r>
              <a:rPr lang="en-US" sz="1100" b="1" i="0" u="none" strike="noStrike" cap="none">
                <a:solidFill>
                  <a:srgbClr val="101141"/>
                </a:solidFill>
                <a:latin typeface="Arial"/>
                <a:ea typeface="Arial"/>
                <a:cs typeface="Arial"/>
                <a:sym typeface="Arial"/>
              </a:rPr>
              <a:t>BITS </a:t>
            </a:r>
            <a:r>
              <a:rPr lang="en-US" sz="1100" b="0" i="0" u="none" strike="noStrike" cap="none">
                <a:solidFill>
                  <a:srgbClr val="101141"/>
                </a:solidFill>
                <a:latin typeface="Arial"/>
                <a:ea typeface="Arial"/>
                <a:cs typeface="Arial"/>
                <a:sym typeface="Arial"/>
              </a:rPr>
              <a:t>Pilani, Pilani Campus</a:t>
            </a:r>
            <a:endParaRPr sz="1400" b="0" i="0" u="none" strike="noStrike" cap="none">
              <a:solidFill>
                <a:srgbClr val="000000"/>
              </a:solidFill>
              <a:latin typeface="Arial"/>
              <a:ea typeface="Arial"/>
              <a:cs typeface="Arial"/>
              <a:sym typeface="Arial"/>
            </a:endParaRPr>
          </a:p>
        </p:txBody>
      </p:sp>
      <p:grpSp>
        <p:nvGrpSpPr>
          <p:cNvPr id="236" name="Google Shape;236;p97"/>
          <p:cNvGrpSpPr/>
          <p:nvPr/>
        </p:nvGrpSpPr>
        <p:grpSpPr>
          <a:xfrm>
            <a:off x="2084388" y="6550025"/>
            <a:ext cx="7059612" cy="49213"/>
            <a:chOff x="2083888" y="6550671"/>
            <a:chExt cx="7060112" cy="48665"/>
          </a:xfrm>
        </p:grpSpPr>
        <p:sp>
          <p:nvSpPr>
            <p:cNvPr id="237" name="Google Shape;237;p97"/>
            <p:cNvSpPr/>
            <p:nvPr/>
          </p:nvSpPr>
          <p:spPr>
            <a:xfrm>
              <a:off x="4630418" y="6550671"/>
              <a:ext cx="2329027" cy="48665"/>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238" name="Google Shape;238;p97"/>
            <p:cNvSpPr/>
            <p:nvPr/>
          </p:nvSpPr>
          <p:spPr>
            <a:xfrm>
              <a:off x="6908642" y="6550671"/>
              <a:ext cx="2235358" cy="45525"/>
            </a:xfrm>
            <a:prstGeom prst="rect">
              <a:avLst/>
            </a:prstGeom>
            <a:solidFill>
              <a:srgbClr val="E31C2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239" name="Google Shape;239;p97"/>
            <p:cNvSpPr/>
            <p:nvPr/>
          </p:nvSpPr>
          <p:spPr>
            <a:xfrm>
              <a:off x="2083888" y="6550671"/>
              <a:ext cx="2581458" cy="48665"/>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grpSp>
      <p:pic>
        <p:nvPicPr>
          <p:cNvPr id="240" name="Google Shape;240;p97" descr="Picture 7.png"/>
          <p:cNvPicPr preferRelativeResize="0"/>
          <p:nvPr/>
        </p:nvPicPr>
        <p:blipFill rotWithShape="1">
          <a:blip r:embed="rId2">
            <a:alphaModFix/>
          </a:blip>
          <a:srcRect l="1923" b="5334"/>
          <a:stretch/>
        </p:blipFill>
        <p:spPr>
          <a:xfrm>
            <a:off x="6629400" y="0"/>
            <a:ext cx="2193925" cy="692150"/>
          </a:xfrm>
          <a:prstGeom prst="rect">
            <a:avLst/>
          </a:prstGeom>
          <a:noFill/>
          <a:ln>
            <a:noFill/>
          </a:ln>
        </p:spPr>
      </p:pic>
      <p:grpSp>
        <p:nvGrpSpPr>
          <p:cNvPr id="241" name="Google Shape;241;p97"/>
          <p:cNvGrpSpPr/>
          <p:nvPr/>
        </p:nvGrpSpPr>
        <p:grpSpPr>
          <a:xfrm>
            <a:off x="2133600" y="6553200"/>
            <a:ext cx="7010400" cy="46038"/>
            <a:chOff x="1905000" y="6553200"/>
            <a:chExt cx="7010400" cy="45719"/>
          </a:xfrm>
        </p:grpSpPr>
        <p:sp>
          <p:nvSpPr>
            <p:cNvPr id="242" name="Google Shape;242;p97"/>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243" name="Google Shape;243;p97"/>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244" name="Google Shape;244;p97"/>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grpSp>
      <p:grpSp>
        <p:nvGrpSpPr>
          <p:cNvPr id="245" name="Google Shape;245;p97"/>
          <p:cNvGrpSpPr/>
          <p:nvPr/>
        </p:nvGrpSpPr>
        <p:grpSpPr>
          <a:xfrm>
            <a:off x="0" y="1295400"/>
            <a:ext cx="7010400" cy="46038"/>
            <a:chOff x="1905000" y="6553200"/>
            <a:chExt cx="7010400" cy="45719"/>
          </a:xfrm>
        </p:grpSpPr>
        <p:sp>
          <p:nvSpPr>
            <p:cNvPr id="246" name="Google Shape;246;p97"/>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247" name="Google Shape;247;p97"/>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248" name="Google Shape;248;p97"/>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grpSp>
      <p:sp>
        <p:nvSpPr>
          <p:cNvPr id="249" name="Google Shape;249;p97"/>
          <p:cNvSpPr txBox="1">
            <a:spLocks noGrp="1"/>
          </p:cNvSpPr>
          <p:nvPr>
            <p:ph type="body" idx="1"/>
          </p:nvPr>
        </p:nvSpPr>
        <p:spPr>
          <a:xfrm>
            <a:off x="304800" y="1493837"/>
            <a:ext cx="8229600" cy="4525963"/>
          </a:xfrm>
          <a:prstGeom prst="rect">
            <a:avLst/>
          </a:prstGeom>
          <a:noFill/>
          <a:ln>
            <a:noFill/>
          </a:ln>
        </p:spPr>
        <p:txBody>
          <a:bodyPr spcFirstLastPara="1" wrap="square" lIns="91425" tIns="45700" rIns="91425" bIns="45700" anchor="t" anchorCtr="0">
            <a:noAutofit/>
          </a:bodyPr>
          <a:lstStyle>
            <a:lvl1pPr marL="457200" marR="0" lvl="0" indent="-228600" algn="l">
              <a:lnSpc>
                <a:spcPct val="100000"/>
              </a:lnSpc>
              <a:spcBef>
                <a:spcPts val="480"/>
              </a:spcBef>
              <a:spcAft>
                <a:spcPts val="0"/>
              </a:spcAft>
              <a:buClr>
                <a:srgbClr val="101141"/>
              </a:buClr>
              <a:buSzPts val="2400"/>
              <a:buFont typeface="Arial"/>
              <a:buNone/>
              <a:defRPr sz="2400">
                <a:latin typeface="Arial"/>
                <a:ea typeface="Arial"/>
                <a:cs typeface="Arial"/>
                <a:sym typeface="Arial"/>
              </a:defRPr>
            </a:lvl1pPr>
            <a:lvl2pPr marL="914400" marR="0" lvl="1" indent="-330200" algn="l">
              <a:lnSpc>
                <a:spcPct val="100000"/>
              </a:lnSpc>
              <a:spcBef>
                <a:spcPts val="320"/>
              </a:spcBef>
              <a:spcAft>
                <a:spcPts val="0"/>
              </a:spcAft>
              <a:buClr>
                <a:schemeClr val="dk1"/>
              </a:buClr>
              <a:buSzPts val="1600"/>
              <a:buFont typeface="Arial"/>
              <a:buChar char="–"/>
              <a:defRPr sz="1600">
                <a:latin typeface="Arial"/>
                <a:ea typeface="Arial"/>
                <a:cs typeface="Arial"/>
                <a:sym typeface="Arial"/>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50" name="Google Shape;250;p97"/>
          <p:cNvSpPr txBox="1">
            <a:spLocks noGrp="1"/>
          </p:cNvSpPr>
          <p:nvPr>
            <p:ph type="body" idx="2"/>
          </p:nvPr>
        </p:nvSpPr>
        <p:spPr>
          <a:xfrm>
            <a:off x="304800" y="152400"/>
            <a:ext cx="6324600" cy="11430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0"/>
              </a:spcBef>
              <a:spcAft>
                <a:spcPts val="0"/>
              </a:spcAft>
              <a:buClr>
                <a:schemeClr val="dk1"/>
              </a:buClr>
              <a:buSzPts val="3600"/>
              <a:buNone/>
              <a:defRPr sz="3600" b="1">
                <a:latin typeface="Arial"/>
                <a:ea typeface="Arial"/>
                <a:cs typeface="Arial"/>
                <a:sym typeface="Arial"/>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251"/>
        <p:cNvGrpSpPr/>
        <p:nvPr/>
      </p:nvGrpSpPr>
      <p:grpSpPr>
        <a:xfrm>
          <a:off x="0" y="0"/>
          <a:ext cx="0" cy="0"/>
          <a:chOff x="0" y="0"/>
          <a:chExt cx="0" cy="0"/>
        </a:xfrm>
      </p:grpSpPr>
      <p:pic>
        <p:nvPicPr>
          <p:cNvPr id="252" name="Google Shape;252;p98" descr="Picture 7.png"/>
          <p:cNvPicPr preferRelativeResize="0"/>
          <p:nvPr/>
        </p:nvPicPr>
        <p:blipFill rotWithShape="1">
          <a:blip r:embed="rId2">
            <a:alphaModFix/>
          </a:blip>
          <a:srcRect l="1923" b="5334"/>
          <a:stretch/>
        </p:blipFill>
        <p:spPr>
          <a:xfrm>
            <a:off x="6629400" y="0"/>
            <a:ext cx="2193925" cy="692150"/>
          </a:xfrm>
          <a:prstGeom prst="rect">
            <a:avLst/>
          </a:prstGeom>
          <a:noFill/>
          <a:ln>
            <a:noFill/>
          </a:ln>
        </p:spPr>
      </p:pic>
      <p:grpSp>
        <p:nvGrpSpPr>
          <p:cNvPr id="253" name="Google Shape;253;p98"/>
          <p:cNvGrpSpPr/>
          <p:nvPr/>
        </p:nvGrpSpPr>
        <p:grpSpPr>
          <a:xfrm>
            <a:off x="0" y="1295400"/>
            <a:ext cx="7010400" cy="46038"/>
            <a:chOff x="1905000" y="6553200"/>
            <a:chExt cx="7010400" cy="45719"/>
          </a:xfrm>
        </p:grpSpPr>
        <p:sp>
          <p:nvSpPr>
            <p:cNvPr id="254" name="Google Shape;254;p98"/>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255" name="Google Shape;255;p98"/>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256" name="Google Shape;256;p98"/>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grpSp>
      <p:grpSp>
        <p:nvGrpSpPr>
          <p:cNvPr id="257" name="Google Shape;257;p98"/>
          <p:cNvGrpSpPr/>
          <p:nvPr/>
        </p:nvGrpSpPr>
        <p:grpSpPr>
          <a:xfrm>
            <a:off x="2133600" y="6553200"/>
            <a:ext cx="7010400" cy="46038"/>
            <a:chOff x="1905000" y="6553200"/>
            <a:chExt cx="7010400" cy="45719"/>
          </a:xfrm>
        </p:grpSpPr>
        <p:sp>
          <p:nvSpPr>
            <p:cNvPr id="258" name="Google Shape;258;p98"/>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259" name="Google Shape;259;p98"/>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260" name="Google Shape;260;p98"/>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grpSp>
      <p:sp>
        <p:nvSpPr>
          <p:cNvPr id="261" name="Google Shape;261;p98"/>
          <p:cNvSpPr txBox="1"/>
          <p:nvPr/>
        </p:nvSpPr>
        <p:spPr>
          <a:xfrm>
            <a:off x="3276600" y="6596063"/>
            <a:ext cx="5867400" cy="261937"/>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101141"/>
              </a:buClr>
              <a:buSzPts val="1100"/>
              <a:buFont typeface="Arial"/>
              <a:buNone/>
            </a:pPr>
            <a:r>
              <a:rPr lang="en-US" sz="1100" b="1" i="0" u="none" strike="noStrike" cap="none">
                <a:solidFill>
                  <a:srgbClr val="101141"/>
                </a:solidFill>
                <a:latin typeface="Arial"/>
                <a:ea typeface="Arial"/>
                <a:cs typeface="Arial"/>
                <a:sym typeface="Arial"/>
              </a:rPr>
              <a:t>BITS </a:t>
            </a:r>
            <a:r>
              <a:rPr lang="en-US" sz="1100" b="0" i="0" u="none" strike="noStrike" cap="none">
                <a:solidFill>
                  <a:srgbClr val="101141"/>
                </a:solidFill>
                <a:latin typeface="Arial"/>
                <a:ea typeface="Arial"/>
                <a:cs typeface="Arial"/>
                <a:sym typeface="Arial"/>
              </a:rPr>
              <a:t>Pilani, Pilani Campus</a:t>
            </a:r>
            <a:endParaRPr sz="1400" b="0" i="0" u="none" strike="noStrike" cap="none">
              <a:solidFill>
                <a:srgbClr val="000000"/>
              </a:solidFill>
              <a:latin typeface="Arial"/>
              <a:ea typeface="Arial"/>
              <a:cs typeface="Arial"/>
              <a:sym typeface="Arial"/>
            </a:endParaRPr>
          </a:p>
        </p:txBody>
      </p:sp>
      <p:sp>
        <p:nvSpPr>
          <p:cNvPr id="262" name="Google Shape;262;p98"/>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Autofit/>
          </a:bodyPr>
          <a:lstStyle>
            <a:lvl1pPr marL="457200" marR="0" lvl="0" indent="-228600" algn="l">
              <a:lnSpc>
                <a:spcPct val="100000"/>
              </a:lnSpc>
              <a:spcBef>
                <a:spcPts val="560"/>
              </a:spcBef>
              <a:spcAft>
                <a:spcPts val="0"/>
              </a:spcAft>
              <a:buClr>
                <a:srgbClr val="101141"/>
              </a:buClr>
              <a:buSzPts val="2800"/>
              <a:buFont typeface="Arial"/>
              <a:buNone/>
              <a:defRPr sz="2800"/>
            </a:lvl1pPr>
            <a:lvl2pPr marL="914400" marR="0" lvl="1" indent="-330200" algn="l">
              <a:lnSpc>
                <a:spcPct val="100000"/>
              </a:lnSpc>
              <a:spcBef>
                <a:spcPts val="320"/>
              </a:spcBef>
              <a:spcAft>
                <a:spcPts val="0"/>
              </a:spcAft>
              <a:buClr>
                <a:schemeClr val="dk1"/>
              </a:buClr>
              <a:buSzPts val="1600"/>
              <a:buFont typeface="Arial"/>
              <a:buChar char="–"/>
              <a:defRPr sz="1600"/>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263" name="Google Shape;263;p98"/>
          <p:cNvSpPr txBox="1">
            <a:spLocks noGrp="1"/>
          </p:cNvSpPr>
          <p:nvPr>
            <p:ph type="body" idx="2"/>
          </p:nvPr>
        </p:nvSpPr>
        <p:spPr>
          <a:xfrm>
            <a:off x="4953000" y="1600200"/>
            <a:ext cx="4038600" cy="4525963"/>
          </a:xfrm>
          <a:prstGeom prst="rect">
            <a:avLst/>
          </a:prstGeom>
          <a:noFill/>
          <a:ln>
            <a:noFill/>
          </a:ln>
        </p:spPr>
        <p:txBody>
          <a:bodyPr spcFirstLastPara="1" wrap="square" lIns="91425" tIns="45700" rIns="91425" bIns="45700" anchor="t" anchorCtr="0">
            <a:noAutofit/>
          </a:bodyPr>
          <a:lstStyle>
            <a:lvl1pPr marL="457200" marR="0" lvl="0" indent="-228600" algn="l">
              <a:lnSpc>
                <a:spcPct val="100000"/>
              </a:lnSpc>
              <a:spcBef>
                <a:spcPts val="560"/>
              </a:spcBef>
              <a:spcAft>
                <a:spcPts val="0"/>
              </a:spcAft>
              <a:buClr>
                <a:srgbClr val="101141"/>
              </a:buClr>
              <a:buSzPts val="2800"/>
              <a:buFont typeface="Arial"/>
              <a:buNone/>
              <a:defRPr sz="2800"/>
            </a:lvl1pPr>
            <a:lvl2pPr marL="914400" marR="0" lvl="1" indent="-330200" algn="l">
              <a:lnSpc>
                <a:spcPct val="100000"/>
              </a:lnSpc>
              <a:spcBef>
                <a:spcPts val="320"/>
              </a:spcBef>
              <a:spcAft>
                <a:spcPts val="0"/>
              </a:spcAft>
              <a:buClr>
                <a:schemeClr val="dk1"/>
              </a:buClr>
              <a:buSzPts val="1600"/>
              <a:buFont typeface="Arial"/>
              <a:buChar char="–"/>
              <a:defRPr sz="1600">
                <a:latin typeface="Arial"/>
                <a:ea typeface="Arial"/>
                <a:cs typeface="Arial"/>
                <a:sym typeface="Arial"/>
              </a:defRPr>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264" name="Google Shape;264;p98"/>
          <p:cNvSpPr txBox="1">
            <a:spLocks noGrp="1"/>
          </p:cNvSpPr>
          <p:nvPr>
            <p:ph type="body" idx="3"/>
          </p:nvPr>
        </p:nvSpPr>
        <p:spPr>
          <a:xfrm>
            <a:off x="304800" y="152400"/>
            <a:ext cx="6324600" cy="11430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0"/>
              </a:spcBef>
              <a:spcAft>
                <a:spcPts val="0"/>
              </a:spcAft>
              <a:buClr>
                <a:schemeClr val="dk1"/>
              </a:buClr>
              <a:buSzPts val="3600"/>
              <a:buNone/>
              <a:defRPr sz="3600" b="1">
                <a:latin typeface="Arial"/>
                <a:ea typeface="Arial"/>
                <a:cs typeface="Arial"/>
                <a:sym typeface="Arial"/>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32"/>
        <p:cNvGrpSpPr/>
        <p:nvPr/>
      </p:nvGrpSpPr>
      <p:grpSpPr>
        <a:xfrm>
          <a:off x="0" y="0"/>
          <a:ext cx="0" cy="0"/>
          <a:chOff x="0" y="0"/>
          <a:chExt cx="0" cy="0"/>
        </a:xfrm>
      </p:grpSpPr>
      <p:sp>
        <p:nvSpPr>
          <p:cNvPr id="33" name="Google Shape;33;p51"/>
          <p:cNvSpPr txBox="1"/>
          <p:nvPr/>
        </p:nvSpPr>
        <p:spPr>
          <a:xfrm>
            <a:off x="3276600" y="6596063"/>
            <a:ext cx="5867400" cy="261937"/>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100"/>
              <a:buFont typeface="Arial"/>
              <a:buNone/>
            </a:pPr>
            <a:r>
              <a:rPr lang="en-US" sz="1100" b="1" i="0" u="none" strike="noStrike" cap="none">
                <a:solidFill>
                  <a:srgbClr val="101141"/>
                </a:solidFill>
                <a:latin typeface="Arial"/>
                <a:ea typeface="Arial"/>
                <a:cs typeface="Arial"/>
                <a:sym typeface="Arial"/>
              </a:rPr>
              <a:t>BITS </a:t>
            </a:r>
            <a:r>
              <a:rPr lang="en-US" sz="1100" b="0" i="0" u="none" strike="noStrike" cap="none">
                <a:solidFill>
                  <a:srgbClr val="101141"/>
                </a:solidFill>
                <a:latin typeface="Arial"/>
                <a:ea typeface="Arial"/>
                <a:cs typeface="Arial"/>
                <a:sym typeface="Arial"/>
              </a:rPr>
              <a:t>Pilani, Pilani Campus</a:t>
            </a:r>
            <a:endParaRPr sz="1400" b="0" i="0" u="none" strike="noStrike" cap="none">
              <a:solidFill>
                <a:srgbClr val="000000"/>
              </a:solidFill>
              <a:latin typeface="Arial"/>
              <a:ea typeface="Arial"/>
              <a:cs typeface="Arial"/>
              <a:sym typeface="Arial"/>
            </a:endParaRPr>
          </a:p>
        </p:txBody>
      </p:sp>
      <p:grpSp>
        <p:nvGrpSpPr>
          <p:cNvPr id="34" name="Google Shape;34;p51"/>
          <p:cNvGrpSpPr/>
          <p:nvPr/>
        </p:nvGrpSpPr>
        <p:grpSpPr>
          <a:xfrm>
            <a:off x="2084388" y="6550025"/>
            <a:ext cx="7059612" cy="49213"/>
            <a:chOff x="2083888" y="6550671"/>
            <a:chExt cx="7060112" cy="48665"/>
          </a:xfrm>
        </p:grpSpPr>
        <p:sp>
          <p:nvSpPr>
            <p:cNvPr id="35" name="Google Shape;35;p51"/>
            <p:cNvSpPr/>
            <p:nvPr/>
          </p:nvSpPr>
          <p:spPr>
            <a:xfrm>
              <a:off x="4630418" y="6550671"/>
              <a:ext cx="2329027" cy="48665"/>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FFFFFF"/>
                </a:solidFill>
                <a:latin typeface="Tahoma"/>
                <a:ea typeface="Tahoma"/>
                <a:cs typeface="Tahoma"/>
                <a:sym typeface="Tahoma"/>
              </a:endParaRPr>
            </a:p>
          </p:txBody>
        </p:sp>
        <p:sp>
          <p:nvSpPr>
            <p:cNvPr id="36" name="Google Shape;36;p51"/>
            <p:cNvSpPr/>
            <p:nvPr/>
          </p:nvSpPr>
          <p:spPr>
            <a:xfrm>
              <a:off x="6908642" y="6550671"/>
              <a:ext cx="2235358" cy="45525"/>
            </a:xfrm>
            <a:prstGeom prst="rect">
              <a:avLst/>
            </a:prstGeom>
            <a:solidFill>
              <a:srgbClr val="E31C2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FFFFFF"/>
                </a:solidFill>
                <a:latin typeface="Tahoma"/>
                <a:ea typeface="Tahoma"/>
                <a:cs typeface="Tahoma"/>
                <a:sym typeface="Tahoma"/>
              </a:endParaRPr>
            </a:p>
          </p:txBody>
        </p:sp>
        <p:sp>
          <p:nvSpPr>
            <p:cNvPr id="37" name="Google Shape;37;p51"/>
            <p:cNvSpPr/>
            <p:nvPr/>
          </p:nvSpPr>
          <p:spPr>
            <a:xfrm>
              <a:off x="2083888" y="6550671"/>
              <a:ext cx="2581458" cy="48665"/>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FFFFFF"/>
                </a:solidFill>
                <a:latin typeface="Tahoma"/>
                <a:ea typeface="Tahoma"/>
                <a:cs typeface="Tahoma"/>
                <a:sym typeface="Tahoma"/>
              </a:endParaRPr>
            </a:p>
          </p:txBody>
        </p:sp>
      </p:grpSp>
      <p:pic>
        <p:nvPicPr>
          <p:cNvPr id="38" name="Google Shape;38;p51" descr="Picture 7.png"/>
          <p:cNvPicPr preferRelativeResize="0"/>
          <p:nvPr/>
        </p:nvPicPr>
        <p:blipFill rotWithShape="1">
          <a:blip r:embed="rId2">
            <a:alphaModFix/>
          </a:blip>
          <a:srcRect l="1923" b="5334"/>
          <a:stretch/>
        </p:blipFill>
        <p:spPr>
          <a:xfrm>
            <a:off x="6629400" y="0"/>
            <a:ext cx="2193925" cy="692150"/>
          </a:xfrm>
          <a:prstGeom prst="rect">
            <a:avLst/>
          </a:prstGeom>
          <a:noFill/>
          <a:ln>
            <a:noFill/>
          </a:ln>
        </p:spPr>
      </p:pic>
      <p:grpSp>
        <p:nvGrpSpPr>
          <p:cNvPr id="39" name="Google Shape;39;p51"/>
          <p:cNvGrpSpPr/>
          <p:nvPr/>
        </p:nvGrpSpPr>
        <p:grpSpPr>
          <a:xfrm>
            <a:off x="2133600" y="6553200"/>
            <a:ext cx="7010400" cy="46038"/>
            <a:chOff x="1905000" y="6553200"/>
            <a:chExt cx="7010400" cy="45719"/>
          </a:xfrm>
        </p:grpSpPr>
        <p:sp>
          <p:nvSpPr>
            <p:cNvPr id="40" name="Google Shape;40;p51"/>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FFFFFF"/>
                </a:solidFill>
                <a:latin typeface="Tahoma"/>
                <a:ea typeface="Tahoma"/>
                <a:cs typeface="Tahoma"/>
                <a:sym typeface="Tahoma"/>
              </a:endParaRPr>
            </a:p>
          </p:txBody>
        </p:sp>
        <p:sp>
          <p:nvSpPr>
            <p:cNvPr id="41" name="Google Shape;41;p51"/>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FFFFFF"/>
                </a:solidFill>
                <a:latin typeface="Tahoma"/>
                <a:ea typeface="Tahoma"/>
                <a:cs typeface="Tahoma"/>
                <a:sym typeface="Tahoma"/>
              </a:endParaRPr>
            </a:p>
          </p:txBody>
        </p:sp>
        <p:sp>
          <p:nvSpPr>
            <p:cNvPr id="42" name="Google Shape;42;p51"/>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FFFFFF"/>
                </a:solidFill>
                <a:latin typeface="Tahoma"/>
                <a:ea typeface="Tahoma"/>
                <a:cs typeface="Tahoma"/>
                <a:sym typeface="Tahoma"/>
              </a:endParaRPr>
            </a:p>
          </p:txBody>
        </p:sp>
      </p:grpSp>
      <p:grpSp>
        <p:nvGrpSpPr>
          <p:cNvPr id="43" name="Google Shape;43;p51"/>
          <p:cNvGrpSpPr/>
          <p:nvPr/>
        </p:nvGrpSpPr>
        <p:grpSpPr>
          <a:xfrm>
            <a:off x="0" y="1295400"/>
            <a:ext cx="7010400" cy="46038"/>
            <a:chOff x="1905000" y="6553200"/>
            <a:chExt cx="7010400" cy="45719"/>
          </a:xfrm>
        </p:grpSpPr>
        <p:sp>
          <p:nvSpPr>
            <p:cNvPr id="44" name="Google Shape;44;p51"/>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FFFFFF"/>
                </a:solidFill>
                <a:latin typeface="Tahoma"/>
                <a:ea typeface="Tahoma"/>
                <a:cs typeface="Tahoma"/>
                <a:sym typeface="Tahoma"/>
              </a:endParaRPr>
            </a:p>
          </p:txBody>
        </p:sp>
        <p:sp>
          <p:nvSpPr>
            <p:cNvPr id="45" name="Google Shape;45;p51"/>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FFFFFF"/>
                </a:solidFill>
                <a:latin typeface="Tahoma"/>
                <a:ea typeface="Tahoma"/>
                <a:cs typeface="Tahoma"/>
                <a:sym typeface="Tahoma"/>
              </a:endParaRPr>
            </a:p>
          </p:txBody>
        </p:sp>
        <p:sp>
          <p:nvSpPr>
            <p:cNvPr id="46" name="Google Shape;46;p51"/>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FFFFFF"/>
                </a:solidFill>
                <a:latin typeface="Tahoma"/>
                <a:ea typeface="Tahoma"/>
                <a:cs typeface="Tahoma"/>
                <a:sym typeface="Tahoma"/>
              </a:endParaRPr>
            </a:p>
          </p:txBody>
        </p:sp>
      </p:grpSp>
      <p:sp>
        <p:nvSpPr>
          <p:cNvPr id="47" name="Google Shape;47;p51"/>
          <p:cNvSpPr txBox="1">
            <a:spLocks noGrp="1"/>
          </p:cNvSpPr>
          <p:nvPr>
            <p:ph type="body" idx="1"/>
          </p:nvPr>
        </p:nvSpPr>
        <p:spPr>
          <a:xfrm>
            <a:off x="304800" y="1493837"/>
            <a:ext cx="8229600" cy="4525963"/>
          </a:xfrm>
          <a:prstGeom prst="rect">
            <a:avLst/>
          </a:prstGeom>
          <a:noFill/>
          <a:ln>
            <a:noFill/>
          </a:ln>
        </p:spPr>
        <p:txBody>
          <a:bodyPr spcFirstLastPara="1" wrap="square" lIns="91425" tIns="45700" rIns="91425" bIns="45700" anchor="t" anchorCtr="0">
            <a:noAutofit/>
          </a:bodyPr>
          <a:lstStyle>
            <a:lvl1pPr marL="457200" marR="0" lvl="0" indent="-228600" algn="l">
              <a:lnSpc>
                <a:spcPct val="100000"/>
              </a:lnSpc>
              <a:spcBef>
                <a:spcPts val="480"/>
              </a:spcBef>
              <a:spcAft>
                <a:spcPts val="0"/>
              </a:spcAft>
              <a:buClr>
                <a:srgbClr val="101141"/>
              </a:buClr>
              <a:buSzPts val="2400"/>
              <a:buFont typeface="Arial"/>
              <a:buNone/>
              <a:defRPr sz="2400">
                <a:latin typeface="Arial"/>
                <a:ea typeface="Arial"/>
                <a:cs typeface="Arial"/>
                <a:sym typeface="Arial"/>
              </a:defRPr>
            </a:lvl1pPr>
            <a:lvl2pPr marL="914400" marR="0" lvl="1" indent="-330200" algn="l">
              <a:lnSpc>
                <a:spcPct val="100000"/>
              </a:lnSpc>
              <a:spcBef>
                <a:spcPts val="320"/>
              </a:spcBef>
              <a:spcAft>
                <a:spcPts val="0"/>
              </a:spcAft>
              <a:buClr>
                <a:schemeClr val="dk1"/>
              </a:buClr>
              <a:buSzPts val="1600"/>
              <a:buFont typeface="Arial"/>
              <a:buChar char="–"/>
              <a:defRPr sz="1600">
                <a:latin typeface="Arial"/>
                <a:ea typeface="Arial"/>
                <a:cs typeface="Arial"/>
                <a:sym typeface="Arial"/>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48" name="Google Shape;48;p51"/>
          <p:cNvSpPr txBox="1">
            <a:spLocks noGrp="1"/>
          </p:cNvSpPr>
          <p:nvPr>
            <p:ph type="body" idx="2"/>
          </p:nvPr>
        </p:nvSpPr>
        <p:spPr>
          <a:xfrm>
            <a:off x="304800" y="152400"/>
            <a:ext cx="6324600" cy="11430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0"/>
              </a:spcBef>
              <a:spcAft>
                <a:spcPts val="0"/>
              </a:spcAft>
              <a:buClr>
                <a:schemeClr val="dk1"/>
              </a:buClr>
              <a:buSzPts val="3600"/>
              <a:buNone/>
              <a:defRPr sz="3600" b="1">
                <a:latin typeface="Arial"/>
                <a:ea typeface="Arial"/>
                <a:cs typeface="Arial"/>
                <a:sym typeface="Arial"/>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omparison">
  <p:cSld name="Comparison">
    <p:spTree>
      <p:nvGrpSpPr>
        <p:cNvPr id="1" name="Shape 265"/>
        <p:cNvGrpSpPr/>
        <p:nvPr/>
      </p:nvGrpSpPr>
      <p:grpSpPr>
        <a:xfrm>
          <a:off x="0" y="0"/>
          <a:ext cx="0" cy="0"/>
          <a:chOff x="0" y="0"/>
          <a:chExt cx="0" cy="0"/>
        </a:xfrm>
      </p:grpSpPr>
      <p:grpSp>
        <p:nvGrpSpPr>
          <p:cNvPr id="266" name="Google Shape;266;p99"/>
          <p:cNvGrpSpPr/>
          <p:nvPr/>
        </p:nvGrpSpPr>
        <p:grpSpPr>
          <a:xfrm>
            <a:off x="0" y="1295400"/>
            <a:ext cx="7010400" cy="46038"/>
            <a:chOff x="1905000" y="6553200"/>
            <a:chExt cx="7010400" cy="45719"/>
          </a:xfrm>
        </p:grpSpPr>
        <p:sp>
          <p:nvSpPr>
            <p:cNvPr id="267" name="Google Shape;267;p99"/>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268" name="Google Shape;268;p99"/>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269" name="Google Shape;269;p99"/>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grpSp>
      <p:grpSp>
        <p:nvGrpSpPr>
          <p:cNvPr id="270" name="Google Shape;270;p99"/>
          <p:cNvGrpSpPr/>
          <p:nvPr/>
        </p:nvGrpSpPr>
        <p:grpSpPr>
          <a:xfrm>
            <a:off x="2133600" y="6553200"/>
            <a:ext cx="7010400" cy="46038"/>
            <a:chOff x="1905000" y="6553200"/>
            <a:chExt cx="7010400" cy="45719"/>
          </a:xfrm>
        </p:grpSpPr>
        <p:sp>
          <p:nvSpPr>
            <p:cNvPr id="271" name="Google Shape;271;p99"/>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272" name="Google Shape;272;p99"/>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273" name="Google Shape;273;p99"/>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grpSp>
      <p:pic>
        <p:nvPicPr>
          <p:cNvPr id="274" name="Google Shape;274;p99" descr="Picture 7.png"/>
          <p:cNvPicPr preferRelativeResize="0"/>
          <p:nvPr/>
        </p:nvPicPr>
        <p:blipFill rotWithShape="1">
          <a:blip r:embed="rId2">
            <a:alphaModFix/>
          </a:blip>
          <a:srcRect l="1923" b="5334"/>
          <a:stretch/>
        </p:blipFill>
        <p:spPr>
          <a:xfrm>
            <a:off x="6629400" y="0"/>
            <a:ext cx="2193925" cy="692150"/>
          </a:xfrm>
          <a:prstGeom prst="rect">
            <a:avLst/>
          </a:prstGeom>
          <a:noFill/>
          <a:ln>
            <a:noFill/>
          </a:ln>
        </p:spPr>
      </p:pic>
      <p:sp>
        <p:nvSpPr>
          <p:cNvPr id="275" name="Google Shape;275;p99"/>
          <p:cNvSpPr txBox="1"/>
          <p:nvPr/>
        </p:nvSpPr>
        <p:spPr>
          <a:xfrm>
            <a:off x="3276600" y="6596063"/>
            <a:ext cx="5867400" cy="261937"/>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101141"/>
              </a:buClr>
              <a:buSzPts val="1100"/>
              <a:buFont typeface="Arial"/>
              <a:buNone/>
            </a:pPr>
            <a:r>
              <a:rPr lang="en-US" sz="1100" b="1" i="0" u="none" strike="noStrike" cap="none">
                <a:solidFill>
                  <a:srgbClr val="101141"/>
                </a:solidFill>
                <a:latin typeface="Arial"/>
                <a:ea typeface="Arial"/>
                <a:cs typeface="Arial"/>
                <a:sym typeface="Arial"/>
              </a:rPr>
              <a:t>BITS </a:t>
            </a:r>
            <a:r>
              <a:rPr lang="en-US" sz="1100" b="0" i="0" u="none" strike="noStrike" cap="none">
                <a:solidFill>
                  <a:srgbClr val="101141"/>
                </a:solidFill>
                <a:latin typeface="Arial"/>
                <a:ea typeface="Arial"/>
                <a:cs typeface="Arial"/>
                <a:sym typeface="Arial"/>
              </a:rPr>
              <a:t>Pilani, Deemed to be University under Section 3 of UGC Act, 1956</a:t>
            </a:r>
            <a:endParaRPr sz="1400" b="0" i="0" u="none" strike="noStrike" cap="none">
              <a:solidFill>
                <a:srgbClr val="000000"/>
              </a:solidFill>
              <a:latin typeface="Arial"/>
              <a:ea typeface="Arial"/>
              <a:cs typeface="Arial"/>
              <a:sym typeface="Arial"/>
            </a:endParaRPr>
          </a:p>
        </p:txBody>
      </p:sp>
      <p:sp>
        <p:nvSpPr>
          <p:cNvPr id="276" name="Google Shape;276;p99"/>
          <p:cNvSpPr txBox="1">
            <a:spLocks noGrp="1"/>
          </p:cNvSpPr>
          <p:nvPr>
            <p:ph type="body" idx="1"/>
          </p:nvPr>
        </p:nvSpPr>
        <p:spPr>
          <a:xfrm>
            <a:off x="457200" y="1535112"/>
            <a:ext cx="4040188" cy="827087"/>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277" name="Google Shape;277;p99"/>
          <p:cNvSpPr txBox="1">
            <a:spLocks noGrp="1"/>
          </p:cNvSpPr>
          <p:nvPr>
            <p:ph type="body" idx="2"/>
          </p:nvPr>
        </p:nvSpPr>
        <p:spPr>
          <a:xfrm>
            <a:off x="457200" y="2362199"/>
            <a:ext cx="4040188" cy="3763963"/>
          </a:xfrm>
          <a:prstGeom prst="rect">
            <a:avLst/>
          </a:prstGeom>
          <a:noFill/>
          <a:ln>
            <a:noFill/>
          </a:ln>
        </p:spPr>
        <p:txBody>
          <a:bodyPr spcFirstLastPara="1" wrap="square" lIns="91425" tIns="45700" rIns="91425" bIns="45700" anchor="t" anchorCtr="0">
            <a:noAutofit/>
          </a:bodyPr>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278" name="Google Shape;278;p99"/>
          <p:cNvSpPr txBox="1">
            <a:spLocks noGrp="1"/>
          </p:cNvSpPr>
          <p:nvPr>
            <p:ph type="body" idx="3"/>
          </p:nvPr>
        </p:nvSpPr>
        <p:spPr>
          <a:xfrm>
            <a:off x="4645025" y="1535112"/>
            <a:ext cx="4041775" cy="827087"/>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279" name="Google Shape;279;p99"/>
          <p:cNvSpPr txBox="1">
            <a:spLocks noGrp="1"/>
          </p:cNvSpPr>
          <p:nvPr>
            <p:ph type="body" idx="4"/>
          </p:nvPr>
        </p:nvSpPr>
        <p:spPr>
          <a:xfrm>
            <a:off x="4645025" y="2362199"/>
            <a:ext cx="4041775" cy="3763963"/>
          </a:xfrm>
          <a:prstGeom prst="rect">
            <a:avLst/>
          </a:prstGeom>
          <a:noFill/>
          <a:ln>
            <a:noFill/>
          </a:ln>
        </p:spPr>
        <p:txBody>
          <a:bodyPr spcFirstLastPara="1" wrap="square" lIns="91425" tIns="45700" rIns="91425" bIns="45700" anchor="t" anchorCtr="0">
            <a:noAutofit/>
          </a:bodyPr>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280" name="Google Shape;280;p99"/>
          <p:cNvSpPr txBox="1">
            <a:spLocks noGrp="1"/>
          </p:cNvSpPr>
          <p:nvPr>
            <p:ph type="body" idx="5"/>
          </p:nvPr>
        </p:nvSpPr>
        <p:spPr>
          <a:xfrm>
            <a:off x="304800" y="152400"/>
            <a:ext cx="6324600" cy="11430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0"/>
              </a:spcBef>
              <a:spcAft>
                <a:spcPts val="0"/>
              </a:spcAft>
              <a:buClr>
                <a:schemeClr val="dk1"/>
              </a:buClr>
              <a:buSzPts val="3600"/>
              <a:buNone/>
              <a:defRPr sz="3600" b="1">
                <a:latin typeface="Arial"/>
                <a:ea typeface="Arial"/>
                <a:cs typeface="Arial"/>
                <a:sym typeface="Arial"/>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281"/>
        <p:cNvGrpSpPr/>
        <p:nvPr/>
      </p:nvGrpSpPr>
      <p:grpSpPr>
        <a:xfrm>
          <a:off x="0" y="0"/>
          <a:ext cx="0" cy="0"/>
          <a:chOff x="0" y="0"/>
          <a:chExt cx="0" cy="0"/>
        </a:xfrm>
      </p:grpSpPr>
      <p:grpSp>
        <p:nvGrpSpPr>
          <p:cNvPr id="282" name="Google Shape;282;p100"/>
          <p:cNvGrpSpPr/>
          <p:nvPr/>
        </p:nvGrpSpPr>
        <p:grpSpPr>
          <a:xfrm>
            <a:off x="0" y="1295400"/>
            <a:ext cx="7010400" cy="46038"/>
            <a:chOff x="1905000" y="6553200"/>
            <a:chExt cx="7010400" cy="45719"/>
          </a:xfrm>
        </p:grpSpPr>
        <p:sp>
          <p:nvSpPr>
            <p:cNvPr id="283" name="Google Shape;283;p100"/>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284" name="Google Shape;284;p100"/>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285" name="Google Shape;285;p100"/>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grpSp>
      <p:grpSp>
        <p:nvGrpSpPr>
          <p:cNvPr id="286" name="Google Shape;286;p100"/>
          <p:cNvGrpSpPr/>
          <p:nvPr/>
        </p:nvGrpSpPr>
        <p:grpSpPr>
          <a:xfrm>
            <a:off x="2133600" y="6553200"/>
            <a:ext cx="7010400" cy="46038"/>
            <a:chOff x="1905000" y="6553200"/>
            <a:chExt cx="7010400" cy="45719"/>
          </a:xfrm>
        </p:grpSpPr>
        <p:sp>
          <p:nvSpPr>
            <p:cNvPr id="287" name="Google Shape;287;p100"/>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288" name="Google Shape;288;p100"/>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289" name="Google Shape;289;p100"/>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grpSp>
      <p:pic>
        <p:nvPicPr>
          <p:cNvPr id="290" name="Google Shape;290;p100" descr="Picture 7.png"/>
          <p:cNvPicPr preferRelativeResize="0"/>
          <p:nvPr/>
        </p:nvPicPr>
        <p:blipFill rotWithShape="1">
          <a:blip r:embed="rId2">
            <a:alphaModFix/>
          </a:blip>
          <a:srcRect l="1923" b="5334"/>
          <a:stretch/>
        </p:blipFill>
        <p:spPr>
          <a:xfrm>
            <a:off x="6629400" y="0"/>
            <a:ext cx="2193925" cy="692150"/>
          </a:xfrm>
          <a:prstGeom prst="rect">
            <a:avLst/>
          </a:prstGeom>
          <a:noFill/>
          <a:ln>
            <a:noFill/>
          </a:ln>
        </p:spPr>
      </p:pic>
      <p:sp>
        <p:nvSpPr>
          <p:cNvPr id="291" name="Google Shape;291;p100"/>
          <p:cNvSpPr txBox="1"/>
          <p:nvPr/>
        </p:nvSpPr>
        <p:spPr>
          <a:xfrm>
            <a:off x="3276600" y="6596063"/>
            <a:ext cx="5867400" cy="261937"/>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101141"/>
              </a:buClr>
              <a:buSzPts val="1100"/>
              <a:buFont typeface="Arial"/>
              <a:buNone/>
            </a:pPr>
            <a:r>
              <a:rPr lang="en-US" sz="1100" b="1" i="0" u="none" strike="noStrike" cap="none">
                <a:solidFill>
                  <a:srgbClr val="101141"/>
                </a:solidFill>
                <a:latin typeface="Arial"/>
                <a:ea typeface="Arial"/>
                <a:cs typeface="Arial"/>
                <a:sym typeface="Arial"/>
              </a:rPr>
              <a:t>BITS </a:t>
            </a:r>
            <a:r>
              <a:rPr lang="en-US" sz="1100" b="0" i="0" u="none" strike="noStrike" cap="none">
                <a:solidFill>
                  <a:srgbClr val="101141"/>
                </a:solidFill>
                <a:latin typeface="Arial"/>
                <a:ea typeface="Arial"/>
                <a:cs typeface="Arial"/>
                <a:sym typeface="Arial"/>
              </a:rPr>
              <a:t>Pilani, Deemed to be University under Section 3 of UGC Act, 1956</a:t>
            </a:r>
            <a:endParaRPr sz="1400" b="0" i="0" u="none" strike="noStrike" cap="none">
              <a:solidFill>
                <a:srgbClr val="000000"/>
              </a:solidFill>
              <a:latin typeface="Arial"/>
              <a:ea typeface="Arial"/>
              <a:cs typeface="Arial"/>
              <a:sym typeface="Arial"/>
            </a:endParaRPr>
          </a:p>
        </p:txBody>
      </p:sp>
      <p:sp>
        <p:nvSpPr>
          <p:cNvPr id="292" name="Google Shape;292;p100"/>
          <p:cNvSpPr txBox="1">
            <a:spLocks noGrp="1"/>
          </p:cNvSpPr>
          <p:nvPr>
            <p:ph type="body" idx="1"/>
          </p:nvPr>
        </p:nvSpPr>
        <p:spPr>
          <a:xfrm>
            <a:off x="304800" y="152400"/>
            <a:ext cx="6324600" cy="11430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0"/>
              </a:spcBef>
              <a:spcAft>
                <a:spcPts val="0"/>
              </a:spcAft>
              <a:buClr>
                <a:schemeClr val="dk1"/>
              </a:buClr>
              <a:buSzPts val="3600"/>
              <a:buNone/>
              <a:defRPr sz="3600" b="1">
                <a:latin typeface="Arial"/>
                <a:ea typeface="Arial"/>
                <a:cs typeface="Arial"/>
                <a:sym typeface="Arial"/>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ontent with Caption">
  <p:cSld name="Content with Caption">
    <p:spTree>
      <p:nvGrpSpPr>
        <p:cNvPr id="1" name="Shape 293"/>
        <p:cNvGrpSpPr/>
        <p:nvPr/>
      </p:nvGrpSpPr>
      <p:grpSpPr>
        <a:xfrm>
          <a:off x="0" y="0"/>
          <a:ext cx="0" cy="0"/>
          <a:chOff x="0" y="0"/>
          <a:chExt cx="0" cy="0"/>
        </a:xfrm>
      </p:grpSpPr>
      <p:grpSp>
        <p:nvGrpSpPr>
          <p:cNvPr id="294" name="Google Shape;294;p101"/>
          <p:cNvGrpSpPr/>
          <p:nvPr/>
        </p:nvGrpSpPr>
        <p:grpSpPr>
          <a:xfrm>
            <a:off x="0" y="1295400"/>
            <a:ext cx="7010400" cy="46038"/>
            <a:chOff x="1905000" y="6553200"/>
            <a:chExt cx="7010400" cy="45719"/>
          </a:xfrm>
        </p:grpSpPr>
        <p:sp>
          <p:nvSpPr>
            <p:cNvPr id="295" name="Google Shape;295;p101"/>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296" name="Google Shape;296;p101"/>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297" name="Google Shape;297;p101"/>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grpSp>
      <p:grpSp>
        <p:nvGrpSpPr>
          <p:cNvPr id="298" name="Google Shape;298;p101"/>
          <p:cNvGrpSpPr/>
          <p:nvPr/>
        </p:nvGrpSpPr>
        <p:grpSpPr>
          <a:xfrm>
            <a:off x="2133600" y="6553200"/>
            <a:ext cx="7010400" cy="46038"/>
            <a:chOff x="1905000" y="6553200"/>
            <a:chExt cx="7010400" cy="45719"/>
          </a:xfrm>
        </p:grpSpPr>
        <p:sp>
          <p:nvSpPr>
            <p:cNvPr id="299" name="Google Shape;299;p101"/>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300" name="Google Shape;300;p101"/>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301" name="Google Shape;301;p101"/>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grpSp>
      <p:pic>
        <p:nvPicPr>
          <p:cNvPr id="302" name="Google Shape;302;p101" descr="Picture 7.png"/>
          <p:cNvPicPr preferRelativeResize="0"/>
          <p:nvPr/>
        </p:nvPicPr>
        <p:blipFill rotWithShape="1">
          <a:blip r:embed="rId2">
            <a:alphaModFix/>
          </a:blip>
          <a:srcRect l="1923" b="5334"/>
          <a:stretch/>
        </p:blipFill>
        <p:spPr>
          <a:xfrm>
            <a:off x="6629400" y="0"/>
            <a:ext cx="2193925" cy="692150"/>
          </a:xfrm>
          <a:prstGeom prst="rect">
            <a:avLst/>
          </a:prstGeom>
          <a:noFill/>
          <a:ln>
            <a:noFill/>
          </a:ln>
        </p:spPr>
      </p:pic>
      <p:sp>
        <p:nvSpPr>
          <p:cNvPr id="303" name="Google Shape;303;p101"/>
          <p:cNvSpPr txBox="1"/>
          <p:nvPr/>
        </p:nvSpPr>
        <p:spPr>
          <a:xfrm>
            <a:off x="3276600" y="6596063"/>
            <a:ext cx="5867400" cy="261937"/>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101141"/>
              </a:buClr>
              <a:buSzPts val="1100"/>
              <a:buFont typeface="Arial"/>
              <a:buNone/>
            </a:pPr>
            <a:r>
              <a:rPr lang="en-US" sz="1100" b="1" i="0" u="none" strike="noStrike" cap="none">
                <a:solidFill>
                  <a:srgbClr val="101141"/>
                </a:solidFill>
                <a:latin typeface="Arial"/>
                <a:ea typeface="Arial"/>
                <a:cs typeface="Arial"/>
                <a:sym typeface="Arial"/>
              </a:rPr>
              <a:t>BITS </a:t>
            </a:r>
            <a:r>
              <a:rPr lang="en-US" sz="1100" b="0" i="0" u="none" strike="noStrike" cap="none">
                <a:solidFill>
                  <a:srgbClr val="101141"/>
                </a:solidFill>
                <a:latin typeface="Arial"/>
                <a:ea typeface="Arial"/>
                <a:cs typeface="Arial"/>
                <a:sym typeface="Arial"/>
              </a:rPr>
              <a:t>Pilani, Pilani Campus</a:t>
            </a:r>
            <a:endParaRPr sz="1400" b="0" i="0" u="none" strike="noStrike" cap="none">
              <a:solidFill>
                <a:srgbClr val="000000"/>
              </a:solidFill>
              <a:latin typeface="Arial"/>
              <a:ea typeface="Arial"/>
              <a:cs typeface="Arial"/>
              <a:sym typeface="Arial"/>
            </a:endParaRPr>
          </a:p>
        </p:txBody>
      </p:sp>
      <p:sp>
        <p:nvSpPr>
          <p:cNvPr id="304" name="Google Shape;304;p101"/>
          <p:cNvSpPr txBox="1">
            <a:spLocks noGrp="1"/>
          </p:cNvSpPr>
          <p:nvPr>
            <p:ph type="body" idx="1"/>
          </p:nvPr>
        </p:nvSpPr>
        <p:spPr>
          <a:xfrm>
            <a:off x="3575050" y="1600200"/>
            <a:ext cx="5111750" cy="4525963"/>
          </a:xfrm>
          <a:prstGeom prst="rect">
            <a:avLst/>
          </a:prstGeom>
          <a:noFill/>
          <a:ln>
            <a:noFill/>
          </a:ln>
        </p:spPr>
        <p:txBody>
          <a:bodyPr spcFirstLastPara="1" wrap="square" lIns="91425" tIns="45700" rIns="91425" bIns="45700" anchor="t" anchorCtr="0">
            <a:noAutofit/>
          </a:bodyPr>
          <a:lstStyle>
            <a:lvl1pPr marL="457200" lvl="0" indent="-431800" algn="l">
              <a:lnSpc>
                <a:spcPct val="100000"/>
              </a:lnSpc>
              <a:spcBef>
                <a:spcPts val="640"/>
              </a:spcBef>
              <a:spcAft>
                <a:spcPts val="0"/>
              </a:spcAft>
              <a:buClr>
                <a:schemeClr val="dk1"/>
              </a:buClr>
              <a:buSzPts val="3200"/>
              <a:buChar char="•"/>
              <a:defRPr sz="3200"/>
            </a:lvl1pPr>
            <a:lvl2pPr marL="914400" lvl="1" indent="-406400" algn="l">
              <a:lnSpc>
                <a:spcPct val="100000"/>
              </a:lnSpc>
              <a:spcBef>
                <a:spcPts val="560"/>
              </a:spcBef>
              <a:spcAft>
                <a:spcPts val="0"/>
              </a:spcAft>
              <a:buClr>
                <a:schemeClr val="dk1"/>
              </a:buClr>
              <a:buSzPts val="2800"/>
              <a:buChar char="–"/>
              <a:defRPr sz="2800"/>
            </a:lvl2pPr>
            <a:lvl3pPr marL="1371600" lvl="2" indent="-381000" algn="l">
              <a:lnSpc>
                <a:spcPct val="100000"/>
              </a:lnSpc>
              <a:spcBef>
                <a:spcPts val="480"/>
              </a:spcBef>
              <a:spcAft>
                <a:spcPts val="0"/>
              </a:spcAft>
              <a:buClr>
                <a:schemeClr val="dk1"/>
              </a:buClr>
              <a:buSzPts val="2400"/>
              <a:buChar char="•"/>
              <a:defRPr sz="2400"/>
            </a:lvl3pPr>
            <a:lvl4pPr marL="1828800" lvl="3" indent="-355600" algn="l">
              <a:lnSpc>
                <a:spcPct val="100000"/>
              </a:lnSpc>
              <a:spcBef>
                <a:spcPts val="400"/>
              </a:spcBef>
              <a:spcAft>
                <a:spcPts val="0"/>
              </a:spcAft>
              <a:buClr>
                <a:schemeClr val="dk1"/>
              </a:buClr>
              <a:buSzPts val="2000"/>
              <a:buChar char="–"/>
              <a:defRPr sz="2000"/>
            </a:lvl4pPr>
            <a:lvl5pPr marL="2286000" lvl="4" indent="-355600" algn="l">
              <a:lnSpc>
                <a:spcPct val="100000"/>
              </a:lnSpc>
              <a:spcBef>
                <a:spcPts val="400"/>
              </a:spcBef>
              <a:spcAft>
                <a:spcPts val="0"/>
              </a:spcAft>
              <a:buClr>
                <a:schemeClr val="dk1"/>
              </a:buClr>
              <a:buSzPts val="2000"/>
              <a:buChar char="»"/>
              <a:defRPr sz="2000"/>
            </a:lvl5pPr>
            <a:lvl6pPr marL="2743200" lvl="5" indent="-355600" algn="l">
              <a:lnSpc>
                <a:spcPct val="100000"/>
              </a:lnSpc>
              <a:spcBef>
                <a:spcPts val="400"/>
              </a:spcBef>
              <a:spcAft>
                <a:spcPts val="0"/>
              </a:spcAft>
              <a:buClr>
                <a:schemeClr val="dk1"/>
              </a:buClr>
              <a:buSzPts val="2000"/>
              <a:buChar char="•"/>
              <a:defRPr sz="2000"/>
            </a:lvl6pPr>
            <a:lvl7pPr marL="3200400" lvl="6" indent="-355600" algn="l">
              <a:lnSpc>
                <a:spcPct val="100000"/>
              </a:lnSpc>
              <a:spcBef>
                <a:spcPts val="400"/>
              </a:spcBef>
              <a:spcAft>
                <a:spcPts val="0"/>
              </a:spcAft>
              <a:buClr>
                <a:schemeClr val="dk1"/>
              </a:buClr>
              <a:buSzPts val="2000"/>
              <a:buChar char="•"/>
              <a:defRPr sz="2000"/>
            </a:lvl7pPr>
            <a:lvl8pPr marL="3657600" lvl="7" indent="-355600" algn="l">
              <a:lnSpc>
                <a:spcPct val="100000"/>
              </a:lnSpc>
              <a:spcBef>
                <a:spcPts val="400"/>
              </a:spcBef>
              <a:spcAft>
                <a:spcPts val="0"/>
              </a:spcAft>
              <a:buClr>
                <a:schemeClr val="dk1"/>
              </a:buClr>
              <a:buSzPts val="2000"/>
              <a:buChar char="•"/>
              <a:defRPr sz="2000"/>
            </a:lvl8pPr>
            <a:lvl9pPr marL="4114800" lvl="8" indent="-355600" algn="l">
              <a:lnSpc>
                <a:spcPct val="100000"/>
              </a:lnSpc>
              <a:spcBef>
                <a:spcPts val="400"/>
              </a:spcBef>
              <a:spcAft>
                <a:spcPts val="0"/>
              </a:spcAft>
              <a:buClr>
                <a:schemeClr val="dk1"/>
              </a:buClr>
              <a:buSzPts val="2000"/>
              <a:buChar char="•"/>
              <a:defRPr sz="2000"/>
            </a:lvl9pPr>
          </a:lstStyle>
          <a:p>
            <a:endParaRPr/>
          </a:p>
        </p:txBody>
      </p:sp>
      <p:sp>
        <p:nvSpPr>
          <p:cNvPr id="305" name="Google Shape;305;p101"/>
          <p:cNvSpPr txBox="1">
            <a:spLocks noGrp="1"/>
          </p:cNvSpPr>
          <p:nvPr>
            <p:ph type="body" idx="2"/>
          </p:nvPr>
        </p:nvSpPr>
        <p:spPr>
          <a:xfrm>
            <a:off x="457200" y="1600200"/>
            <a:ext cx="3008313" cy="4525963"/>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280"/>
              </a:spcBef>
              <a:spcAft>
                <a:spcPts val="0"/>
              </a:spcAft>
              <a:buClr>
                <a:schemeClr val="dk1"/>
              </a:buClr>
              <a:buSzPts val="1400"/>
              <a:buNone/>
              <a:defRPr sz="14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
        <p:nvSpPr>
          <p:cNvPr id="306" name="Google Shape;306;p101"/>
          <p:cNvSpPr txBox="1">
            <a:spLocks noGrp="1"/>
          </p:cNvSpPr>
          <p:nvPr>
            <p:ph type="body" idx="3"/>
          </p:nvPr>
        </p:nvSpPr>
        <p:spPr>
          <a:xfrm>
            <a:off x="304800" y="152400"/>
            <a:ext cx="6324600" cy="11430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0"/>
              </a:spcBef>
              <a:spcAft>
                <a:spcPts val="0"/>
              </a:spcAft>
              <a:buClr>
                <a:schemeClr val="dk1"/>
              </a:buClr>
              <a:buSzPts val="3600"/>
              <a:buNone/>
              <a:defRPr sz="3600" b="1">
                <a:latin typeface="Arial"/>
                <a:ea typeface="Arial"/>
                <a:cs typeface="Arial"/>
                <a:sym typeface="Arial"/>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Picture with Caption">
  <p:cSld name="Picture with Caption">
    <p:spTree>
      <p:nvGrpSpPr>
        <p:cNvPr id="1" name="Shape 307"/>
        <p:cNvGrpSpPr/>
        <p:nvPr/>
      </p:nvGrpSpPr>
      <p:grpSpPr>
        <a:xfrm>
          <a:off x="0" y="0"/>
          <a:ext cx="0" cy="0"/>
          <a:chOff x="0" y="0"/>
          <a:chExt cx="0" cy="0"/>
        </a:xfrm>
      </p:grpSpPr>
      <p:grpSp>
        <p:nvGrpSpPr>
          <p:cNvPr id="308" name="Google Shape;308;p102"/>
          <p:cNvGrpSpPr/>
          <p:nvPr/>
        </p:nvGrpSpPr>
        <p:grpSpPr>
          <a:xfrm>
            <a:off x="0" y="1295400"/>
            <a:ext cx="7010400" cy="46038"/>
            <a:chOff x="1905000" y="6553200"/>
            <a:chExt cx="7010400" cy="45719"/>
          </a:xfrm>
        </p:grpSpPr>
        <p:sp>
          <p:nvSpPr>
            <p:cNvPr id="309" name="Google Shape;309;p102"/>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310" name="Google Shape;310;p102"/>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311" name="Google Shape;311;p102"/>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grpSp>
      <p:grpSp>
        <p:nvGrpSpPr>
          <p:cNvPr id="312" name="Google Shape;312;p102"/>
          <p:cNvGrpSpPr/>
          <p:nvPr/>
        </p:nvGrpSpPr>
        <p:grpSpPr>
          <a:xfrm>
            <a:off x="2133600" y="6553200"/>
            <a:ext cx="7010400" cy="46038"/>
            <a:chOff x="1905000" y="6553200"/>
            <a:chExt cx="7010400" cy="45719"/>
          </a:xfrm>
        </p:grpSpPr>
        <p:sp>
          <p:nvSpPr>
            <p:cNvPr id="313" name="Google Shape;313;p102"/>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314" name="Google Shape;314;p102"/>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315" name="Google Shape;315;p102"/>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grpSp>
      <p:pic>
        <p:nvPicPr>
          <p:cNvPr id="316" name="Google Shape;316;p102" descr="Picture 7.png"/>
          <p:cNvPicPr preferRelativeResize="0"/>
          <p:nvPr/>
        </p:nvPicPr>
        <p:blipFill rotWithShape="1">
          <a:blip r:embed="rId2">
            <a:alphaModFix/>
          </a:blip>
          <a:srcRect l="1923" b="5334"/>
          <a:stretch/>
        </p:blipFill>
        <p:spPr>
          <a:xfrm>
            <a:off x="6629400" y="0"/>
            <a:ext cx="2193925" cy="692150"/>
          </a:xfrm>
          <a:prstGeom prst="rect">
            <a:avLst/>
          </a:prstGeom>
          <a:noFill/>
          <a:ln>
            <a:noFill/>
          </a:ln>
        </p:spPr>
      </p:pic>
      <p:sp>
        <p:nvSpPr>
          <p:cNvPr id="317" name="Google Shape;317;p102"/>
          <p:cNvSpPr txBox="1"/>
          <p:nvPr/>
        </p:nvSpPr>
        <p:spPr>
          <a:xfrm>
            <a:off x="3276600" y="6596063"/>
            <a:ext cx="5867400" cy="261937"/>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101141"/>
              </a:buClr>
              <a:buSzPts val="1100"/>
              <a:buFont typeface="Arial"/>
              <a:buNone/>
            </a:pPr>
            <a:r>
              <a:rPr lang="en-US" sz="1100" b="1" i="0" u="none" strike="noStrike" cap="none">
                <a:solidFill>
                  <a:srgbClr val="101141"/>
                </a:solidFill>
                <a:latin typeface="Arial"/>
                <a:ea typeface="Arial"/>
                <a:cs typeface="Arial"/>
                <a:sym typeface="Arial"/>
              </a:rPr>
              <a:t>BITS </a:t>
            </a:r>
            <a:r>
              <a:rPr lang="en-US" sz="1100" b="0" i="0" u="none" strike="noStrike" cap="none">
                <a:solidFill>
                  <a:srgbClr val="101141"/>
                </a:solidFill>
                <a:latin typeface="Arial"/>
                <a:ea typeface="Arial"/>
                <a:cs typeface="Arial"/>
                <a:sym typeface="Arial"/>
              </a:rPr>
              <a:t>Pilani, Pilani Campus</a:t>
            </a:r>
            <a:endParaRPr sz="1400" b="0" i="0" u="none" strike="noStrike" cap="none">
              <a:solidFill>
                <a:srgbClr val="000000"/>
              </a:solidFill>
              <a:latin typeface="Arial"/>
              <a:ea typeface="Arial"/>
              <a:cs typeface="Arial"/>
              <a:sym typeface="Arial"/>
            </a:endParaRPr>
          </a:p>
        </p:txBody>
      </p:sp>
      <p:sp>
        <p:nvSpPr>
          <p:cNvPr id="318" name="Google Shape;318;p102"/>
          <p:cNvSpPr txBox="1">
            <a:spLocks noGrp="1"/>
          </p:cNvSpPr>
          <p:nvPr>
            <p:ph type="title"/>
          </p:nvPr>
        </p:nvSpPr>
        <p:spPr>
          <a:xfrm>
            <a:off x="1792288" y="5407025"/>
            <a:ext cx="5486400" cy="304800"/>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SzPts val="1400"/>
              <a:buNone/>
              <a:defRPr sz="18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9" name="Google Shape;319;p102"/>
          <p:cNvSpPr>
            <a:spLocks noGrp="1"/>
          </p:cNvSpPr>
          <p:nvPr>
            <p:ph type="pic" idx="2"/>
          </p:nvPr>
        </p:nvSpPr>
        <p:spPr>
          <a:xfrm>
            <a:off x="1792288" y="1828800"/>
            <a:ext cx="5486400" cy="3429000"/>
          </a:xfrm>
          <a:prstGeom prst="rect">
            <a:avLst/>
          </a:prstGeom>
          <a:solidFill>
            <a:schemeClr val="lt1"/>
          </a:solidFill>
          <a:ln w="57150" cap="flat" cmpd="sng">
            <a:solidFill>
              <a:srgbClr val="DAE5F1"/>
            </a:solidFill>
            <a:prstDash val="solid"/>
            <a:round/>
            <a:headEnd type="none" w="sm" len="sm"/>
            <a:tailEnd type="none" w="sm" len="sm"/>
          </a:ln>
        </p:spPr>
      </p:sp>
      <p:sp>
        <p:nvSpPr>
          <p:cNvPr id="320" name="Google Shape;320;p102"/>
          <p:cNvSpPr txBox="1">
            <a:spLocks noGrp="1"/>
          </p:cNvSpPr>
          <p:nvPr>
            <p:ph type="body" idx="1"/>
          </p:nvPr>
        </p:nvSpPr>
        <p:spPr>
          <a:xfrm>
            <a:off x="1792288" y="5711825"/>
            <a:ext cx="5486400" cy="304800"/>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320"/>
              </a:spcBef>
              <a:spcAft>
                <a:spcPts val="0"/>
              </a:spcAft>
              <a:buClr>
                <a:schemeClr val="dk1"/>
              </a:buClr>
              <a:buSzPts val="1600"/>
              <a:buNone/>
              <a:defRPr sz="16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
        <p:nvSpPr>
          <p:cNvPr id="321" name="Google Shape;321;p102"/>
          <p:cNvSpPr txBox="1">
            <a:spLocks noGrp="1"/>
          </p:cNvSpPr>
          <p:nvPr>
            <p:ph type="body" idx="3"/>
          </p:nvPr>
        </p:nvSpPr>
        <p:spPr>
          <a:xfrm>
            <a:off x="304800" y="152400"/>
            <a:ext cx="6324600" cy="11430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0"/>
              </a:spcBef>
              <a:spcAft>
                <a:spcPts val="0"/>
              </a:spcAft>
              <a:buClr>
                <a:schemeClr val="dk1"/>
              </a:buClr>
              <a:buSzPts val="3600"/>
              <a:buNone/>
              <a:defRPr sz="3600" b="1">
                <a:latin typeface="Arial"/>
                <a:ea typeface="Arial"/>
                <a:cs typeface="Arial"/>
                <a:sym typeface="Arial"/>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p:spTree>
      <p:nvGrpSpPr>
        <p:cNvPr id="1" name="Shape 322"/>
        <p:cNvGrpSpPr/>
        <p:nvPr/>
      </p:nvGrpSpPr>
      <p:grpSpPr>
        <a:xfrm>
          <a:off x="0" y="0"/>
          <a:ext cx="0" cy="0"/>
          <a:chOff x="0" y="0"/>
          <a:chExt cx="0" cy="0"/>
        </a:xfrm>
      </p:grpSpPr>
      <p:grpSp>
        <p:nvGrpSpPr>
          <p:cNvPr id="323" name="Google Shape;323;p103"/>
          <p:cNvGrpSpPr/>
          <p:nvPr/>
        </p:nvGrpSpPr>
        <p:grpSpPr>
          <a:xfrm>
            <a:off x="0" y="1295400"/>
            <a:ext cx="7010400" cy="46038"/>
            <a:chOff x="1905000" y="6553200"/>
            <a:chExt cx="7010400" cy="45719"/>
          </a:xfrm>
        </p:grpSpPr>
        <p:sp>
          <p:nvSpPr>
            <p:cNvPr id="324" name="Google Shape;324;p103"/>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325" name="Google Shape;325;p103"/>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326" name="Google Shape;326;p103"/>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grpSp>
      <p:grpSp>
        <p:nvGrpSpPr>
          <p:cNvPr id="327" name="Google Shape;327;p103"/>
          <p:cNvGrpSpPr/>
          <p:nvPr/>
        </p:nvGrpSpPr>
        <p:grpSpPr>
          <a:xfrm>
            <a:off x="2133600" y="6553200"/>
            <a:ext cx="7010400" cy="46038"/>
            <a:chOff x="1905000" y="6553200"/>
            <a:chExt cx="7010400" cy="45719"/>
          </a:xfrm>
        </p:grpSpPr>
        <p:sp>
          <p:nvSpPr>
            <p:cNvPr id="328" name="Google Shape;328;p103"/>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329" name="Google Shape;329;p103"/>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330" name="Google Shape;330;p103"/>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grpSp>
      <p:pic>
        <p:nvPicPr>
          <p:cNvPr id="331" name="Google Shape;331;p103" descr="Picture 7.png"/>
          <p:cNvPicPr preferRelativeResize="0"/>
          <p:nvPr/>
        </p:nvPicPr>
        <p:blipFill rotWithShape="1">
          <a:blip r:embed="rId2">
            <a:alphaModFix/>
          </a:blip>
          <a:srcRect l="1923" b="5334"/>
          <a:stretch/>
        </p:blipFill>
        <p:spPr>
          <a:xfrm>
            <a:off x="6629400" y="0"/>
            <a:ext cx="2193925" cy="692150"/>
          </a:xfrm>
          <a:prstGeom prst="rect">
            <a:avLst/>
          </a:prstGeom>
          <a:noFill/>
          <a:ln>
            <a:noFill/>
          </a:ln>
        </p:spPr>
      </p:pic>
      <p:sp>
        <p:nvSpPr>
          <p:cNvPr id="332" name="Google Shape;332;p103"/>
          <p:cNvSpPr txBox="1"/>
          <p:nvPr/>
        </p:nvSpPr>
        <p:spPr>
          <a:xfrm>
            <a:off x="3276600" y="6596063"/>
            <a:ext cx="5867400" cy="261937"/>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101141"/>
              </a:buClr>
              <a:buSzPts val="1100"/>
              <a:buFont typeface="Arial"/>
              <a:buNone/>
            </a:pPr>
            <a:r>
              <a:rPr lang="en-US" sz="1100" b="1" i="0" u="none" strike="noStrike" cap="none">
                <a:solidFill>
                  <a:srgbClr val="101141"/>
                </a:solidFill>
                <a:latin typeface="Arial"/>
                <a:ea typeface="Arial"/>
                <a:cs typeface="Arial"/>
                <a:sym typeface="Arial"/>
              </a:rPr>
              <a:t>BITS </a:t>
            </a:r>
            <a:r>
              <a:rPr lang="en-US" sz="1100" b="0" i="0" u="none" strike="noStrike" cap="none">
                <a:solidFill>
                  <a:srgbClr val="101141"/>
                </a:solidFill>
                <a:latin typeface="Arial"/>
                <a:ea typeface="Arial"/>
                <a:cs typeface="Arial"/>
                <a:sym typeface="Arial"/>
              </a:rPr>
              <a:t>Pilani, Pilani Campus</a:t>
            </a:r>
            <a:endParaRPr sz="1400" b="0" i="0" u="none" strike="noStrike" cap="none">
              <a:solidFill>
                <a:srgbClr val="000000"/>
              </a:solidFill>
              <a:latin typeface="Arial"/>
              <a:ea typeface="Arial"/>
              <a:cs typeface="Arial"/>
              <a:sym typeface="Arial"/>
            </a:endParaRPr>
          </a:p>
        </p:txBody>
      </p:sp>
      <p:sp>
        <p:nvSpPr>
          <p:cNvPr id="333" name="Google Shape;333;p103"/>
          <p:cNvSpPr txBox="1">
            <a:spLocks noGrp="1"/>
          </p:cNvSpPr>
          <p:nvPr>
            <p:ph type="body" idx="1"/>
          </p:nvPr>
        </p:nvSpPr>
        <p:spPr>
          <a:xfrm rot="5400000">
            <a:off x="2309019" y="-251618"/>
            <a:ext cx="4525963" cy="8229600"/>
          </a:xfrm>
          <a:prstGeom prst="rect">
            <a:avLst/>
          </a:prstGeom>
          <a:noFill/>
          <a:ln>
            <a:noFill/>
          </a:ln>
        </p:spPr>
        <p:txBody>
          <a:bodyPr spcFirstLastPara="1" wrap="square" lIns="91425" tIns="45700" rIns="91425" bIns="45700" anchor="t" anchorCtr="0">
            <a:no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334" name="Google Shape;334;p103"/>
          <p:cNvSpPr txBox="1">
            <a:spLocks noGrp="1"/>
          </p:cNvSpPr>
          <p:nvPr>
            <p:ph type="body" idx="2"/>
          </p:nvPr>
        </p:nvSpPr>
        <p:spPr>
          <a:xfrm>
            <a:off x="304800" y="152400"/>
            <a:ext cx="6324600" cy="11430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0"/>
              </a:spcBef>
              <a:spcAft>
                <a:spcPts val="0"/>
              </a:spcAft>
              <a:buClr>
                <a:schemeClr val="dk1"/>
              </a:buClr>
              <a:buSzPts val="3600"/>
              <a:buNone/>
              <a:defRPr sz="3600" b="1">
                <a:latin typeface="Arial"/>
                <a:ea typeface="Arial"/>
                <a:cs typeface="Arial"/>
                <a:sym typeface="Arial"/>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p:spTree>
      <p:nvGrpSpPr>
        <p:cNvPr id="1" name="Shape 335"/>
        <p:cNvGrpSpPr/>
        <p:nvPr/>
      </p:nvGrpSpPr>
      <p:grpSpPr>
        <a:xfrm>
          <a:off x="0" y="0"/>
          <a:ext cx="0" cy="0"/>
          <a:chOff x="0" y="0"/>
          <a:chExt cx="0" cy="0"/>
        </a:xfrm>
      </p:grpSpPr>
      <p:grpSp>
        <p:nvGrpSpPr>
          <p:cNvPr id="336" name="Google Shape;336;p104"/>
          <p:cNvGrpSpPr/>
          <p:nvPr/>
        </p:nvGrpSpPr>
        <p:grpSpPr>
          <a:xfrm rot="5400000">
            <a:off x="5006182" y="2567781"/>
            <a:ext cx="5181600" cy="46037"/>
            <a:chOff x="1905000" y="6553200"/>
            <a:chExt cx="7010400" cy="45719"/>
          </a:xfrm>
        </p:grpSpPr>
        <p:sp>
          <p:nvSpPr>
            <p:cNvPr id="337" name="Google Shape;337;p104"/>
            <p:cNvSpPr/>
            <p:nvPr/>
          </p:nvSpPr>
          <p:spPr>
            <a:xfrm>
              <a:off x="4267574" y="6553200"/>
              <a:ext cx="2328209"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338" name="Google Shape;338;p104"/>
            <p:cNvSpPr/>
            <p:nvPr/>
          </p:nvSpPr>
          <p:spPr>
            <a:xfrm>
              <a:off x="1905000" y="6553200"/>
              <a:ext cx="2362574"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339" name="Google Shape;339;p104"/>
            <p:cNvSpPr/>
            <p:nvPr/>
          </p:nvSpPr>
          <p:spPr>
            <a:xfrm>
              <a:off x="6587191" y="6553200"/>
              <a:ext cx="2328209"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grpSp>
      <p:pic>
        <p:nvPicPr>
          <p:cNvPr id="340" name="Google Shape;340;p104" descr="Picture 7.png"/>
          <p:cNvPicPr preferRelativeResize="0"/>
          <p:nvPr/>
        </p:nvPicPr>
        <p:blipFill rotWithShape="1">
          <a:blip r:embed="rId2">
            <a:alphaModFix/>
          </a:blip>
          <a:srcRect l="5336" t="1923"/>
          <a:stretch/>
        </p:blipFill>
        <p:spPr>
          <a:xfrm>
            <a:off x="-7938" y="381000"/>
            <a:ext cx="692151" cy="2193925"/>
          </a:xfrm>
          <a:prstGeom prst="rect">
            <a:avLst/>
          </a:prstGeom>
          <a:noFill/>
          <a:ln>
            <a:noFill/>
          </a:ln>
        </p:spPr>
      </p:pic>
      <p:sp>
        <p:nvSpPr>
          <p:cNvPr id="341" name="Google Shape;341;p104"/>
          <p:cNvSpPr txBox="1"/>
          <p:nvPr/>
        </p:nvSpPr>
        <p:spPr>
          <a:xfrm rot="5400000">
            <a:off x="-2794793" y="3809206"/>
            <a:ext cx="5867400" cy="230187"/>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101141"/>
              </a:buClr>
              <a:buSzPts val="900"/>
              <a:buFont typeface="Arial"/>
              <a:buNone/>
            </a:pPr>
            <a:r>
              <a:rPr lang="en-US" sz="900" b="1" i="0" u="none" strike="noStrike" cap="none">
                <a:solidFill>
                  <a:srgbClr val="101141"/>
                </a:solidFill>
                <a:latin typeface="Arial"/>
                <a:ea typeface="Arial"/>
                <a:cs typeface="Arial"/>
                <a:sym typeface="Arial"/>
              </a:rPr>
              <a:t>BITS </a:t>
            </a:r>
            <a:r>
              <a:rPr lang="en-US" sz="900" b="0" i="0" u="none" strike="noStrike" cap="none">
                <a:solidFill>
                  <a:srgbClr val="101141"/>
                </a:solidFill>
                <a:latin typeface="Arial"/>
                <a:ea typeface="Arial"/>
                <a:cs typeface="Arial"/>
                <a:sym typeface="Arial"/>
              </a:rPr>
              <a:t>Pilani, Pilani Campus</a:t>
            </a:r>
            <a:endParaRPr sz="1400" b="0" i="0" u="none" strike="noStrike" cap="none">
              <a:solidFill>
                <a:srgbClr val="000000"/>
              </a:solidFill>
              <a:latin typeface="Arial"/>
              <a:ea typeface="Arial"/>
              <a:cs typeface="Arial"/>
              <a:sym typeface="Arial"/>
            </a:endParaRPr>
          </a:p>
        </p:txBody>
      </p:sp>
      <p:sp>
        <p:nvSpPr>
          <p:cNvPr id="342" name="Google Shape;342;p104"/>
          <p:cNvSpPr txBox="1">
            <a:spLocks noGrp="1"/>
          </p:cNvSpPr>
          <p:nvPr>
            <p:ph type="body" idx="1"/>
          </p:nvPr>
        </p:nvSpPr>
        <p:spPr>
          <a:xfrm rot="5400000">
            <a:off x="1303338" y="296862"/>
            <a:ext cx="5851525" cy="6019800"/>
          </a:xfrm>
          <a:prstGeom prst="rect">
            <a:avLst/>
          </a:prstGeom>
          <a:noFill/>
          <a:ln>
            <a:noFill/>
          </a:ln>
        </p:spPr>
        <p:txBody>
          <a:bodyPr spcFirstLastPara="1" wrap="square" lIns="91425" tIns="45700" rIns="91425" bIns="45700" anchor="t" anchorCtr="0">
            <a:no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343" name="Google Shape;343;p104"/>
          <p:cNvSpPr txBox="1">
            <a:spLocks noGrp="1"/>
          </p:cNvSpPr>
          <p:nvPr>
            <p:ph type="body" idx="2"/>
          </p:nvPr>
        </p:nvSpPr>
        <p:spPr>
          <a:xfrm rot="5400000">
            <a:off x="5410200" y="2743200"/>
            <a:ext cx="5867400" cy="11430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0"/>
              </a:spcBef>
              <a:spcAft>
                <a:spcPts val="0"/>
              </a:spcAft>
              <a:buClr>
                <a:schemeClr val="dk1"/>
              </a:buClr>
              <a:buSzPts val="3600"/>
              <a:buNone/>
              <a:defRPr sz="3600" b="1">
                <a:latin typeface="Arial"/>
                <a:ea typeface="Arial"/>
                <a:cs typeface="Arial"/>
                <a:sym typeface="Arial"/>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1_Custom Layout">
  <p:cSld name="1_Custom Layout">
    <p:bg>
      <p:bgPr>
        <a:blipFill>
          <a:blip r:embed="rId2">
            <a:alphaModFix/>
          </a:blip>
          <a:stretch>
            <a:fillRect/>
          </a:stretch>
        </a:blipFill>
        <a:effectLst/>
      </p:bgPr>
    </p:bg>
    <p:spTree>
      <p:nvGrpSpPr>
        <p:cNvPr id="1" name="Shape 344"/>
        <p:cNvGrpSpPr/>
        <p:nvPr/>
      </p:nvGrpSpPr>
      <p:grpSpPr>
        <a:xfrm>
          <a:off x="0" y="0"/>
          <a:ext cx="0" cy="0"/>
          <a:chOff x="0" y="0"/>
          <a:chExt cx="0" cy="0"/>
        </a:xfrm>
      </p:grpSpPr>
      <p:sp>
        <p:nvSpPr>
          <p:cNvPr id="345" name="Google Shape;345;p105"/>
          <p:cNvSpPr/>
          <p:nvPr/>
        </p:nvSpPr>
        <p:spPr>
          <a:xfrm>
            <a:off x="0" y="3352800"/>
            <a:ext cx="8686800" cy="2743200"/>
          </a:xfrm>
          <a:prstGeom prst="rect">
            <a:avLst/>
          </a:prstGeom>
          <a:solidFill>
            <a:srgbClr val="10114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Arial"/>
              <a:ea typeface="Arial"/>
              <a:cs typeface="Arial"/>
              <a:sym typeface="Arial"/>
            </a:endParaRPr>
          </a:p>
        </p:txBody>
      </p:sp>
      <p:sp>
        <p:nvSpPr>
          <p:cNvPr id="346" name="Google Shape;346;p105"/>
          <p:cNvSpPr/>
          <p:nvPr/>
        </p:nvSpPr>
        <p:spPr>
          <a:xfrm>
            <a:off x="2895600" y="6096000"/>
            <a:ext cx="2895600" cy="76200"/>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347" name="Google Shape;347;p105"/>
          <p:cNvSpPr/>
          <p:nvPr/>
        </p:nvSpPr>
        <p:spPr>
          <a:xfrm>
            <a:off x="0" y="6096000"/>
            <a:ext cx="2895600" cy="76200"/>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348" name="Google Shape;348;p105"/>
          <p:cNvSpPr/>
          <p:nvPr/>
        </p:nvSpPr>
        <p:spPr>
          <a:xfrm>
            <a:off x="5791200" y="6096000"/>
            <a:ext cx="2895600" cy="76200"/>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pic>
        <p:nvPicPr>
          <p:cNvPr id="349" name="Google Shape;349;p105" descr="BITS_university_logo_whitevert.png"/>
          <p:cNvPicPr preferRelativeResize="0"/>
          <p:nvPr/>
        </p:nvPicPr>
        <p:blipFill rotWithShape="1">
          <a:blip r:embed="rId3">
            <a:alphaModFix/>
          </a:blip>
          <a:srcRect t="2" b="28592"/>
          <a:stretch/>
        </p:blipFill>
        <p:spPr>
          <a:xfrm>
            <a:off x="76200" y="3352800"/>
            <a:ext cx="2057400" cy="1979613"/>
          </a:xfrm>
          <a:prstGeom prst="rect">
            <a:avLst/>
          </a:prstGeom>
          <a:noFill/>
          <a:ln>
            <a:noFill/>
          </a:ln>
        </p:spPr>
      </p:pic>
      <p:sp>
        <p:nvSpPr>
          <p:cNvPr id="350" name="Google Shape;350;p105"/>
          <p:cNvSpPr txBox="1"/>
          <p:nvPr/>
        </p:nvSpPr>
        <p:spPr>
          <a:xfrm>
            <a:off x="-76200" y="5257800"/>
            <a:ext cx="2209800" cy="55403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FFFF"/>
              </a:buClr>
              <a:buSzPts val="2900"/>
              <a:buFont typeface="Arial"/>
              <a:buNone/>
            </a:pPr>
            <a:r>
              <a:rPr lang="en-US" sz="2900" b="1" i="0" u="none" strike="noStrike" cap="none">
                <a:solidFill>
                  <a:srgbClr val="FFFFFF"/>
                </a:solidFill>
                <a:latin typeface="Arial"/>
                <a:ea typeface="Arial"/>
                <a:cs typeface="Arial"/>
                <a:sym typeface="Arial"/>
              </a:rPr>
              <a:t>BITS</a:t>
            </a:r>
            <a:r>
              <a:rPr lang="en-US" sz="2900" b="0" i="0" u="none" strike="noStrike" cap="none">
                <a:solidFill>
                  <a:srgbClr val="FFFFFF"/>
                </a:solidFill>
                <a:latin typeface="Arial"/>
                <a:ea typeface="Arial"/>
                <a:cs typeface="Arial"/>
                <a:sym typeface="Arial"/>
              </a:rPr>
              <a:t> Pilani</a:t>
            </a:r>
            <a:endParaRPr sz="1400" b="0" i="0" u="none" strike="noStrike" cap="none">
              <a:solidFill>
                <a:srgbClr val="000000"/>
              </a:solidFill>
              <a:latin typeface="Arial"/>
              <a:ea typeface="Arial"/>
              <a:cs typeface="Arial"/>
              <a:sym typeface="Arial"/>
            </a:endParaRPr>
          </a:p>
        </p:txBody>
      </p:sp>
      <p:sp>
        <p:nvSpPr>
          <p:cNvPr id="351" name="Google Shape;351;p105"/>
          <p:cNvSpPr txBox="1"/>
          <p:nvPr/>
        </p:nvSpPr>
        <p:spPr>
          <a:xfrm>
            <a:off x="152400" y="5667375"/>
            <a:ext cx="1905000" cy="27622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1200"/>
              <a:buFont typeface="Arial"/>
              <a:buNone/>
            </a:pPr>
            <a:r>
              <a:rPr lang="en-US" sz="1200" b="0" i="0" u="none" strike="noStrike" cap="none">
                <a:solidFill>
                  <a:srgbClr val="FFFFFF"/>
                </a:solidFill>
                <a:latin typeface="Arial"/>
                <a:ea typeface="Arial"/>
                <a:cs typeface="Arial"/>
                <a:sym typeface="Arial"/>
              </a:rPr>
              <a:t>Pilani Campus</a:t>
            </a:r>
            <a:endParaRPr sz="1400" b="0" i="0" u="none" strike="noStrike" cap="none">
              <a:solidFill>
                <a:srgbClr val="000000"/>
              </a:solidFill>
              <a:latin typeface="Arial"/>
              <a:ea typeface="Arial"/>
              <a:cs typeface="Arial"/>
              <a:sym typeface="Arial"/>
            </a:endParaRPr>
          </a:p>
        </p:txBody>
      </p:sp>
      <p:sp>
        <p:nvSpPr>
          <p:cNvPr id="352" name="Google Shape;352;p105"/>
          <p:cNvSpPr txBox="1">
            <a:spLocks noGrp="1"/>
          </p:cNvSpPr>
          <p:nvPr>
            <p:ph type="body" idx="1"/>
          </p:nvPr>
        </p:nvSpPr>
        <p:spPr>
          <a:xfrm>
            <a:off x="2514600" y="5410200"/>
            <a:ext cx="6019800" cy="533400"/>
          </a:xfrm>
          <a:prstGeom prst="rect">
            <a:avLst/>
          </a:prstGeom>
          <a:noFill/>
          <a:ln>
            <a:noFill/>
          </a:ln>
        </p:spPr>
        <p:txBody>
          <a:bodyPr spcFirstLastPara="1" wrap="square" lIns="91425" tIns="45700" rIns="91425" bIns="45700" anchor="b" anchorCtr="0">
            <a:noAutofit/>
          </a:bodyPr>
          <a:lstStyle>
            <a:lvl1pPr marL="457200" lvl="0" indent="-228600" algn="r">
              <a:lnSpc>
                <a:spcPct val="100000"/>
              </a:lnSpc>
              <a:spcBef>
                <a:spcPts val="0"/>
              </a:spcBef>
              <a:spcAft>
                <a:spcPts val="0"/>
              </a:spcAft>
              <a:buClr>
                <a:schemeClr val="lt1"/>
              </a:buClr>
              <a:buSzPts val="1800"/>
              <a:buNone/>
              <a:defRPr sz="1800">
                <a:solidFill>
                  <a:schemeClr val="lt1"/>
                </a:solidFill>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353" name="Google Shape;353;p105"/>
          <p:cNvSpPr txBox="1">
            <a:spLocks noGrp="1"/>
          </p:cNvSpPr>
          <p:nvPr>
            <p:ph type="title"/>
          </p:nvPr>
        </p:nvSpPr>
        <p:spPr>
          <a:xfrm>
            <a:off x="2514600" y="3810000"/>
            <a:ext cx="6019800" cy="1524000"/>
          </a:xfrm>
          <a:prstGeom prst="rect">
            <a:avLst/>
          </a:prstGeom>
          <a:noFill/>
          <a:ln>
            <a:noFill/>
          </a:ln>
        </p:spPr>
        <p:txBody>
          <a:bodyPr spcFirstLastPara="1" wrap="square" lIns="91425" tIns="45700" rIns="91425" bIns="45700" anchor="ctr" anchorCtr="0">
            <a:noAutofit/>
          </a:bodyPr>
          <a:lstStyle>
            <a:lvl1pPr lvl="0" algn="l">
              <a:lnSpc>
                <a:spcPct val="90909"/>
              </a:lnSpc>
              <a:spcBef>
                <a:spcPts val="0"/>
              </a:spcBef>
              <a:spcAft>
                <a:spcPts val="0"/>
              </a:spcAft>
              <a:buSzPts val="1400"/>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1_Blank" type="blank">
  <p:cSld name="BLANK">
    <p:spTree>
      <p:nvGrpSpPr>
        <p:cNvPr id="1" name="Shape 354"/>
        <p:cNvGrpSpPr/>
        <p:nvPr/>
      </p:nvGrpSpPr>
      <p:grpSpPr>
        <a:xfrm>
          <a:off x="0" y="0"/>
          <a:ext cx="0" cy="0"/>
          <a:chOff x="0" y="0"/>
          <a:chExt cx="0" cy="0"/>
        </a:xfrm>
      </p:grpSpPr>
      <p:sp>
        <p:nvSpPr>
          <p:cNvPr id="355" name="Google Shape;355;p10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6" name="Google Shape;356;p10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7" name="Google Shape;357;p10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Blank_one">
  <p:cSld name="Blank_one">
    <p:spTree>
      <p:nvGrpSpPr>
        <p:cNvPr id="1" name="Shape 364"/>
        <p:cNvGrpSpPr/>
        <p:nvPr/>
      </p:nvGrpSpPr>
      <p:grpSpPr>
        <a:xfrm>
          <a:off x="0" y="0"/>
          <a:ext cx="0" cy="0"/>
          <a:chOff x="0" y="0"/>
          <a:chExt cx="0" cy="0"/>
        </a:xfrm>
      </p:grpSpPr>
      <p:sp>
        <p:nvSpPr>
          <p:cNvPr id="365" name="Google Shape;365;p55"/>
          <p:cNvSpPr txBox="1"/>
          <p:nvPr/>
        </p:nvSpPr>
        <p:spPr>
          <a:xfrm>
            <a:off x="8153400" y="6550026"/>
            <a:ext cx="990600" cy="219291"/>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101141"/>
              </a:buClr>
              <a:buSzPts val="825"/>
              <a:buFont typeface="Arial"/>
              <a:buNone/>
            </a:pPr>
            <a:r>
              <a:rPr lang="en-US" sz="825" b="1" i="0" u="none" strike="noStrike" cap="none">
                <a:solidFill>
                  <a:srgbClr val="101141"/>
                </a:solidFill>
                <a:latin typeface="Arial"/>
                <a:ea typeface="Arial"/>
                <a:cs typeface="Arial"/>
                <a:sym typeface="Arial"/>
              </a:rPr>
              <a:t>BITS </a:t>
            </a:r>
            <a:r>
              <a:rPr lang="en-US" sz="825" b="0" i="0" u="none" strike="noStrike" cap="none">
                <a:solidFill>
                  <a:srgbClr val="101141"/>
                </a:solidFill>
                <a:latin typeface="Arial"/>
                <a:ea typeface="Arial"/>
                <a:cs typeface="Arial"/>
                <a:sym typeface="Arial"/>
              </a:rPr>
              <a:t>Pilani</a:t>
            </a:r>
            <a:endParaRPr sz="825" b="0" i="0" u="none" strike="noStrike" cap="none">
              <a:solidFill>
                <a:srgbClr val="101141"/>
              </a:solidFill>
              <a:latin typeface="Arial"/>
              <a:ea typeface="Arial"/>
              <a:cs typeface="Arial"/>
              <a:sym typeface="Arial"/>
            </a:endParaRPr>
          </a:p>
        </p:txBody>
      </p:sp>
      <p:grpSp>
        <p:nvGrpSpPr>
          <p:cNvPr id="366" name="Google Shape;366;p55"/>
          <p:cNvGrpSpPr/>
          <p:nvPr/>
        </p:nvGrpSpPr>
        <p:grpSpPr>
          <a:xfrm>
            <a:off x="2084388" y="6550027"/>
            <a:ext cx="7059612" cy="49213"/>
            <a:chOff x="2083888" y="6550671"/>
            <a:chExt cx="7060112" cy="48665"/>
          </a:xfrm>
        </p:grpSpPr>
        <p:sp>
          <p:nvSpPr>
            <p:cNvPr id="367" name="Google Shape;367;p55"/>
            <p:cNvSpPr/>
            <p:nvPr/>
          </p:nvSpPr>
          <p:spPr>
            <a:xfrm>
              <a:off x="4630418" y="6550671"/>
              <a:ext cx="2329027" cy="48665"/>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368" name="Google Shape;368;p55"/>
            <p:cNvSpPr/>
            <p:nvPr/>
          </p:nvSpPr>
          <p:spPr>
            <a:xfrm>
              <a:off x="6908642" y="6550671"/>
              <a:ext cx="2235358" cy="45525"/>
            </a:xfrm>
            <a:prstGeom prst="rect">
              <a:avLst/>
            </a:prstGeom>
            <a:solidFill>
              <a:srgbClr val="E31C2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369" name="Google Shape;369;p55"/>
            <p:cNvSpPr/>
            <p:nvPr/>
          </p:nvSpPr>
          <p:spPr>
            <a:xfrm>
              <a:off x="2083888" y="6550671"/>
              <a:ext cx="2581458" cy="48665"/>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grpSp>
      <p:pic>
        <p:nvPicPr>
          <p:cNvPr id="370" name="Google Shape;370;p55" descr="Picture 7.png"/>
          <p:cNvPicPr preferRelativeResize="0"/>
          <p:nvPr/>
        </p:nvPicPr>
        <p:blipFill rotWithShape="1">
          <a:blip r:embed="rId2">
            <a:alphaModFix/>
          </a:blip>
          <a:srcRect l="1923" b="5334"/>
          <a:stretch/>
        </p:blipFill>
        <p:spPr>
          <a:xfrm>
            <a:off x="6629401" y="0"/>
            <a:ext cx="2193925" cy="692150"/>
          </a:xfrm>
          <a:prstGeom prst="rect">
            <a:avLst/>
          </a:prstGeom>
          <a:noFill/>
          <a:ln>
            <a:noFill/>
          </a:ln>
        </p:spPr>
      </p:pic>
      <p:grpSp>
        <p:nvGrpSpPr>
          <p:cNvPr id="371" name="Google Shape;371;p55"/>
          <p:cNvGrpSpPr/>
          <p:nvPr/>
        </p:nvGrpSpPr>
        <p:grpSpPr>
          <a:xfrm>
            <a:off x="2133600" y="6553200"/>
            <a:ext cx="7010400" cy="46038"/>
            <a:chOff x="1905000" y="6553200"/>
            <a:chExt cx="7010400" cy="45719"/>
          </a:xfrm>
        </p:grpSpPr>
        <p:sp>
          <p:nvSpPr>
            <p:cNvPr id="372" name="Google Shape;372;p55"/>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373" name="Google Shape;373;p55"/>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374" name="Google Shape;374;p55"/>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grpSp>
      <p:grpSp>
        <p:nvGrpSpPr>
          <p:cNvPr id="375" name="Google Shape;375;p55"/>
          <p:cNvGrpSpPr/>
          <p:nvPr/>
        </p:nvGrpSpPr>
        <p:grpSpPr>
          <a:xfrm>
            <a:off x="0" y="1295400"/>
            <a:ext cx="7010400" cy="46038"/>
            <a:chOff x="1905000" y="6553200"/>
            <a:chExt cx="7010400" cy="45719"/>
          </a:xfrm>
        </p:grpSpPr>
        <p:sp>
          <p:nvSpPr>
            <p:cNvPr id="376" name="Google Shape;376;p55"/>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377" name="Google Shape;377;p55"/>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378" name="Google Shape;378;p55"/>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Slide">
  <p:cSld name="Title Slide">
    <p:bg>
      <p:bgPr>
        <a:blipFill>
          <a:blip r:embed="rId2">
            <a:alphaModFix/>
          </a:blip>
          <a:stretch>
            <a:fillRect/>
          </a:stretch>
        </a:blipFill>
        <a:effectLst/>
      </p:bgPr>
    </p:bg>
    <p:spTree>
      <p:nvGrpSpPr>
        <p:cNvPr id="1" name="Shape 379"/>
        <p:cNvGrpSpPr/>
        <p:nvPr/>
      </p:nvGrpSpPr>
      <p:grpSpPr>
        <a:xfrm>
          <a:off x="0" y="0"/>
          <a:ext cx="0" cy="0"/>
          <a:chOff x="0" y="0"/>
          <a:chExt cx="0" cy="0"/>
        </a:xfrm>
      </p:grpSpPr>
      <p:sp>
        <p:nvSpPr>
          <p:cNvPr id="380" name="Google Shape;380;p107"/>
          <p:cNvSpPr/>
          <p:nvPr/>
        </p:nvSpPr>
        <p:spPr>
          <a:xfrm>
            <a:off x="0" y="3352800"/>
            <a:ext cx="8686800" cy="2743200"/>
          </a:xfrm>
          <a:prstGeom prst="rect">
            <a:avLst/>
          </a:prstGeom>
          <a:solidFill>
            <a:srgbClr val="10114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Arial"/>
              <a:ea typeface="Arial"/>
              <a:cs typeface="Arial"/>
              <a:sym typeface="Arial"/>
            </a:endParaRPr>
          </a:p>
        </p:txBody>
      </p:sp>
      <p:sp>
        <p:nvSpPr>
          <p:cNvPr id="381" name="Google Shape;381;p107"/>
          <p:cNvSpPr/>
          <p:nvPr/>
        </p:nvSpPr>
        <p:spPr>
          <a:xfrm>
            <a:off x="2895600" y="6096000"/>
            <a:ext cx="2895600" cy="76200"/>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382" name="Google Shape;382;p107"/>
          <p:cNvSpPr/>
          <p:nvPr/>
        </p:nvSpPr>
        <p:spPr>
          <a:xfrm>
            <a:off x="0" y="6096000"/>
            <a:ext cx="2895600" cy="76200"/>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383" name="Google Shape;383;p107"/>
          <p:cNvSpPr/>
          <p:nvPr/>
        </p:nvSpPr>
        <p:spPr>
          <a:xfrm>
            <a:off x="5791200" y="6096000"/>
            <a:ext cx="2895600" cy="76200"/>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pic>
        <p:nvPicPr>
          <p:cNvPr id="384" name="Google Shape;384;p107" descr="BITS_university_logo_whitevert.png"/>
          <p:cNvPicPr preferRelativeResize="0"/>
          <p:nvPr/>
        </p:nvPicPr>
        <p:blipFill rotWithShape="1">
          <a:blip r:embed="rId3">
            <a:alphaModFix/>
          </a:blip>
          <a:srcRect t="2" b="28592"/>
          <a:stretch/>
        </p:blipFill>
        <p:spPr>
          <a:xfrm>
            <a:off x="76200" y="3352800"/>
            <a:ext cx="2057400" cy="1979613"/>
          </a:xfrm>
          <a:prstGeom prst="rect">
            <a:avLst/>
          </a:prstGeom>
          <a:noFill/>
          <a:ln>
            <a:noFill/>
          </a:ln>
        </p:spPr>
      </p:pic>
      <p:sp>
        <p:nvSpPr>
          <p:cNvPr id="385" name="Google Shape;385;p107"/>
          <p:cNvSpPr txBox="1"/>
          <p:nvPr/>
        </p:nvSpPr>
        <p:spPr>
          <a:xfrm>
            <a:off x="-76200" y="5257800"/>
            <a:ext cx="2209800" cy="55403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FFFF"/>
              </a:buClr>
              <a:buSzPts val="2900"/>
              <a:buFont typeface="Arial"/>
              <a:buNone/>
            </a:pPr>
            <a:r>
              <a:rPr lang="en-US" sz="2900" b="1" i="0" u="none" strike="noStrike" cap="none">
                <a:solidFill>
                  <a:srgbClr val="FFFFFF"/>
                </a:solidFill>
                <a:latin typeface="Arial"/>
                <a:ea typeface="Arial"/>
                <a:cs typeface="Arial"/>
                <a:sym typeface="Arial"/>
              </a:rPr>
              <a:t>BITS</a:t>
            </a:r>
            <a:r>
              <a:rPr lang="en-US" sz="2900" b="0" i="0" u="none" strike="noStrike" cap="none">
                <a:solidFill>
                  <a:srgbClr val="FFFFFF"/>
                </a:solidFill>
                <a:latin typeface="Arial"/>
                <a:ea typeface="Arial"/>
                <a:cs typeface="Arial"/>
                <a:sym typeface="Arial"/>
              </a:rPr>
              <a:t> Pilani</a:t>
            </a:r>
            <a:endParaRPr sz="1400" b="0" i="0" u="none" strike="noStrike" cap="none">
              <a:solidFill>
                <a:srgbClr val="000000"/>
              </a:solidFill>
              <a:latin typeface="Arial"/>
              <a:ea typeface="Arial"/>
              <a:cs typeface="Arial"/>
              <a:sym typeface="Arial"/>
            </a:endParaRPr>
          </a:p>
        </p:txBody>
      </p:sp>
      <p:sp>
        <p:nvSpPr>
          <p:cNvPr id="386" name="Google Shape;386;p107"/>
          <p:cNvSpPr txBox="1"/>
          <p:nvPr/>
        </p:nvSpPr>
        <p:spPr>
          <a:xfrm>
            <a:off x="152400" y="5667375"/>
            <a:ext cx="1905000" cy="27622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1200"/>
              <a:buFont typeface="Arial"/>
              <a:buNone/>
            </a:pPr>
            <a:r>
              <a:rPr lang="en-US" sz="1200" b="0" i="0" u="none" strike="noStrike" cap="none">
                <a:solidFill>
                  <a:srgbClr val="FFFFFF"/>
                </a:solidFill>
                <a:latin typeface="Arial"/>
                <a:ea typeface="Arial"/>
                <a:cs typeface="Arial"/>
                <a:sym typeface="Arial"/>
              </a:rPr>
              <a:t>Pilani Campus</a:t>
            </a:r>
            <a:endParaRPr sz="1400" b="0" i="0" u="none" strike="noStrike" cap="none">
              <a:solidFill>
                <a:srgbClr val="000000"/>
              </a:solidFill>
              <a:latin typeface="Arial"/>
              <a:ea typeface="Arial"/>
              <a:cs typeface="Arial"/>
              <a:sym typeface="Arial"/>
            </a:endParaRPr>
          </a:p>
        </p:txBody>
      </p:sp>
      <p:sp>
        <p:nvSpPr>
          <p:cNvPr id="387" name="Google Shape;387;p107"/>
          <p:cNvSpPr txBox="1">
            <a:spLocks noGrp="1"/>
          </p:cNvSpPr>
          <p:nvPr>
            <p:ph type="title"/>
          </p:nvPr>
        </p:nvSpPr>
        <p:spPr>
          <a:xfrm>
            <a:off x="2514600" y="3810000"/>
            <a:ext cx="6019800" cy="1524000"/>
          </a:xfrm>
          <a:prstGeom prst="rect">
            <a:avLst/>
          </a:prstGeom>
          <a:noFill/>
          <a:ln>
            <a:noFill/>
          </a:ln>
        </p:spPr>
        <p:txBody>
          <a:bodyPr spcFirstLastPara="1" wrap="square" lIns="91425" tIns="45700" rIns="91425" bIns="45700" anchor="ctr" anchorCtr="0">
            <a:noAutofit/>
          </a:bodyPr>
          <a:lstStyle>
            <a:lvl1pPr lvl="0" algn="l">
              <a:lnSpc>
                <a:spcPct val="90909"/>
              </a:lnSpc>
              <a:spcBef>
                <a:spcPts val="0"/>
              </a:spcBef>
              <a:spcAft>
                <a:spcPts val="0"/>
              </a:spcAft>
              <a:buSzPts val="1400"/>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p:cSld name="Title Slide">
    <p:bg>
      <p:bgPr>
        <a:blipFill>
          <a:blip r:embed="rId2">
            <a:alphaModFix/>
          </a:blip>
          <a:stretch>
            <a:fillRect/>
          </a:stretch>
        </a:blipFill>
        <a:effectLst/>
      </p:bgPr>
    </p:bg>
    <p:spTree>
      <p:nvGrpSpPr>
        <p:cNvPr id="1" name="Shape 49"/>
        <p:cNvGrpSpPr/>
        <p:nvPr/>
      </p:nvGrpSpPr>
      <p:grpSpPr>
        <a:xfrm>
          <a:off x="0" y="0"/>
          <a:ext cx="0" cy="0"/>
          <a:chOff x="0" y="0"/>
          <a:chExt cx="0" cy="0"/>
        </a:xfrm>
      </p:grpSpPr>
      <p:sp>
        <p:nvSpPr>
          <p:cNvPr id="50" name="Google Shape;50;p74"/>
          <p:cNvSpPr/>
          <p:nvPr/>
        </p:nvSpPr>
        <p:spPr>
          <a:xfrm>
            <a:off x="0" y="3352800"/>
            <a:ext cx="8686800" cy="2743200"/>
          </a:xfrm>
          <a:prstGeom prst="rect">
            <a:avLst/>
          </a:prstGeom>
          <a:solidFill>
            <a:srgbClr val="10114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rgbClr val="FFFFFF"/>
              </a:solidFill>
              <a:latin typeface="Arial"/>
              <a:ea typeface="Arial"/>
              <a:cs typeface="Arial"/>
              <a:sym typeface="Arial"/>
            </a:endParaRPr>
          </a:p>
        </p:txBody>
      </p:sp>
      <p:sp>
        <p:nvSpPr>
          <p:cNvPr id="51" name="Google Shape;51;p74"/>
          <p:cNvSpPr/>
          <p:nvPr/>
        </p:nvSpPr>
        <p:spPr>
          <a:xfrm>
            <a:off x="2895600" y="6096000"/>
            <a:ext cx="2895600" cy="76200"/>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FFFFFF"/>
              </a:solidFill>
              <a:latin typeface="Tahoma"/>
              <a:ea typeface="Tahoma"/>
              <a:cs typeface="Tahoma"/>
              <a:sym typeface="Tahoma"/>
            </a:endParaRPr>
          </a:p>
        </p:txBody>
      </p:sp>
      <p:sp>
        <p:nvSpPr>
          <p:cNvPr id="52" name="Google Shape;52;p74"/>
          <p:cNvSpPr/>
          <p:nvPr/>
        </p:nvSpPr>
        <p:spPr>
          <a:xfrm>
            <a:off x="0" y="6096000"/>
            <a:ext cx="2895600" cy="76200"/>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FFFFFF"/>
              </a:solidFill>
              <a:latin typeface="Tahoma"/>
              <a:ea typeface="Tahoma"/>
              <a:cs typeface="Tahoma"/>
              <a:sym typeface="Tahoma"/>
            </a:endParaRPr>
          </a:p>
        </p:txBody>
      </p:sp>
      <p:sp>
        <p:nvSpPr>
          <p:cNvPr id="53" name="Google Shape;53;p74"/>
          <p:cNvSpPr/>
          <p:nvPr/>
        </p:nvSpPr>
        <p:spPr>
          <a:xfrm>
            <a:off x="5791200" y="6096000"/>
            <a:ext cx="2895600" cy="76200"/>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FFFFFF"/>
              </a:solidFill>
              <a:latin typeface="Tahoma"/>
              <a:ea typeface="Tahoma"/>
              <a:cs typeface="Tahoma"/>
              <a:sym typeface="Tahoma"/>
            </a:endParaRPr>
          </a:p>
        </p:txBody>
      </p:sp>
      <p:pic>
        <p:nvPicPr>
          <p:cNvPr id="54" name="Google Shape;54;p74" descr="BITS_university_logo_whitevert.png"/>
          <p:cNvPicPr preferRelativeResize="0"/>
          <p:nvPr/>
        </p:nvPicPr>
        <p:blipFill rotWithShape="1">
          <a:blip r:embed="rId3">
            <a:alphaModFix/>
          </a:blip>
          <a:srcRect t="2" b="28592"/>
          <a:stretch/>
        </p:blipFill>
        <p:spPr>
          <a:xfrm>
            <a:off x="76200" y="3352800"/>
            <a:ext cx="2057400" cy="1979613"/>
          </a:xfrm>
          <a:prstGeom prst="rect">
            <a:avLst/>
          </a:prstGeom>
          <a:noFill/>
          <a:ln>
            <a:noFill/>
          </a:ln>
        </p:spPr>
      </p:pic>
      <p:sp>
        <p:nvSpPr>
          <p:cNvPr id="55" name="Google Shape;55;p74"/>
          <p:cNvSpPr txBox="1"/>
          <p:nvPr/>
        </p:nvSpPr>
        <p:spPr>
          <a:xfrm>
            <a:off x="-76200" y="5257800"/>
            <a:ext cx="2209800" cy="55403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900"/>
              <a:buFont typeface="Arial"/>
              <a:buNone/>
            </a:pPr>
            <a:r>
              <a:rPr lang="en-US" sz="2900" b="1" i="0" u="none" strike="noStrike" cap="none">
                <a:solidFill>
                  <a:srgbClr val="FFFFFF"/>
                </a:solidFill>
                <a:latin typeface="Arial"/>
                <a:ea typeface="Arial"/>
                <a:cs typeface="Arial"/>
                <a:sym typeface="Arial"/>
              </a:rPr>
              <a:t>BITS</a:t>
            </a:r>
            <a:r>
              <a:rPr lang="en-US" sz="2900" b="0" i="0" u="none" strike="noStrike" cap="none">
                <a:solidFill>
                  <a:srgbClr val="FFFFFF"/>
                </a:solidFill>
                <a:latin typeface="Arial"/>
                <a:ea typeface="Arial"/>
                <a:cs typeface="Arial"/>
                <a:sym typeface="Arial"/>
              </a:rPr>
              <a:t> Pilani</a:t>
            </a:r>
            <a:endParaRPr sz="1400" b="0" i="0" u="none" strike="noStrike" cap="none">
              <a:solidFill>
                <a:srgbClr val="000000"/>
              </a:solidFill>
              <a:latin typeface="Arial"/>
              <a:ea typeface="Arial"/>
              <a:cs typeface="Arial"/>
              <a:sym typeface="Arial"/>
            </a:endParaRPr>
          </a:p>
        </p:txBody>
      </p:sp>
      <p:sp>
        <p:nvSpPr>
          <p:cNvPr id="56" name="Google Shape;56;p74"/>
          <p:cNvSpPr txBox="1"/>
          <p:nvPr/>
        </p:nvSpPr>
        <p:spPr>
          <a:xfrm>
            <a:off x="152400" y="5667375"/>
            <a:ext cx="1905000" cy="27622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FFFFFF"/>
                </a:solidFill>
                <a:latin typeface="Arial"/>
                <a:ea typeface="Arial"/>
                <a:cs typeface="Arial"/>
                <a:sym typeface="Arial"/>
              </a:rPr>
              <a:t>Pilani Campus</a:t>
            </a:r>
            <a:endParaRPr sz="1400" b="0" i="0" u="none" strike="noStrike" cap="none">
              <a:solidFill>
                <a:srgbClr val="000000"/>
              </a:solidFill>
              <a:latin typeface="Arial"/>
              <a:ea typeface="Arial"/>
              <a:cs typeface="Arial"/>
              <a:sym typeface="Arial"/>
            </a:endParaRPr>
          </a:p>
        </p:txBody>
      </p:sp>
      <p:sp>
        <p:nvSpPr>
          <p:cNvPr id="57" name="Google Shape;57;p74"/>
          <p:cNvSpPr txBox="1">
            <a:spLocks noGrp="1"/>
          </p:cNvSpPr>
          <p:nvPr>
            <p:ph type="title"/>
          </p:nvPr>
        </p:nvSpPr>
        <p:spPr>
          <a:xfrm>
            <a:off x="2514600" y="3810000"/>
            <a:ext cx="6019800" cy="1524000"/>
          </a:xfrm>
          <a:prstGeom prst="rect">
            <a:avLst/>
          </a:prstGeom>
          <a:noFill/>
          <a:ln>
            <a:noFill/>
          </a:ln>
        </p:spPr>
        <p:txBody>
          <a:bodyPr spcFirstLastPara="1" wrap="square" lIns="91425" tIns="45700" rIns="91425" bIns="45700" anchor="ctr" anchorCtr="0">
            <a:noAutofit/>
          </a:bodyPr>
          <a:lstStyle>
            <a:lvl1pPr lvl="0" algn="l">
              <a:lnSpc>
                <a:spcPct val="90909"/>
              </a:lnSpc>
              <a:spcBef>
                <a:spcPts val="0"/>
              </a:spcBef>
              <a:spcAft>
                <a:spcPts val="0"/>
              </a:spcAft>
              <a:buSzPts val="1400"/>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ustom Layout">
  <p:cSld name="Custom Layout">
    <p:bg>
      <p:bgPr>
        <a:blipFill>
          <a:blip r:embed="rId2">
            <a:alphaModFix/>
          </a:blip>
          <a:stretch>
            <a:fillRect/>
          </a:stretch>
        </a:blipFill>
        <a:effectLst/>
      </p:bgPr>
    </p:bg>
    <p:spTree>
      <p:nvGrpSpPr>
        <p:cNvPr id="1" name="Shape 388"/>
        <p:cNvGrpSpPr/>
        <p:nvPr/>
      </p:nvGrpSpPr>
      <p:grpSpPr>
        <a:xfrm>
          <a:off x="0" y="0"/>
          <a:ext cx="0" cy="0"/>
          <a:chOff x="0" y="0"/>
          <a:chExt cx="0" cy="0"/>
        </a:xfrm>
      </p:grpSpPr>
      <p:sp>
        <p:nvSpPr>
          <p:cNvPr id="389" name="Google Shape;389;p108"/>
          <p:cNvSpPr/>
          <p:nvPr/>
        </p:nvSpPr>
        <p:spPr>
          <a:xfrm>
            <a:off x="0" y="3352800"/>
            <a:ext cx="8686800" cy="2743200"/>
          </a:xfrm>
          <a:prstGeom prst="rect">
            <a:avLst/>
          </a:prstGeom>
          <a:solidFill>
            <a:srgbClr val="10114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Arial"/>
              <a:ea typeface="Arial"/>
              <a:cs typeface="Arial"/>
              <a:sym typeface="Arial"/>
            </a:endParaRPr>
          </a:p>
        </p:txBody>
      </p:sp>
      <p:sp>
        <p:nvSpPr>
          <p:cNvPr id="390" name="Google Shape;390;p108"/>
          <p:cNvSpPr/>
          <p:nvPr/>
        </p:nvSpPr>
        <p:spPr>
          <a:xfrm>
            <a:off x="2895600" y="6096000"/>
            <a:ext cx="2895600" cy="76200"/>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391" name="Google Shape;391;p108"/>
          <p:cNvSpPr/>
          <p:nvPr/>
        </p:nvSpPr>
        <p:spPr>
          <a:xfrm>
            <a:off x="0" y="6096000"/>
            <a:ext cx="2895600" cy="76200"/>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392" name="Google Shape;392;p108"/>
          <p:cNvSpPr/>
          <p:nvPr/>
        </p:nvSpPr>
        <p:spPr>
          <a:xfrm>
            <a:off x="5791200" y="6096000"/>
            <a:ext cx="2895600" cy="76200"/>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pic>
        <p:nvPicPr>
          <p:cNvPr id="393" name="Google Shape;393;p108" descr="BITS_university_logo_whitevert.png"/>
          <p:cNvPicPr preferRelativeResize="0"/>
          <p:nvPr/>
        </p:nvPicPr>
        <p:blipFill rotWithShape="1">
          <a:blip r:embed="rId3">
            <a:alphaModFix/>
          </a:blip>
          <a:srcRect t="2" b="28592"/>
          <a:stretch/>
        </p:blipFill>
        <p:spPr>
          <a:xfrm>
            <a:off x="76200" y="3352800"/>
            <a:ext cx="2057400" cy="1979613"/>
          </a:xfrm>
          <a:prstGeom prst="rect">
            <a:avLst/>
          </a:prstGeom>
          <a:noFill/>
          <a:ln>
            <a:noFill/>
          </a:ln>
        </p:spPr>
      </p:pic>
      <p:sp>
        <p:nvSpPr>
          <p:cNvPr id="394" name="Google Shape;394;p108"/>
          <p:cNvSpPr txBox="1"/>
          <p:nvPr/>
        </p:nvSpPr>
        <p:spPr>
          <a:xfrm>
            <a:off x="-76200" y="5257800"/>
            <a:ext cx="2209800" cy="55403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FFFF"/>
              </a:buClr>
              <a:buSzPts val="2900"/>
              <a:buFont typeface="Arial"/>
              <a:buNone/>
            </a:pPr>
            <a:r>
              <a:rPr lang="en-US" sz="2900" b="1" i="0" u="none" strike="noStrike" cap="none">
                <a:solidFill>
                  <a:srgbClr val="FFFFFF"/>
                </a:solidFill>
                <a:latin typeface="Arial"/>
                <a:ea typeface="Arial"/>
                <a:cs typeface="Arial"/>
                <a:sym typeface="Arial"/>
              </a:rPr>
              <a:t>BITS</a:t>
            </a:r>
            <a:r>
              <a:rPr lang="en-US" sz="2900" b="0" i="0" u="none" strike="noStrike" cap="none">
                <a:solidFill>
                  <a:srgbClr val="FFFFFF"/>
                </a:solidFill>
                <a:latin typeface="Arial"/>
                <a:ea typeface="Arial"/>
                <a:cs typeface="Arial"/>
                <a:sym typeface="Arial"/>
              </a:rPr>
              <a:t> Pilani</a:t>
            </a:r>
            <a:endParaRPr sz="1400" b="0" i="0" u="none" strike="noStrike" cap="none">
              <a:solidFill>
                <a:srgbClr val="000000"/>
              </a:solidFill>
              <a:latin typeface="Arial"/>
              <a:ea typeface="Arial"/>
              <a:cs typeface="Arial"/>
              <a:sym typeface="Arial"/>
            </a:endParaRPr>
          </a:p>
        </p:txBody>
      </p:sp>
      <p:sp>
        <p:nvSpPr>
          <p:cNvPr id="395" name="Google Shape;395;p108"/>
          <p:cNvSpPr txBox="1"/>
          <p:nvPr/>
        </p:nvSpPr>
        <p:spPr>
          <a:xfrm>
            <a:off x="152400" y="5667375"/>
            <a:ext cx="1905000" cy="27622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1200"/>
              <a:buFont typeface="Arial"/>
              <a:buNone/>
            </a:pPr>
            <a:r>
              <a:rPr lang="en-US" sz="1200" b="0" i="0" u="none" strike="noStrike" cap="none">
                <a:solidFill>
                  <a:srgbClr val="FFFFFF"/>
                </a:solidFill>
                <a:latin typeface="Arial"/>
                <a:ea typeface="Arial"/>
                <a:cs typeface="Arial"/>
                <a:sym typeface="Arial"/>
              </a:rPr>
              <a:t>Pilani Campus</a:t>
            </a:r>
            <a:endParaRPr sz="1400" b="0" i="0" u="none" strike="noStrike" cap="none">
              <a:solidFill>
                <a:srgbClr val="000000"/>
              </a:solidFill>
              <a:latin typeface="Arial"/>
              <a:ea typeface="Arial"/>
              <a:cs typeface="Arial"/>
              <a:sym typeface="Arial"/>
            </a:endParaRPr>
          </a:p>
        </p:txBody>
      </p:sp>
      <p:sp>
        <p:nvSpPr>
          <p:cNvPr id="396" name="Google Shape;396;p108"/>
          <p:cNvSpPr/>
          <p:nvPr/>
        </p:nvSpPr>
        <p:spPr>
          <a:xfrm>
            <a:off x="0" y="3352800"/>
            <a:ext cx="8686800" cy="2743200"/>
          </a:xfrm>
          <a:prstGeom prst="rect">
            <a:avLst/>
          </a:prstGeom>
          <a:solidFill>
            <a:srgbClr val="10114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Arial"/>
              <a:ea typeface="Arial"/>
              <a:cs typeface="Arial"/>
              <a:sym typeface="Arial"/>
            </a:endParaRPr>
          </a:p>
        </p:txBody>
      </p:sp>
      <p:sp>
        <p:nvSpPr>
          <p:cNvPr id="397" name="Google Shape;397;p108"/>
          <p:cNvSpPr/>
          <p:nvPr/>
        </p:nvSpPr>
        <p:spPr>
          <a:xfrm>
            <a:off x="2895600" y="6096000"/>
            <a:ext cx="2895600" cy="76200"/>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398" name="Google Shape;398;p108"/>
          <p:cNvSpPr/>
          <p:nvPr/>
        </p:nvSpPr>
        <p:spPr>
          <a:xfrm>
            <a:off x="0" y="6096000"/>
            <a:ext cx="2895600" cy="76200"/>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399" name="Google Shape;399;p108"/>
          <p:cNvSpPr/>
          <p:nvPr/>
        </p:nvSpPr>
        <p:spPr>
          <a:xfrm>
            <a:off x="5791200" y="6096000"/>
            <a:ext cx="2895600" cy="76200"/>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pic>
        <p:nvPicPr>
          <p:cNvPr id="400" name="Google Shape;400;p108" descr="BITS_university_logo_whitevert.png"/>
          <p:cNvPicPr preferRelativeResize="0"/>
          <p:nvPr/>
        </p:nvPicPr>
        <p:blipFill rotWithShape="1">
          <a:blip r:embed="rId3">
            <a:alphaModFix/>
          </a:blip>
          <a:srcRect t="2" b="28592"/>
          <a:stretch/>
        </p:blipFill>
        <p:spPr>
          <a:xfrm>
            <a:off x="76200" y="3352800"/>
            <a:ext cx="2057400" cy="1979613"/>
          </a:xfrm>
          <a:prstGeom prst="rect">
            <a:avLst/>
          </a:prstGeom>
          <a:noFill/>
          <a:ln>
            <a:noFill/>
          </a:ln>
        </p:spPr>
      </p:pic>
      <p:sp>
        <p:nvSpPr>
          <p:cNvPr id="401" name="Google Shape;401;p108"/>
          <p:cNvSpPr txBox="1"/>
          <p:nvPr/>
        </p:nvSpPr>
        <p:spPr>
          <a:xfrm>
            <a:off x="-76200" y="5257800"/>
            <a:ext cx="2209800" cy="55403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FFFF"/>
              </a:buClr>
              <a:buSzPts val="2900"/>
              <a:buFont typeface="Arial"/>
              <a:buNone/>
            </a:pPr>
            <a:r>
              <a:rPr lang="en-US" sz="2900" b="1" i="0" u="none" strike="noStrike" cap="none">
                <a:solidFill>
                  <a:srgbClr val="FFFFFF"/>
                </a:solidFill>
                <a:latin typeface="Arial"/>
                <a:ea typeface="Arial"/>
                <a:cs typeface="Arial"/>
                <a:sym typeface="Arial"/>
              </a:rPr>
              <a:t>BITS</a:t>
            </a:r>
            <a:r>
              <a:rPr lang="en-US" sz="2900" b="0" i="0" u="none" strike="noStrike" cap="none">
                <a:solidFill>
                  <a:srgbClr val="FFFFFF"/>
                </a:solidFill>
                <a:latin typeface="Arial"/>
                <a:ea typeface="Arial"/>
                <a:cs typeface="Arial"/>
                <a:sym typeface="Arial"/>
              </a:rPr>
              <a:t> Pilani</a:t>
            </a:r>
            <a:endParaRPr sz="1400" b="0" i="0" u="none" strike="noStrike" cap="none">
              <a:solidFill>
                <a:srgbClr val="000000"/>
              </a:solidFill>
              <a:latin typeface="Arial"/>
              <a:ea typeface="Arial"/>
              <a:cs typeface="Arial"/>
              <a:sym typeface="Arial"/>
            </a:endParaRPr>
          </a:p>
        </p:txBody>
      </p:sp>
      <p:sp>
        <p:nvSpPr>
          <p:cNvPr id="402" name="Google Shape;402;p108"/>
          <p:cNvSpPr txBox="1"/>
          <p:nvPr/>
        </p:nvSpPr>
        <p:spPr>
          <a:xfrm>
            <a:off x="152400" y="5667375"/>
            <a:ext cx="1905000" cy="27622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1200"/>
              <a:buFont typeface="Arial"/>
              <a:buNone/>
            </a:pPr>
            <a:r>
              <a:rPr lang="en-US" sz="1200" b="0" i="0" u="none" strike="noStrike" cap="none">
                <a:solidFill>
                  <a:srgbClr val="FFFFFF"/>
                </a:solidFill>
                <a:latin typeface="Arial"/>
                <a:ea typeface="Arial"/>
                <a:cs typeface="Arial"/>
                <a:sym typeface="Arial"/>
              </a:rPr>
              <a:t>Pilani Campus</a:t>
            </a:r>
            <a:endParaRPr sz="1400" b="0" i="0" u="none" strike="noStrike" cap="none">
              <a:solidFill>
                <a:srgbClr val="000000"/>
              </a:solidFill>
              <a:latin typeface="Arial"/>
              <a:ea typeface="Arial"/>
              <a:cs typeface="Arial"/>
              <a:sym typeface="Arial"/>
            </a:endParaRPr>
          </a:p>
        </p:txBody>
      </p:sp>
      <p:sp>
        <p:nvSpPr>
          <p:cNvPr id="403" name="Google Shape;403;p108"/>
          <p:cNvSpPr txBox="1">
            <a:spLocks noGrp="1"/>
          </p:cNvSpPr>
          <p:nvPr>
            <p:ph type="body" idx="1"/>
          </p:nvPr>
        </p:nvSpPr>
        <p:spPr>
          <a:xfrm>
            <a:off x="2514600" y="5410200"/>
            <a:ext cx="6019800" cy="533400"/>
          </a:xfrm>
          <a:prstGeom prst="rect">
            <a:avLst/>
          </a:prstGeom>
          <a:noFill/>
          <a:ln>
            <a:noFill/>
          </a:ln>
        </p:spPr>
        <p:txBody>
          <a:bodyPr spcFirstLastPara="1" wrap="square" lIns="91425" tIns="45700" rIns="91425" bIns="45700" anchor="b" anchorCtr="0">
            <a:noAutofit/>
          </a:bodyPr>
          <a:lstStyle>
            <a:lvl1pPr marL="457200" lvl="0" indent="-228600" algn="r">
              <a:lnSpc>
                <a:spcPct val="100000"/>
              </a:lnSpc>
              <a:spcBef>
                <a:spcPts val="0"/>
              </a:spcBef>
              <a:spcAft>
                <a:spcPts val="0"/>
              </a:spcAft>
              <a:buClr>
                <a:schemeClr val="lt1"/>
              </a:buClr>
              <a:buSzPts val="1800"/>
              <a:buNone/>
              <a:defRPr sz="1800">
                <a:solidFill>
                  <a:schemeClr val="lt1"/>
                </a:solidFill>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404" name="Google Shape;404;p108"/>
          <p:cNvSpPr txBox="1">
            <a:spLocks noGrp="1"/>
          </p:cNvSpPr>
          <p:nvPr>
            <p:ph type="title"/>
          </p:nvPr>
        </p:nvSpPr>
        <p:spPr>
          <a:xfrm>
            <a:off x="2514600" y="3810000"/>
            <a:ext cx="6019800" cy="1524000"/>
          </a:xfrm>
          <a:prstGeom prst="rect">
            <a:avLst/>
          </a:prstGeom>
          <a:noFill/>
          <a:ln>
            <a:noFill/>
          </a:ln>
        </p:spPr>
        <p:txBody>
          <a:bodyPr spcFirstLastPara="1" wrap="square" lIns="91425" tIns="45700" rIns="91425" bIns="45700" anchor="ctr" anchorCtr="0">
            <a:noAutofit/>
          </a:bodyPr>
          <a:lstStyle>
            <a:lvl1pPr lvl="0" algn="l">
              <a:lnSpc>
                <a:spcPct val="90909"/>
              </a:lnSpc>
              <a:spcBef>
                <a:spcPts val="0"/>
              </a:spcBef>
              <a:spcAft>
                <a:spcPts val="0"/>
              </a:spcAft>
              <a:buSzPts val="1400"/>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Section Header">
  <p:cSld name="Section Header">
    <p:spTree>
      <p:nvGrpSpPr>
        <p:cNvPr id="1" name="Shape 405"/>
        <p:cNvGrpSpPr/>
        <p:nvPr/>
      </p:nvGrpSpPr>
      <p:grpSpPr>
        <a:xfrm>
          <a:off x="0" y="0"/>
          <a:ext cx="0" cy="0"/>
          <a:chOff x="0" y="0"/>
          <a:chExt cx="0" cy="0"/>
        </a:xfrm>
      </p:grpSpPr>
      <p:pic>
        <p:nvPicPr>
          <p:cNvPr id="406" name="Google Shape;406;p109" descr="\\Server\D\jyoti\FI023_BITS_v1\styleguide img\IMG_5627_b.jpg"/>
          <p:cNvPicPr preferRelativeResize="0"/>
          <p:nvPr/>
        </p:nvPicPr>
        <p:blipFill rotWithShape="1">
          <a:blip r:embed="rId2">
            <a:alphaModFix/>
          </a:blip>
          <a:srcRect/>
          <a:stretch/>
        </p:blipFill>
        <p:spPr>
          <a:xfrm>
            <a:off x="0" y="0"/>
            <a:ext cx="9144000" cy="6858000"/>
          </a:xfrm>
          <a:prstGeom prst="rect">
            <a:avLst/>
          </a:prstGeom>
          <a:noFill/>
          <a:ln>
            <a:noFill/>
          </a:ln>
        </p:spPr>
      </p:pic>
      <p:sp>
        <p:nvSpPr>
          <p:cNvPr id="407" name="Google Shape;407;p109"/>
          <p:cNvSpPr/>
          <p:nvPr/>
        </p:nvSpPr>
        <p:spPr>
          <a:xfrm>
            <a:off x="0" y="4281488"/>
            <a:ext cx="9144000" cy="2576512"/>
          </a:xfrm>
          <a:prstGeom prst="rect">
            <a:avLst/>
          </a:prstGeom>
          <a:solidFill>
            <a:schemeClr val="lt1"/>
          </a:solidFill>
          <a:ln w="9525" cap="flat" cmpd="sng">
            <a:solidFill>
              <a:srgbClr val="4A7DBA"/>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pic>
        <p:nvPicPr>
          <p:cNvPr id="408" name="Google Shape;408;p109" descr="Picture 7.png"/>
          <p:cNvPicPr preferRelativeResize="0"/>
          <p:nvPr/>
        </p:nvPicPr>
        <p:blipFill rotWithShape="1">
          <a:blip r:embed="rId3">
            <a:alphaModFix/>
          </a:blip>
          <a:srcRect l="1923" b="5334"/>
          <a:stretch/>
        </p:blipFill>
        <p:spPr>
          <a:xfrm>
            <a:off x="6629400" y="0"/>
            <a:ext cx="2193925" cy="692150"/>
          </a:xfrm>
          <a:prstGeom prst="rect">
            <a:avLst/>
          </a:prstGeom>
          <a:noFill/>
          <a:ln>
            <a:noFill/>
          </a:ln>
        </p:spPr>
      </p:pic>
      <p:sp>
        <p:nvSpPr>
          <p:cNvPr id="409" name="Google Shape;409;p109"/>
          <p:cNvSpPr/>
          <p:nvPr/>
        </p:nvSpPr>
        <p:spPr>
          <a:xfrm>
            <a:off x="2882900" y="6775450"/>
            <a:ext cx="2895600" cy="76200"/>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410" name="Google Shape;410;p109"/>
          <p:cNvSpPr/>
          <p:nvPr/>
        </p:nvSpPr>
        <p:spPr>
          <a:xfrm>
            <a:off x="-12700" y="6775450"/>
            <a:ext cx="2895600" cy="76200"/>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411" name="Google Shape;411;p109"/>
          <p:cNvSpPr/>
          <p:nvPr/>
        </p:nvSpPr>
        <p:spPr>
          <a:xfrm>
            <a:off x="5778500" y="6775450"/>
            <a:ext cx="2895600" cy="76200"/>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412" name="Google Shape;412;p109"/>
          <p:cNvSpPr txBox="1"/>
          <p:nvPr/>
        </p:nvSpPr>
        <p:spPr>
          <a:xfrm>
            <a:off x="6858000" y="762000"/>
            <a:ext cx="2209800" cy="55403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FFFF"/>
              </a:buClr>
              <a:buSzPts val="2900"/>
              <a:buFont typeface="Arial"/>
              <a:buNone/>
            </a:pPr>
            <a:r>
              <a:rPr lang="en-US" sz="2900" b="1" i="0" u="none" strike="noStrike" cap="none">
                <a:solidFill>
                  <a:srgbClr val="FFFFFF"/>
                </a:solidFill>
                <a:latin typeface="Arial"/>
                <a:ea typeface="Arial"/>
                <a:cs typeface="Arial"/>
                <a:sym typeface="Arial"/>
              </a:rPr>
              <a:t>BITS</a:t>
            </a:r>
            <a:r>
              <a:rPr lang="en-US" sz="2900" b="0" i="0" u="none" strike="noStrike" cap="none">
                <a:solidFill>
                  <a:srgbClr val="FFFFFF"/>
                </a:solidFill>
                <a:latin typeface="Arial"/>
                <a:ea typeface="Arial"/>
                <a:cs typeface="Arial"/>
                <a:sym typeface="Arial"/>
              </a:rPr>
              <a:t> Pilani</a:t>
            </a:r>
            <a:endParaRPr sz="1400" b="0" i="0" u="none" strike="noStrike" cap="none">
              <a:solidFill>
                <a:srgbClr val="000000"/>
              </a:solidFill>
              <a:latin typeface="Arial"/>
              <a:ea typeface="Arial"/>
              <a:cs typeface="Arial"/>
              <a:sym typeface="Arial"/>
            </a:endParaRPr>
          </a:p>
        </p:txBody>
      </p:sp>
      <p:sp>
        <p:nvSpPr>
          <p:cNvPr id="413" name="Google Shape;413;p109"/>
          <p:cNvSpPr txBox="1"/>
          <p:nvPr/>
        </p:nvSpPr>
        <p:spPr>
          <a:xfrm>
            <a:off x="7086600" y="1171575"/>
            <a:ext cx="1905000" cy="27622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1200"/>
              <a:buFont typeface="Arial"/>
              <a:buNone/>
            </a:pPr>
            <a:r>
              <a:rPr lang="en-US" sz="1200" b="0" i="0" u="none" strike="noStrike" cap="none">
                <a:solidFill>
                  <a:srgbClr val="FFFFFF"/>
                </a:solidFill>
                <a:latin typeface="Arial"/>
                <a:ea typeface="Arial"/>
                <a:cs typeface="Arial"/>
                <a:sym typeface="Arial"/>
              </a:rPr>
              <a:t>Pilani Campus</a:t>
            </a:r>
            <a:endParaRPr sz="1400" b="0" i="0" u="none" strike="noStrike" cap="none">
              <a:solidFill>
                <a:srgbClr val="000000"/>
              </a:solidFill>
              <a:latin typeface="Arial"/>
              <a:ea typeface="Arial"/>
              <a:cs typeface="Arial"/>
              <a:sym typeface="Arial"/>
            </a:endParaRPr>
          </a:p>
        </p:txBody>
      </p:sp>
      <p:sp>
        <p:nvSpPr>
          <p:cNvPr id="414" name="Google Shape;414;p109"/>
          <p:cNvSpPr txBox="1">
            <a:spLocks noGrp="1"/>
          </p:cNvSpPr>
          <p:nvPr>
            <p:ph type="body" idx="1"/>
          </p:nvPr>
        </p:nvSpPr>
        <p:spPr>
          <a:xfrm>
            <a:off x="304800" y="4648200"/>
            <a:ext cx="8458200" cy="1600200"/>
          </a:xfrm>
          <a:prstGeom prst="rect">
            <a:avLst/>
          </a:prstGeom>
          <a:noFill/>
          <a:ln>
            <a:noFill/>
          </a:ln>
        </p:spPr>
        <p:txBody>
          <a:bodyPr spcFirstLastPara="1" wrap="square" lIns="91425" tIns="45700" rIns="91425" bIns="45700" anchor="t" anchorCtr="0">
            <a:noAutofit/>
          </a:bodyPr>
          <a:lstStyle>
            <a:lvl1pPr marL="457200" lvl="0" indent="-228600" algn="l">
              <a:lnSpc>
                <a:spcPct val="104999"/>
              </a:lnSpc>
              <a:spcBef>
                <a:spcPts val="0"/>
              </a:spcBef>
              <a:spcAft>
                <a:spcPts val="0"/>
              </a:spcAft>
              <a:buClr>
                <a:schemeClr val="dk1"/>
              </a:buClr>
              <a:buSzPts val="4000"/>
              <a:buNone/>
              <a:defRPr sz="4000" b="1">
                <a:latin typeface="Arial"/>
                <a:ea typeface="Arial"/>
                <a:cs typeface="Arial"/>
                <a:sym typeface="Arial"/>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415"/>
        <p:cNvGrpSpPr/>
        <p:nvPr/>
      </p:nvGrpSpPr>
      <p:grpSpPr>
        <a:xfrm>
          <a:off x="0" y="0"/>
          <a:ext cx="0" cy="0"/>
          <a:chOff x="0" y="0"/>
          <a:chExt cx="0" cy="0"/>
        </a:xfrm>
      </p:grpSpPr>
      <p:sp>
        <p:nvSpPr>
          <p:cNvPr id="416" name="Google Shape;416;p110"/>
          <p:cNvSpPr txBox="1"/>
          <p:nvPr/>
        </p:nvSpPr>
        <p:spPr>
          <a:xfrm>
            <a:off x="3276600" y="6596063"/>
            <a:ext cx="5867400" cy="261937"/>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101141"/>
              </a:buClr>
              <a:buSzPts val="1100"/>
              <a:buFont typeface="Arial"/>
              <a:buNone/>
            </a:pPr>
            <a:r>
              <a:rPr lang="en-US" sz="1100" b="1" i="0" u="none" strike="noStrike" cap="none">
                <a:solidFill>
                  <a:srgbClr val="101141"/>
                </a:solidFill>
                <a:latin typeface="Arial"/>
                <a:ea typeface="Arial"/>
                <a:cs typeface="Arial"/>
                <a:sym typeface="Arial"/>
              </a:rPr>
              <a:t>BITS </a:t>
            </a:r>
            <a:r>
              <a:rPr lang="en-US" sz="1100" b="0" i="0" u="none" strike="noStrike" cap="none">
                <a:solidFill>
                  <a:srgbClr val="101141"/>
                </a:solidFill>
                <a:latin typeface="Arial"/>
                <a:ea typeface="Arial"/>
                <a:cs typeface="Arial"/>
                <a:sym typeface="Arial"/>
              </a:rPr>
              <a:t>Pilani, Pilani Campus</a:t>
            </a:r>
            <a:endParaRPr sz="1400" b="0" i="0" u="none" strike="noStrike" cap="none">
              <a:solidFill>
                <a:srgbClr val="000000"/>
              </a:solidFill>
              <a:latin typeface="Arial"/>
              <a:ea typeface="Arial"/>
              <a:cs typeface="Arial"/>
              <a:sym typeface="Arial"/>
            </a:endParaRPr>
          </a:p>
        </p:txBody>
      </p:sp>
      <p:grpSp>
        <p:nvGrpSpPr>
          <p:cNvPr id="417" name="Google Shape;417;p110"/>
          <p:cNvGrpSpPr/>
          <p:nvPr/>
        </p:nvGrpSpPr>
        <p:grpSpPr>
          <a:xfrm>
            <a:off x="2084388" y="6550025"/>
            <a:ext cx="7059612" cy="49213"/>
            <a:chOff x="2083888" y="6550671"/>
            <a:chExt cx="7060112" cy="48665"/>
          </a:xfrm>
        </p:grpSpPr>
        <p:sp>
          <p:nvSpPr>
            <p:cNvPr id="418" name="Google Shape;418;p110"/>
            <p:cNvSpPr/>
            <p:nvPr/>
          </p:nvSpPr>
          <p:spPr>
            <a:xfrm>
              <a:off x="4630418" y="6550671"/>
              <a:ext cx="2329027" cy="48665"/>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419" name="Google Shape;419;p110"/>
            <p:cNvSpPr/>
            <p:nvPr/>
          </p:nvSpPr>
          <p:spPr>
            <a:xfrm>
              <a:off x="6908642" y="6550671"/>
              <a:ext cx="2235358" cy="45525"/>
            </a:xfrm>
            <a:prstGeom prst="rect">
              <a:avLst/>
            </a:prstGeom>
            <a:solidFill>
              <a:srgbClr val="E31C2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420" name="Google Shape;420;p110"/>
            <p:cNvSpPr/>
            <p:nvPr/>
          </p:nvSpPr>
          <p:spPr>
            <a:xfrm>
              <a:off x="2083888" y="6550671"/>
              <a:ext cx="2581458" cy="48665"/>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grpSp>
      <p:pic>
        <p:nvPicPr>
          <p:cNvPr id="421" name="Google Shape;421;p110" descr="Picture 7.png"/>
          <p:cNvPicPr preferRelativeResize="0"/>
          <p:nvPr/>
        </p:nvPicPr>
        <p:blipFill rotWithShape="1">
          <a:blip r:embed="rId2">
            <a:alphaModFix/>
          </a:blip>
          <a:srcRect l="1923" b="5334"/>
          <a:stretch/>
        </p:blipFill>
        <p:spPr>
          <a:xfrm>
            <a:off x="6629400" y="0"/>
            <a:ext cx="2193925" cy="692150"/>
          </a:xfrm>
          <a:prstGeom prst="rect">
            <a:avLst/>
          </a:prstGeom>
          <a:noFill/>
          <a:ln>
            <a:noFill/>
          </a:ln>
        </p:spPr>
      </p:pic>
      <p:grpSp>
        <p:nvGrpSpPr>
          <p:cNvPr id="422" name="Google Shape;422;p110"/>
          <p:cNvGrpSpPr/>
          <p:nvPr/>
        </p:nvGrpSpPr>
        <p:grpSpPr>
          <a:xfrm>
            <a:off x="2133600" y="6553200"/>
            <a:ext cx="7010400" cy="46038"/>
            <a:chOff x="1905000" y="6553200"/>
            <a:chExt cx="7010400" cy="45719"/>
          </a:xfrm>
        </p:grpSpPr>
        <p:sp>
          <p:nvSpPr>
            <p:cNvPr id="423" name="Google Shape;423;p110"/>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424" name="Google Shape;424;p110"/>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425" name="Google Shape;425;p110"/>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grpSp>
      <p:grpSp>
        <p:nvGrpSpPr>
          <p:cNvPr id="426" name="Google Shape;426;p110"/>
          <p:cNvGrpSpPr/>
          <p:nvPr/>
        </p:nvGrpSpPr>
        <p:grpSpPr>
          <a:xfrm>
            <a:off x="0" y="1295400"/>
            <a:ext cx="7010400" cy="46038"/>
            <a:chOff x="1905000" y="6553200"/>
            <a:chExt cx="7010400" cy="45719"/>
          </a:xfrm>
        </p:grpSpPr>
        <p:sp>
          <p:nvSpPr>
            <p:cNvPr id="427" name="Google Shape;427;p110"/>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428" name="Google Shape;428;p110"/>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429" name="Google Shape;429;p110"/>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grpSp>
      <p:sp>
        <p:nvSpPr>
          <p:cNvPr id="430" name="Google Shape;430;p110"/>
          <p:cNvSpPr txBox="1">
            <a:spLocks noGrp="1"/>
          </p:cNvSpPr>
          <p:nvPr>
            <p:ph type="body" idx="1"/>
          </p:nvPr>
        </p:nvSpPr>
        <p:spPr>
          <a:xfrm>
            <a:off x="304800" y="1493837"/>
            <a:ext cx="8229600" cy="4525963"/>
          </a:xfrm>
          <a:prstGeom prst="rect">
            <a:avLst/>
          </a:prstGeom>
          <a:noFill/>
          <a:ln>
            <a:noFill/>
          </a:ln>
        </p:spPr>
        <p:txBody>
          <a:bodyPr spcFirstLastPara="1" wrap="square" lIns="91425" tIns="45700" rIns="91425" bIns="45700" anchor="t" anchorCtr="0">
            <a:noAutofit/>
          </a:bodyPr>
          <a:lstStyle>
            <a:lvl1pPr marL="457200" marR="0" lvl="0" indent="-228600" algn="l">
              <a:lnSpc>
                <a:spcPct val="100000"/>
              </a:lnSpc>
              <a:spcBef>
                <a:spcPts val="480"/>
              </a:spcBef>
              <a:spcAft>
                <a:spcPts val="0"/>
              </a:spcAft>
              <a:buClr>
                <a:srgbClr val="101141"/>
              </a:buClr>
              <a:buSzPts val="2400"/>
              <a:buFont typeface="Arial"/>
              <a:buNone/>
              <a:defRPr sz="2400">
                <a:latin typeface="Arial"/>
                <a:ea typeface="Arial"/>
                <a:cs typeface="Arial"/>
                <a:sym typeface="Arial"/>
              </a:defRPr>
            </a:lvl1pPr>
            <a:lvl2pPr marL="914400" marR="0" lvl="1" indent="-330200" algn="l">
              <a:lnSpc>
                <a:spcPct val="100000"/>
              </a:lnSpc>
              <a:spcBef>
                <a:spcPts val="320"/>
              </a:spcBef>
              <a:spcAft>
                <a:spcPts val="0"/>
              </a:spcAft>
              <a:buClr>
                <a:schemeClr val="dk1"/>
              </a:buClr>
              <a:buSzPts val="1600"/>
              <a:buFont typeface="Arial"/>
              <a:buChar char="–"/>
              <a:defRPr sz="1600">
                <a:latin typeface="Arial"/>
                <a:ea typeface="Arial"/>
                <a:cs typeface="Arial"/>
                <a:sym typeface="Arial"/>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431" name="Google Shape;431;p110"/>
          <p:cNvSpPr txBox="1">
            <a:spLocks noGrp="1"/>
          </p:cNvSpPr>
          <p:nvPr>
            <p:ph type="body" idx="2"/>
          </p:nvPr>
        </p:nvSpPr>
        <p:spPr>
          <a:xfrm>
            <a:off x="304800" y="152400"/>
            <a:ext cx="6324600" cy="11430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0"/>
              </a:spcBef>
              <a:spcAft>
                <a:spcPts val="0"/>
              </a:spcAft>
              <a:buClr>
                <a:schemeClr val="dk1"/>
              </a:buClr>
              <a:buSzPts val="3600"/>
              <a:buNone/>
              <a:defRPr sz="3600" b="1">
                <a:latin typeface="Arial"/>
                <a:ea typeface="Arial"/>
                <a:cs typeface="Arial"/>
                <a:sym typeface="Arial"/>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432"/>
        <p:cNvGrpSpPr/>
        <p:nvPr/>
      </p:nvGrpSpPr>
      <p:grpSpPr>
        <a:xfrm>
          <a:off x="0" y="0"/>
          <a:ext cx="0" cy="0"/>
          <a:chOff x="0" y="0"/>
          <a:chExt cx="0" cy="0"/>
        </a:xfrm>
      </p:grpSpPr>
      <p:pic>
        <p:nvPicPr>
          <p:cNvPr id="433" name="Google Shape;433;p111" descr="Picture 7.png"/>
          <p:cNvPicPr preferRelativeResize="0"/>
          <p:nvPr/>
        </p:nvPicPr>
        <p:blipFill rotWithShape="1">
          <a:blip r:embed="rId2">
            <a:alphaModFix/>
          </a:blip>
          <a:srcRect l="1923" b="5334"/>
          <a:stretch/>
        </p:blipFill>
        <p:spPr>
          <a:xfrm>
            <a:off x="6629400" y="0"/>
            <a:ext cx="2193925" cy="692150"/>
          </a:xfrm>
          <a:prstGeom prst="rect">
            <a:avLst/>
          </a:prstGeom>
          <a:noFill/>
          <a:ln>
            <a:noFill/>
          </a:ln>
        </p:spPr>
      </p:pic>
      <p:grpSp>
        <p:nvGrpSpPr>
          <p:cNvPr id="434" name="Google Shape;434;p111"/>
          <p:cNvGrpSpPr/>
          <p:nvPr/>
        </p:nvGrpSpPr>
        <p:grpSpPr>
          <a:xfrm>
            <a:off x="0" y="1295400"/>
            <a:ext cx="7010400" cy="46038"/>
            <a:chOff x="1905000" y="6553200"/>
            <a:chExt cx="7010400" cy="45719"/>
          </a:xfrm>
        </p:grpSpPr>
        <p:sp>
          <p:nvSpPr>
            <p:cNvPr id="435" name="Google Shape;435;p111"/>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436" name="Google Shape;436;p111"/>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437" name="Google Shape;437;p111"/>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grpSp>
      <p:grpSp>
        <p:nvGrpSpPr>
          <p:cNvPr id="438" name="Google Shape;438;p111"/>
          <p:cNvGrpSpPr/>
          <p:nvPr/>
        </p:nvGrpSpPr>
        <p:grpSpPr>
          <a:xfrm>
            <a:off x="2133600" y="6553200"/>
            <a:ext cx="7010400" cy="46038"/>
            <a:chOff x="1905000" y="6553200"/>
            <a:chExt cx="7010400" cy="45719"/>
          </a:xfrm>
        </p:grpSpPr>
        <p:sp>
          <p:nvSpPr>
            <p:cNvPr id="439" name="Google Shape;439;p111"/>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440" name="Google Shape;440;p111"/>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441" name="Google Shape;441;p111"/>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grpSp>
      <p:sp>
        <p:nvSpPr>
          <p:cNvPr id="442" name="Google Shape;442;p111"/>
          <p:cNvSpPr txBox="1"/>
          <p:nvPr/>
        </p:nvSpPr>
        <p:spPr>
          <a:xfrm>
            <a:off x="3276600" y="6596063"/>
            <a:ext cx="5867400" cy="261937"/>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101141"/>
              </a:buClr>
              <a:buSzPts val="1100"/>
              <a:buFont typeface="Arial"/>
              <a:buNone/>
            </a:pPr>
            <a:r>
              <a:rPr lang="en-US" sz="1100" b="1" i="0" u="none" strike="noStrike" cap="none">
                <a:solidFill>
                  <a:srgbClr val="101141"/>
                </a:solidFill>
                <a:latin typeface="Arial"/>
                <a:ea typeface="Arial"/>
                <a:cs typeface="Arial"/>
                <a:sym typeface="Arial"/>
              </a:rPr>
              <a:t>BITS </a:t>
            </a:r>
            <a:r>
              <a:rPr lang="en-US" sz="1100" b="0" i="0" u="none" strike="noStrike" cap="none">
                <a:solidFill>
                  <a:srgbClr val="101141"/>
                </a:solidFill>
                <a:latin typeface="Arial"/>
                <a:ea typeface="Arial"/>
                <a:cs typeface="Arial"/>
                <a:sym typeface="Arial"/>
              </a:rPr>
              <a:t>Pilani, Pilani Campus</a:t>
            </a:r>
            <a:endParaRPr sz="1400" b="0" i="0" u="none" strike="noStrike" cap="none">
              <a:solidFill>
                <a:srgbClr val="000000"/>
              </a:solidFill>
              <a:latin typeface="Arial"/>
              <a:ea typeface="Arial"/>
              <a:cs typeface="Arial"/>
              <a:sym typeface="Arial"/>
            </a:endParaRPr>
          </a:p>
        </p:txBody>
      </p:sp>
      <p:sp>
        <p:nvSpPr>
          <p:cNvPr id="443" name="Google Shape;443;p111"/>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Autofit/>
          </a:bodyPr>
          <a:lstStyle>
            <a:lvl1pPr marL="457200" marR="0" lvl="0" indent="-228600" algn="l">
              <a:lnSpc>
                <a:spcPct val="100000"/>
              </a:lnSpc>
              <a:spcBef>
                <a:spcPts val="560"/>
              </a:spcBef>
              <a:spcAft>
                <a:spcPts val="0"/>
              </a:spcAft>
              <a:buClr>
                <a:srgbClr val="101141"/>
              </a:buClr>
              <a:buSzPts val="2800"/>
              <a:buFont typeface="Arial"/>
              <a:buNone/>
              <a:defRPr sz="2800"/>
            </a:lvl1pPr>
            <a:lvl2pPr marL="914400" marR="0" lvl="1" indent="-330200" algn="l">
              <a:lnSpc>
                <a:spcPct val="100000"/>
              </a:lnSpc>
              <a:spcBef>
                <a:spcPts val="320"/>
              </a:spcBef>
              <a:spcAft>
                <a:spcPts val="0"/>
              </a:spcAft>
              <a:buClr>
                <a:schemeClr val="dk1"/>
              </a:buClr>
              <a:buSzPts val="1600"/>
              <a:buFont typeface="Arial"/>
              <a:buChar char="–"/>
              <a:defRPr sz="1600"/>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444" name="Google Shape;444;p111"/>
          <p:cNvSpPr txBox="1">
            <a:spLocks noGrp="1"/>
          </p:cNvSpPr>
          <p:nvPr>
            <p:ph type="body" idx="2"/>
          </p:nvPr>
        </p:nvSpPr>
        <p:spPr>
          <a:xfrm>
            <a:off x="4953000" y="1600200"/>
            <a:ext cx="4038600" cy="4525963"/>
          </a:xfrm>
          <a:prstGeom prst="rect">
            <a:avLst/>
          </a:prstGeom>
          <a:noFill/>
          <a:ln>
            <a:noFill/>
          </a:ln>
        </p:spPr>
        <p:txBody>
          <a:bodyPr spcFirstLastPara="1" wrap="square" lIns="91425" tIns="45700" rIns="91425" bIns="45700" anchor="t" anchorCtr="0">
            <a:noAutofit/>
          </a:bodyPr>
          <a:lstStyle>
            <a:lvl1pPr marL="457200" marR="0" lvl="0" indent="-228600" algn="l">
              <a:lnSpc>
                <a:spcPct val="100000"/>
              </a:lnSpc>
              <a:spcBef>
                <a:spcPts val="560"/>
              </a:spcBef>
              <a:spcAft>
                <a:spcPts val="0"/>
              </a:spcAft>
              <a:buClr>
                <a:srgbClr val="101141"/>
              </a:buClr>
              <a:buSzPts val="2800"/>
              <a:buFont typeface="Arial"/>
              <a:buNone/>
              <a:defRPr sz="2800"/>
            </a:lvl1pPr>
            <a:lvl2pPr marL="914400" marR="0" lvl="1" indent="-330200" algn="l">
              <a:lnSpc>
                <a:spcPct val="100000"/>
              </a:lnSpc>
              <a:spcBef>
                <a:spcPts val="320"/>
              </a:spcBef>
              <a:spcAft>
                <a:spcPts val="0"/>
              </a:spcAft>
              <a:buClr>
                <a:schemeClr val="dk1"/>
              </a:buClr>
              <a:buSzPts val="1600"/>
              <a:buFont typeface="Arial"/>
              <a:buChar char="–"/>
              <a:defRPr sz="1600">
                <a:latin typeface="Arial"/>
                <a:ea typeface="Arial"/>
                <a:cs typeface="Arial"/>
                <a:sym typeface="Arial"/>
              </a:defRPr>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445" name="Google Shape;445;p111"/>
          <p:cNvSpPr txBox="1">
            <a:spLocks noGrp="1"/>
          </p:cNvSpPr>
          <p:nvPr>
            <p:ph type="body" idx="3"/>
          </p:nvPr>
        </p:nvSpPr>
        <p:spPr>
          <a:xfrm>
            <a:off x="304800" y="152400"/>
            <a:ext cx="6324600" cy="11430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0"/>
              </a:spcBef>
              <a:spcAft>
                <a:spcPts val="0"/>
              </a:spcAft>
              <a:buClr>
                <a:schemeClr val="dk1"/>
              </a:buClr>
              <a:buSzPts val="3600"/>
              <a:buNone/>
              <a:defRPr sz="3600" b="1">
                <a:latin typeface="Arial"/>
                <a:ea typeface="Arial"/>
                <a:cs typeface="Arial"/>
                <a:sym typeface="Arial"/>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Comparison">
  <p:cSld name="Comparison">
    <p:spTree>
      <p:nvGrpSpPr>
        <p:cNvPr id="1" name="Shape 446"/>
        <p:cNvGrpSpPr/>
        <p:nvPr/>
      </p:nvGrpSpPr>
      <p:grpSpPr>
        <a:xfrm>
          <a:off x="0" y="0"/>
          <a:ext cx="0" cy="0"/>
          <a:chOff x="0" y="0"/>
          <a:chExt cx="0" cy="0"/>
        </a:xfrm>
      </p:grpSpPr>
      <p:grpSp>
        <p:nvGrpSpPr>
          <p:cNvPr id="447" name="Google Shape;447;p112"/>
          <p:cNvGrpSpPr/>
          <p:nvPr/>
        </p:nvGrpSpPr>
        <p:grpSpPr>
          <a:xfrm>
            <a:off x="0" y="1295400"/>
            <a:ext cx="7010400" cy="46038"/>
            <a:chOff x="1905000" y="6553200"/>
            <a:chExt cx="7010400" cy="45719"/>
          </a:xfrm>
        </p:grpSpPr>
        <p:sp>
          <p:nvSpPr>
            <p:cNvPr id="448" name="Google Shape;448;p112"/>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449" name="Google Shape;449;p112"/>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450" name="Google Shape;450;p112"/>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grpSp>
      <p:grpSp>
        <p:nvGrpSpPr>
          <p:cNvPr id="451" name="Google Shape;451;p112"/>
          <p:cNvGrpSpPr/>
          <p:nvPr/>
        </p:nvGrpSpPr>
        <p:grpSpPr>
          <a:xfrm>
            <a:off x="2133600" y="6553200"/>
            <a:ext cx="7010400" cy="46038"/>
            <a:chOff x="1905000" y="6553200"/>
            <a:chExt cx="7010400" cy="45719"/>
          </a:xfrm>
        </p:grpSpPr>
        <p:sp>
          <p:nvSpPr>
            <p:cNvPr id="452" name="Google Shape;452;p112"/>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453" name="Google Shape;453;p112"/>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454" name="Google Shape;454;p112"/>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grpSp>
      <p:pic>
        <p:nvPicPr>
          <p:cNvPr id="455" name="Google Shape;455;p112" descr="Picture 7.png"/>
          <p:cNvPicPr preferRelativeResize="0"/>
          <p:nvPr/>
        </p:nvPicPr>
        <p:blipFill rotWithShape="1">
          <a:blip r:embed="rId2">
            <a:alphaModFix/>
          </a:blip>
          <a:srcRect l="1923" b="5334"/>
          <a:stretch/>
        </p:blipFill>
        <p:spPr>
          <a:xfrm>
            <a:off x="6629400" y="0"/>
            <a:ext cx="2193925" cy="692150"/>
          </a:xfrm>
          <a:prstGeom prst="rect">
            <a:avLst/>
          </a:prstGeom>
          <a:noFill/>
          <a:ln>
            <a:noFill/>
          </a:ln>
        </p:spPr>
      </p:pic>
      <p:sp>
        <p:nvSpPr>
          <p:cNvPr id="456" name="Google Shape;456;p112"/>
          <p:cNvSpPr txBox="1"/>
          <p:nvPr/>
        </p:nvSpPr>
        <p:spPr>
          <a:xfrm>
            <a:off x="3276600" y="6596063"/>
            <a:ext cx="5867400" cy="261937"/>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101141"/>
              </a:buClr>
              <a:buSzPts val="1100"/>
              <a:buFont typeface="Arial"/>
              <a:buNone/>
            </a:pPr>
            <a:r>
              <a:rPr lang="en-US" sz="1100" b="1" i="0" u="none" strike="noStrike" cap="none">
                <a:solidFill>
                  <a:srgbClr val="101141"/>
                </a:solidFill>
                <a:latin typeface="Arial"/>
                <a:ea typeface="Arial"/>
                <a:cs typeface="Arial"/>
                <a:sym typeface="Arial"/>
              </a:rPr>
              <a:t>BITS </a:t>
            </a:r>
            <a:r>
              <a:rPr lang="en-US" sz="1100" b="0" i="0" u="none" strike="noStrike" cap="none">
                <a:solidFill>
                  <a:srgbClr val="101141"/>
                </a:solidFill>
                <a:latin typeface="Arial"/>
                <a:ea typeface="Arial"/>
                <a:cs typeface="Arial"/>
                <a:sym typeface="Arial"/>
              </a:rPr>
              <a:t>Pilani, Deemed to be University under Section 3 of UGC Act, 1956</a:t>
            </a:r>
            <a:endParaRPr sz="1400" b="0" i="0" u="none" strike="noStrike" cap="none">
              <a:solidFill>
                <a:srgbClr val="000000"/>
              </a:solidFill>
              <a:latin typeface="Arial"/>
              <a:ea typeface="Arial"/>
              <a:cs typeface="Arial"/>
              <a:sym typeface="Arial"/>
            </a:endParaRPr>
          </a:p>
        </p:txBody>
      </p:sp>
      <p:sp>
        <p:nvSpPr>
          <p:cNvPr id="457" name="Google Shape;457;p112"/>
          <p:cNvSpPr txBox="1">
            <a:spLocks noGrp="1"/>
          </p:cNvSpPr>
          <p:nvPr>
            <p:ph type="body" idx="1"/>
          </p:nvPr>
        </p:nvSpPr>
        <p:spPr>
          <a:xfrm>
            <a:off x="457200" y="1535112"/>
            <a:ext cx="4040188" cy="827087"/>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458" name="Google Shape;458;p112"/>
          <p:cNvSpPr txBox="1">
            <a:spLocks noGrp="1"/>
          </p:cNvSpPr>
          <p:nvPr>
            <p:ph type="body" idx="2"/>
          </p:nvPr>
        </p:nvSpPr>
        <p:spPr>
          <a:xfrm>
            <a:off x="457200" y="2362199"/>
            <a:ext cx="4040188" cy="3763963"/>
          </a:xfrm>
          <a:prstGeom prst="rect">
            <a:avLst/>
          </a:prstGeom>
          <a:noFill/>
          <a:ln>
            <a:noFill/>
          </a:ln>
        </p:spPr>
        <p:txBody>
          <a:bodyPr spcFirstLastPara="1" wrap="square" lIns="91425" tIns="45700" rIns="91425" bIns="45700" anchor="t" anchorCtr="0">
            <a:noAutofit/>
          </a:bodyPr>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459" name="Google Shape;459;p112"/>
          <p:cNvSpPr txBox="1">
            <a:spLocks noGrp="1"/>
          </p:cNvSpPr>
          <p:nvPr>
            <p:ph type="body" idx="3"/>
          </p:nvPr>
        </p:nvSpPr>
        <p:spPr>
          <a:xfrm>
            <a:off x="4645025" y="1535112"/>
            <a:ext cx="4041775" cy="827087"/>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460" name="Google Shape;460;p112"/>
          <p:cNvSpPr txBox="1">
            <a:spLocks noGrp="1"/>
          </p:cNvSpPr>
          <p:nvPr>
            <p:ph type="body" idx="4"/>
          </p:nvPr>
        </p:nvSpPr>
        <p:spPr>
          <a:xfrm>
            <a:off x="4645025" y="2362199"/>
            <a:ext cx="4041775" cy="3763963"/>
          </a:xfrm>
          <a:prstGeom prst="rect">
            <a:avLst/>
          </a:prstGeom>
          <a:noFill/>
          <a:ln>
            <a:noFill/>
          </a:ln>
        </p:spPr>
        <p:txBody>
          <a:bodyPr spcFirstLastPara="1" wrap="square" lIns="91425" tIns="45700" rIns="91425" bIns="45700" anchor="t" anchorCtr="0">
            <a:noAutofit/>
          </a:bodyPr>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461" name="Google Shape;461;p112"/>
          <p:cNvSpPr txBox="1">
            <a:spLocks noGrp="1"/>
          </p:cNvSpPr>
          <p:nvPr>
            <p:ph type="body" idx="5"/>
          </p:nvPr>
        </p:nvSpPr>
        <p:spPr>
          <a:xfrm>
            <a:off x="304800" y="152400"/>
            <a:ext cx="6324600" cy="11430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0"/>
              </a:spcBef>
              <a:spcAft>
                <a:spcPts val="0"/>
              </a:spcAft>
              <a:buClr>
                <a:schemeClr val="dk1"/>
              </a:buClr>
              <a:buSzPts val="3600"/>
              <a:buNone/>
              <a:defRPr sz="3600" b="1">
                <a:latin typeface="Arial"/>
                <a:ea typeface="Arial"/>
                <a:cs typeface="Arial"/>
                <a:sym typeface="Arial"/>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Content with Caption">
  <p:cSld name="Content with Caption">
    <p:spTree>
      <p:nvGrpSpPr>
        <p:cNvPr id="1" name="Shape 462"/>
        <p:cNvGrpSpPr/>
        <p:nvPr/>
      </p:nvGrpSpPr>
      <p:grpSpPr>
        <a:xfrm>
          <a:off x="0" y="0"/>
          <a:ext cx="0" cy="0"/>
          <a:chOff x="0" y="0"/>
          <a:chExt cx="0" cy="0"/>
        </a:xfrm>
      </p:grpSpPr>
      <p:grpSp>
        <p:nvGrpSpPr>
          <p:cNvPr id="463" name="Google Shape;463;p113"/>
          <p:cNvGrpSpPr/>
          <p:nvPr/>
        </p:nvGrpSpPr>
        <p:grpSpPr>
          <a:xfrm>
            <a:off x="0" y="1295400"/>
            <a:ext cx="7010400" cy="46038"/>
            <a:chOff x="1905000" y="6553200"/>
            <a:chExt cx="7010400" cy="45719"/>
          </a:xfrm>
        </p:grpSpPr>
        <p:sp>
          <p:nvSpPr>
            <p:cNvPr id="464" name="Google Shape;464;p113"/>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465" name="Google Shape;465;p113"/>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466" name="Google Shape;466;p113"/>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grpSp>
      <p:grpSp>
        <p:nvGrpSpPr>
          <p:cNvPr id="467" name="Google Shape;467;p113"/>
          <p:cNvGrpSpPr/>
          <p:nvPr/>
        </p:nvGrpSpPr>
        <p:grpSpPr>
          <a:xfrm>
            <a:off x="2133600" y="6553200"/>
            <a:ext cx="7010400" cy="46038"/>
            <a:chOff x="1905000" y="6553200"/>
            <a:chExt cx="7010400" cy="45719"/>
          </a:xfrm>
        </p:grpSpPr>
        <p:sp>
          <p:nvSpPr>
            <p:cNvPr id="468" name="Google Shape;468;p113"/>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469" name="Google Shape;469;p113"/>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470" name="Google Shape;470;p113"/>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grpSp>
      <p:pic>
        <p:nvPicPr>
          <p:cNvPr id="471" name="Google Shape;471;p113" descr="Picture 7.png"/>
          <p:cNvPicPr preferRelativeResize="0"/>
          <p:nvPr/>
        </p:nvPicPr>
        <p:blipFill rotWithShape="1">
          <a:blip r:embed="rId2">
            <a:alphaModFix/>
          </a:blip>
          <a:srcRect l="1923" b="5334"/>
          <a:stretch/>
        </p:blipFill>
        <p:spPr>
          <a:xfrm>
            <a:off x="6629400" y="0"/>
            <a:ext cx="2193925" cy="692150"/>
          </a:xfrm>
          <a:prstGeom prst="rect">
            <a:avLst/>
          </a:prstGeom>
          <a:noFill/>
          <a:ln>
            <a:noFill/>
          </a:ln>
        </p:spPr>
      </p:pic>
      <p:sp>
        <p:nvSpPr>
          <p:cNvPr id="472" name="Google Shape;472;p113"/>
          <p:cNvSpPr txBox="1"/>
          <p:nvPr/>
        </p:nvSpPr>
        <p:spPr>
          <a:xfrm>
            <a:off x="3276600" y="6596063"/>
            <a:ext cx="5867400" cy="261937"/>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101141"/>
              </a:buClr>
              <a:buSzPts val="1100"/>
              <a:buFont typeface="Arial"/>
              <a:buNone/>
            </a:pPr>
            <a:r>
              <a:rPr lang="en-US" sz="1100" b="1" i="0" u="none" strike="noStrike" cap="none">
                <a:solidFill>
                  <a:srgbClr val="101141"/>
                </a:solidFill>
                <a:latin typeface="Arial"/>
                <a:ea typeface="Arial"/>
                <a:cs typeface="Arial"/>
                <a:sym typeface="Arial"/>
              </a:rPr>
              <a:t>BITS </a:t>
            </a:r>
            <a:r>
              <a:rPr lang="en-US" sz="1100" b="0" i="0" u="none" strike="noStrike" cap="none">
                <a:solidFill>
                  <a:srgbClr val="101141"/>
                </a:solidFill>
                <a:latin typeface="Arial"/>
                <a:ea typeface="Arial"/>
                <a:cs typeface="Arial"/>
                <a:sym typeface="Arial"/>
              </a:rPr>
              <a:t>Pilani, Pilani Campus</a:t>
            </a:r>
            <a:endParaRPr sz="1400" b="0" i="0" u="none" strike="noStrike" cap="none">
              <a:solidFill>
                <a:srgbClr val="000000"/>
              </a:solidFill>
              <a:latin typeface="Arial"/>
              <a:ea typeface="Arial"/>
              <a:cs typeface="Arial"/>
              <a:sym typeface="Arial"/>
            </a:endParaRPr>
          </a:p>
        </p:txBody>
      </p:sp>
      <p:sp>
        <p:nvSpPr>
          <p:cNvPr id="473" name="Google Shape;473;p113"/>
          <p:cNvSpPr txBox="1">
            <a:spLocks noGrp="1"/>
          </p:cNvSpPr>
          <p:nvPr>
            <p:ph type="body" idx="1"/>
          </p:nvPr>
        </p:nvSpPr>
        <p:spPr>
          <a:xfrm>
            <a:off x="3575050" y="1600200"/>
            <a:ext cx="5111750" cy="4525963"/>
          </a:xfrm>
          <a:prstGeom prst="rect">
            <a:avLst/>
          </a:prstGeom>
          <a:noFill/>
          <a:ln>
            <a:noFill/>
          </a:ln>
        </p:spPr>
        <p:txBody>
          <a:bodyPr spcFirstLastPara="1" wrap="square" lIns="91425" tIns="45700" rIns="91425" bIns="45700" anchor="t" anchorCtr="0">
            <a:noAutofit/>
          </a:bodyPr>
          <a:lstStyle>
            <a:lvl1pPr marL="457200" lvl="0" indent="-431800" algn="l">
              <a:lnSpc>
                <a:spcPct val="100000"/>
              </a:lnSpc>
              <a:spcBef>
                <a:spcPts val="640"/>
              </a:spcBef>
              <a:spcAft>
                <a:spcPts val="0"/>
              </a:spcAft>
              <a:buClr>
                <a:schemeClr val="dk1"/>
              </a:buClr>
              <a:buSzPts val="3200"/>
              <a:buChar char="•"/>
              <a:defRPr sz="3200"/>
            </a:lvl1pPr>
            <a:lvl2pPr marL="914400" lvl="1" indent="-406400" algn="l">
              <a:lnSpc>
                <a:spcPct val="100000"/>
              </a:lnSpc>
              <a:spcBef>
                <a:spcPts val="560"/>
              </a:spcBef>
              <a:spcAft>
                <a:spcPts val="0"/>
              </a:spcAft>
              <a:buClr>
                <a:schemeClr val="dk1"/>
              </a:buClr>
              <a:buSzPts val="2800"/>
              <a:buChar char="–"/>
              <a:defRPr sz="2800"/>
            </a:lvl2pPr>
            <a:lvl3pPr marL="1371600" lvl="2" indent="-381000" algn="l">
              <a:lnSpc>
                <a:spcPct val="100000"/>
              </a:lnSpc>
              <a:spcBef>
                <a:spcPts val="480"/>
              </a:spcBef>
              <a:spcAft>
                <a:spcPts val="0"/>
              </a:spcAft>
              <a:buClr>
                <a:schemeClr val="dk1"/>
              </a:buClr>
              <a:buSzPts val="2400"/>
              <a:buChar char="•"/>
              <a:defRPr sz="2400"/>
            </a:lvl3pPr>
            <a:lvl4pPr marL="1828800" lvl="3" indent="-355600" algn="l">
              <a:lnSpc>
                <a:spcPct val="100000"/>
              </a:lnSpc>
              <a:spcBef>
                <a:spcPts val="400"/>
              </a:spcBef>
              <a:spcAft>
                <a:spcPts val="0"/>
              </a:spcAft>
              <a:buClr>
                <a:schemeClr val="dk1"/>
              </a:buClr>
              <a:buSzPts val="2000"/>
              <a:buChar char="–"/>
              <a:defRPr sz="2000"/>
            </a:lvl4pPr>
            <a:lvl5pPr marL="2286000" lvl="4" indent="-355600" algn="l">
              <a:lnSpc>
                <a:spcPct val="100000"/>
              </a:lnSpc>
              <a:spcBef>
                <a:spcPts val="400"/>
              </a:spcBef>
              <a:spcAft>
                <a:spcPts val="0"/>
              </a:spcAft>
              <a:buClr>
                <a:schemeClr val="dk1"/>
              </a:buClr>
              <a:buSzPts val="2000"/>
              <a:buChar char="»"/>
              <a:defRPr sz="2000"/>
            </a:lvl5pPr>
            <a:lvl6pPr marL="2743200" lvl="5" indent="-355600" algn="l">
              <a:lnSpc>
                <a:spcPct val="100000"/>
              </a:lnSpc>
              <a:spcBef>
                <a:spcPts val="400"/>
              </a:spcBef>
              <a:spcAft>
                <a:spcPts val="0"/>
              </a:spcAft>
              <a:buClr>
                <a:schemeClr val="dk1"/>
              </a:buClr>
              <a:buSzPts val="2000"/>
              <a:buChar char="•"/>
              <a:defRPr sz="2000"/>
            </a:lvl6pPr>
            <a:lvl7pPr marL="3200400" lvl="6" indent="-355600" algn="l">
              <a:lnSpc>
                <a:spcPct val="100000"/>
              </a:lnSpc>
              <a:spcBef>
                <a:spcPts val="400"/>
              </a:spcBef>
              <a:spcAft>
                <a:spcPts val="0"/>
              </a:spcAft>
              <a:buClr>
                <a:schemeClr val="dk1"/>
              </a:buClr>
              <a:buSzPts val="2000"/>
              <a:buChar char="•"/>
              <a:defRPr sz="2000"/>
            </a:lvl7pPr>
            <a:lvl8pPr marL="3657600" lvl="7" indent="-355600" algn="l">
              <a:lnSpc>
                <a:spcPct val="100000"/>
              </a:lnSpc>
              <a:spcBef>
                <a:spcPts val="400"/>
              </a:spcBef>
              <a:spcAft>
                <a:spcPts val="0"/>
              </a:spcAft>
              <a:buClr>
                <a:schemeClr val="dk1"/>
              </a:buClr>
              <a:buSzPts val="2000"/>
              <a:buChar char="•"/>
              <a:defRPr sz="2000"/>
            </a:lvl8pPr>
            <a:lvl9pPr marL="4114800" lvl="8" indent="-355600" algn="l">
              <a:lnSpc>
                <a:spcPct val="100000"/>
              </a:lnSpc>
              <a:spcBef>
                <a:spcPts val="400"/>
              </a:spcBef>
              <a:spcAft>
                <a:spcPts val="0"/>
              </a:spcAft>
              <a:buClr>
                <a:schemeClr val="dk1"/>
              </a:buClr>
              <a:buSzPts val="2000"/>
              <a:buChar char="•"/>
              <a:defRPr sz="2000"/>
            </a:lvl9pPr>
          </a:lstStyle>
          <a:p>
            <a:endParaRPr/>
          </a:p>
        </p:txBody>
      </p:sp>
      <p:sp>
        <p:nvSpPr>
          <p:cNvPr id="474" name="Google Shape;474;p113"/>
          <p:cNvSpPr txBox="1">
            <a:spLocks noGrp="1"/>
          </p:cNvSpPr>
          <p:nvPr>
            <p:ph type="body" idx="2"/>
          </p:nvPr>
        </p:nvSpPr>
        <p:spPr>
          <a:xfrm>
            <a:off x="457200" y="1600200"/>
            <a:ext cx="3008313" cy="4525963"/>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280"/>
              </a:spcBef>
              <a:spcAft>
                <a:spcPts val="0"/>
              </a:spcAft>
              <a:buClr>
                <a:schemeClr val="dk1"/>
              </a:buClr>
              <a:buSzPts val="1400"/>
              <a:buNone/>
              <a:defRPr sz="14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
        <p:nvSpPr>
          <p:cNvPr id="475" name="Google Shape;475;p113"/>
          <p:cNvSpPr txBox="1">
            <a:spLocks noGrp="1"/>
          </p:cNvSpPr>
          <p:nvPr>
            <p:ph type="body" idx="3"/>
          </p:nvPr>
        </p:nvSpPr>
        <p:spPr>
          <a:xfrm>
            <a:off x="304800" y="152400"/>
            <a:ext cx="6324600" cy="11430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0"/>
              </a:spcBef>
              <a:spcAft>
                <a:spcPts val="0"/>
              </a:spcAft>
              <a:buClr>
                <a:schemeClr val="dk1"/>
              </a:buClr>
              <a:buSzPts val="3600"/>
              <a:buNone/>
              <a:defRPr sz="3600" b="1">
                <a:latin typeface="Arial"/>
                <a:ea typeface="Arial"/>
                <a:cs typeface="Arial"/>
                <a:sym typeface="Arial"/>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Picture with Caption">
  <p:cSld name="Picture with Caption">
    <p:spTree>
      <p:nvGrpSpPr>
        <p:cNvPr id="1" name="Shape 476"/>
        <p:cNvGrpSpPr/>
        <p:nvPr/>
      </p:nvGrpSpPr>
      <p:grpSpPr>
        <a:xfrm>
          <a:off x="0" y="0"/>
          <a:ext cx="0" cy="0"/>
          <a:chOff x="0" y="0"/>
          <a:chExt cx="0" cy="0"/>
        </a:xfrm>
      </p:grpSpPr>
      <p:grpSp>
        <p:nvGrpSpPr>
          <p:cNvPr id="477" name="Google Shape;477;p114"/>
          <p:cNvGrpSpPr/>
          <p:nvPr/>
        </p:nvGrpSpPr>
        <p:grpSpPr>
          <a:xfrm>
            <a:off x="0" y="1295400"/>
            <a:ext cx="7010400" cy="46038"/>
            <a:chOff x="1905000" y="6553200"/>
            <a:chExt cx="7010400" cy="45719"/>
          </a:xfrm>
        </p:grpSpPr>
        <p:sp>
          <p:nvSpPr>
            <p:cNvPr id="478" name="Google Shape;478;p114"/>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479" name="Google Shape;479;p114"/>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480" name="Google Shape;480;p114"/>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grpSp>
      <p:grpSp>
        <p:nvGrpSpPr>
          <p:cNvPr id="481" name="Google Shape;481;p114"/>
          <p:cNvGrpSpPr/>
          <p:nvPr/>
        </p:nvGrpSpPr>
        <p:grpSpPr>
          <a:xfrm>
            <a:off x="2133600" y="6553200"/>
            <a:ext cx="7010400" cy="46038"/>
            <a:chOff x="1905000" y="6553200"/>
            <a:chExt cx="7010400" cy="45719"/>
          </a:xfrm>
        </p:grpSpPr>
        <p:sp>
          <p:nvSpPr>
            <p:cNvPr id="482" name="Google Shape;482;p114"/>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483" name="Google Shape;483;p114"/>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484" name="Google Shape;484;p114"/>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grpSp>
      <p:pic>
        <p:nvPicPr>
          <p:cNvPr id="485" name="Google Shape;485;p114" descr="Picture 7.png"/>
          <p:cNvPicPr preferRelativeResize="0"/>
          <p:nvPr/>
        </p:nvPicPr>
        <p:blipFill rotWithShape="1">
          <a:blip r:embed="rId2">
            <a:alphaModFix/>
          </a:blip>
          <a:srcRect l="1923" b="5334"/>
          <a:stretch/>
        </p:blipFill>
        <p:spPr>
          <a:xfrm>
            <a:off x="6629400" y="0"/>
            <a:ext cx="2193925" cy="692150"/>
          </a:xfrm>
          <a:prstGeom prst="rect">
            <a:avLst/>
          </a:prstGeom>
          <a:noFill/>
          <a:ln>
            <a:noFill/>
          </a:ln>
        </p:spPr>
      </p:pic>
      <p:sp>
        <p:nvSpPr>
          <p:cNvPr id="486" name="Google Shape;486;p114"/>
          <p:cNvSpPr txBox="1"/>
          <p:nvPr/>
        </p:nvSpPr>
        <p:spPr>
          <a:xfrm>
            <a:off x="3276600" y="6596063"/>
            <a:ext cx="5867400" cy="261937"/>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101141"/>
              </a:buClr>
              <a:buSzPts val="1100"/>
              <a:buFont typeface="Arial"/>
              <a:buNone/>
            </a:pPr>
            <a:r>
              <a:rPr lang="en-US" sz="1100" b="1" i="0" u="none" strike="noStrike" cap="none">
                <a:solidFill>
                  <a:srgbClr val="101141"/>
                </a:solidFill>
                <a:latin typeface="Arial"/>
                <a:ea typeface="Arial"/>
                <a:cs typeface="Arial"/>
                <a:sym typeface="Arial"/>
              </a:rPr>
              <a:t>BITS </a:t>
            </a:r>
            <a:r>
              <a:rPr lang="en-US" sz="1100" b="0" i="0" u="none" strike="noStrike" cap="none">
                <a:solidFill>
                  <a:srgbClr val="101141"/>
                </a:solidFill>
                <a:latin typeface="Arial"/>
                <a:ea typeface="Arial"/>
                <a:cs typeface="Arial"/>
                <a:sym typeface="Arial"/>
              </a:rPr>
              <a:t>Pilani, Pilani Campus</a:t>
            </a:r>
            <a:endParaRPr sz="1400" b="0" i="0" u="none" strike="noStrike" cap="none">
              <a:solidFill>
                <a:srgbClr val="000000"/>
              </a:solidFill>
              <a:latin typeface="Arial"/>
              <a:ea typeface="Arial"/>
              <a:cs typeface="Arial"/>
              <a:sym typeface="Arial"/>
            </a:endParaRPr>
          </a:p>
        </p:txBody>
      </p:sp>
      <p:sp>
        <p:nvSpPr>
          <p:cNvPr id="487" name="Google Shape;487;p114"/>
          <p:cNvSpPr txBox="1">
            <a:spLocks noGrp="1"/>
          </p:cNvSpPr>
          <p:nvPr>
            <p:ph type="title"/>
          </p:nvPr>
        </p:nvSpPr>
        <p:spPr>
          <a:xfrm>
            <a:off x="1792288" y="5407025"/>
            <a:ext cx="5486400" cy="304800"/>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SzPts val="1400"/>
              <a:buNone/>
              <a:defRPr sz="18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88" name="Google Shape;488;p114"/>
          <p:cNvSpPr>
            <a:spLocks noGrp="1"/>
          </p:cNvSpPr>
          <p:nvPr>
            <p:ph type="pic" idx="2"/>
          </p:nvPr>
        </p:nvSpPr>
        <p:spPr>
          <a:xfrm>
            <a:off x="1792288" y="1828800"/>
            <a:ext cx="5486400" cy="3429000"/>
          </a:xfrm>
          <a:prstGeom prst="rect">
            <a:avLst/>
          </a:prstGeom>
          <a:solidFill>
            <a:schemeClr val="lt1"/>
          </a:solidFill>
          <a:ln w="57150" cap="flat" cmpd="sng">
            <a:solidFill>
              <a:srgbClr val="DAE5F1"/>
            </a:solidFill>
            <a:prstDash val="solid"/>
            <a:round/>
            <a:headEnd type="none" w="sm" len="sm"/>
            <a:tailEnd type="none" w="sm" len="sm"/>
          </a:ln>
        </p:spPr>
      </p:sp>
      <p:sp>
        <p:nvSpPr>
          <p:cNvPr id="489" name="Google Shape;489;p114"/>
          <p:cNvSpPr txBox="1">
            <a:spLocks noGrp="1"/>
          </p:cNvSpPr>
          <p:nvPr>
            <p:ph type="body" idx="1"/>
          </p:nvPr>
        </p:nvSpPr>
        <p:spPr>
          <a:xfrm>
            <a:off x="1792288" y="5711825"/>
            <a:ext cx="5486400" cy="304800"/>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320"/>
              </a:spcBef>
              <a:spcAft>
                <a:spcPts val="0"/>
              </a:spcAft>
              <a:buClr>
                <a:schemeClr val="dk1"/>
              </a:buClr>
              <a:buSzPts val="1600"/>
              <a:buNone/>
              <a:defRPr sz="16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
        <p:nvSpPr>
          <p:cNvPr id="490" name="Google Shape;490;p114"/>
          <p:cNvSpPr txBox="1">
            <a:spLocks noGrp="1"/>
          </p:cNvSpPr>
          <p:nvPr>
            <p:ph type="body" idx="3"/>
          </p:nvPr>
        </p:nvSpPr>
        <p:spPr>
          <a:xfrm>
            <a:off x="304800" y="152400"/>
            <a:ext cx="6324600" cy="11430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0"/>
              </a:spcBef>
              <a:spcAft>
                <a:spcPts val="0"/>
              </a:spcAft>
              <a:buClr>
                <a:schemeClr val="dk1"/>
              </a:buClr>
              <a:buSzPts val="3600"/>
              <a:buNone/>
              <a:defRPr sz="3600" b="1">
                <a:latin typeface="Arial"/>
                <a:ea typeface="Arial"/>
                <a:cs typeface="Arial"/>
                <a:sym typeface="Arial"/>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p:spTree>
      <p:nvGrpSpPr>
        <p:cNvPr id="1" name="Shape 491"/>
        <p:cNvGrpSpPr/>
        <p:nvPr/>
      </p:nvGrpSpPr>
      <p:grpSpPr>
        <a:xfrm>
          <a:off x="0" y="0"/>
          <a:ext cx="0" cy="0"/>
          <a:chOff x="0" y="0"/>
          <a:chExt cx="0" cy="0"/>
        </a:xfrm>
      </p:grpSpPr>
      <p:grpSp>
        <p:nvGrpSpPr>
          <p:cNvPr id="492" name="Google Shape;492;p115"/>
          <p:cNvGrpSpPr/>
          <p:nvPr/>
        </p:nvGrpSpPr>
        <p:grpSpPr>
          <a:xfrm>
            <a:off x="0" y="1295400"/>
            <a:ext cx="7010400" cy="46038"/>
            <a:chOff x="1905000" y="6553200"/>
            <a:chExt cx="7010400" cy="45719"/>
          </a:xfrm>
        </p:grpSpPr>
        <p:sp>
          <p:nvSpPr>
            <p:cNvPr id="493" name="Google Shape;493;p115"/>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494" name="Google Shape;494;p115"/>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495" name="Google Shape;495;p115"/>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grpSp>
      <p:grpSp>
        <p:nvGrpSpPr>
          <p:cNvPr id="496" name="Google Shape;496;p115"/>
          <p:cNvGrpSpPr/>
          <p:nvPr/>
        </p:nvGrpSpPr>
        <p:grpSpPr>
          <a:xfrm>
            <a:off x="2133600" y="6553200"/>
            <a:ext cx="7010400" cy="46038"/>
            <a:chOff x="1905000" y="6553200"/>
            <a:chExt cx="7010400" cy="45719"/>
          </a:xfrm>
        </p:grpSpPr>
        <p:sp>
          <p:nvSpPr>
            <p:cNvPr id="497" name="Google Shape;497;p115"/>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498" name="Google Shape;498;p115"/>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499" name="Google Shape;499;p115"/>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grpSp>
      <p:pic>
        <p:nvPicPr>
          <p:cNvPr id="500" name="Google Shape;500;p115" descr="Picture 7.png"/>
          <p:cNvPicPr preferRelativeResize="0"/>
          <p:nvPr/>
        </p:nvPicPr>
        <p:blipFill rotWithShape="1">
          <a:blip r:embed="rId2">
            <a:alphaModFix/>
          </a:blip>
          <a:srcRect l="1923" b="5334"/>
          <a:stretch/>
        </p:blipFill>
        <p:spPr>
          <a:xfrm>
            <a:off x="6629400" y="0"/>
            <a:ext cx="2193925" cy="692150"/>
          </a:xfrm>
          <a:prstGeom prst="rect">
            <a:avLst/>
          </a:prstGeom>
          <a:noFill/>
          <a:ln>
            <a:noFill/>
          </a:ln>
        </p:spPr>
      </p:pic>
      <p:sp>
        <p:nvSpPr>
          <p:cNvPr id="501" name="Google Shape;501;p115"/>
          <p:cNvSpPr txBox="1"/>
          <p:nvPr/>
        </p:nvSpPr>
        <p:spPr>
          <a:xfrm>
            <a:off x="3276600" y="6596063"/>
            <a:ext cx="5867400" cy="261937"/>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101141"/>
              </a:buClr>
              <a:buSzPts val="1100"/>
              <a:buFont typeface="Arial"/>
              <a:buNone/>
            </a:pPr>
            <a:r>
              <a:rPr lang="en-US" sz="1100" b="1" i="0" u="none" strike="noStrike" cap="none">
                <a:solidFill>
                  <a:srgbClr val="101141"/>
                </a:solidFill>
                <a:latin typeface="Arial"/>
                <a:ea typeface="Arial"/>
                <a:cs typeface="Arial"/>
                <a:sym typeface="Arial"/>
              </a:rPr>
              <a:t>BITS </a:t>
            </a:r>
            <a:r>
              <a:rPr lang="en-US" sz="1100" b="0" i="0" u="none" strike="noStrike" cap="none">
                <a:solidFill>
                  <a:srgbClr val="101141"/>
                </a:solidFill>
                <a:latin typeface="Arial"/>
                <a:ea typeface="Arial"/>
                <a:cs typeface="Arial"/>
                <a:sym typeface="Arial"/>
              </a:rPr>
              <a:t>Pilani, Pilani Campus</a:t>
            </a:r>
            <a:endParaRPr sz="1400" b="0" i="0" u="none" strike="noStrike" cap="none">
              <a:solidFill>
                <a:srgbClr val="000000"/>
              </a:solidFill>
              <a:latin typeface="Arial"/>
              <a:ea typeface="Arial"/>
              <a:cs typeface="Arial"/>
              <a:sym typeface="Arial"/>
            </a:endParaRPr>
          </a:p>
        </p:txBody>
      </p:sp>
      <p:sp>
        <p:nvSpPr>
          <p:cNvPr id="502" name="Google Shape;502;p115"/>
          <p:cNvSpPr txBox="1">
            <a:spLocks noGrp="1"/>
          </p:cNvSpPr>
          <p:nvPr>
            <p:ph type="body" idx="1"/>
          </p:nvPr>
        </p:nvSpPr>
        <p:spPr>
          <a:xfrm rot="5400000">
            <a:off x="2309019" y="-251618"/>
            <a:ext cx="4525963" cy="8229600"/>
          </a:xfrm>
          <a:prstGeom prst="rect">
            <a:avLst/>
          </a:prstGeom>
          <a:noFill/>
          <a:ln>
            <a:noFill/>
          </a:ln>
        </p:spPr>
        <p:txBody>
          <a:bodyPr spcFirstLastPara="1" wrap="square" lIns="91425" tIns="45700" rIns="91425" bIns="45700" anchor="t" anchorCtr="0">
            <a:no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503" name="Google Shape;503;p115"/>
          <p:cNvSpPr txBox="1">
            <a:spLocks noGrp="1"/>
          </p:cNvSpPr>
          <p:nvPr>
            <p:ph type="body" idx="2"/>
          </p:nvPr>
        </p:nvSpPr>
        <p:spPr>
          <a:xfrm>
            <a:off x="304800" y="152400"/>
            <a:ext cx="6324600" cy="11430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0"/>
              </a:spcBef>
              <a:spcAft>
                <a:spcPts val="0"/>
              </a:spcAft>
              <a:buClr>
                <a:schemeClr val="dk1"/>
              </a:buClr>
              <a:buSzPts val="3600"/>
              <a:buNone/>
              <a:defRPr sz="3600" b="1">
                <a:latin typeface="Arial"/>
                <a:ea typeface="Arial"/>
                <a:cs typeface="Arial"/>
                <a:sym typeface="Arial"/>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p:spTree>
      <p:nvGrpSpPr>
        <p:cNvPr id="1" name="Shape 504"/>
        <p:cNvGrpSpPr/>
        <p:nvPr/>
      </p:nvGrpSpPr>
      <p:grpSpPr>
        <a:xfrm>
          <a:off x="0" y="0"/>
          <a:ext cx="0" cy="0"/>
          <a:chOff x="0" y="0"/>
          <a:chExt cx="0" cy="0"/>
        </a:xfrm>
      </p:grpSpPr>
      <p:grpSp>
        <p:nvGrpSpPr>
          <p:cNvPr id="505" name="Google Shape;505;p116"/>
          <p:cNvGrpSpPr/>
          <p:nvPr/>
        </p:nvGrpSpPr>
        <p:grpSpPr>
          <a:xfrm rot="5400000">
            <a:off x="5006182" y="2567781"/>
            <a:ext cx="5181600" cy="46037"/>
            <a:chOff x="1905000" y="6553200"/>
            <a:chExt cx="7010400" cy="45719"/>
          </a:xfrm>
        </p:grpSpPr>
        <p:sp>
          <p:nvSpPr>
            <p:cNvPr id="506" name="Google Shape;506;p116"/>
            <p:cNvSpPr/>
            <p:nvPr/>
          </p:nvSpPr>
          <p:spPr>
            <a:xfrm>
              <a:off x="4267574" y="6553200"/>
              <a:ext cx="2328209"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507" name="Google Shape;507;p116"/>
            <p:cNvSpPr/>
            <p:nvPr/>
          </p:nvSpPr>
          <p:spPr>
            <a:xfrm>
              <a:off x="1905000" y="6553200"/>
              <a:ext cx="2362574"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508" name="Google Shape;508;p116"/>
            <p:cNvSpPr/>
            <p:nvPr/>
          </p:nvSpPr>
          <p:spPr>
            <a:xfrm>
              <a:off x="6587191" y="6553200"/>
              <a:ext cx="2328209"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grpSp>
      <p:pic>
        <p:nvPicPr>
          <p:cNvPr id="509" name="Google Shape;509;p116" descr="Picture 7.png"/>
          <p:cNvPicPr preferRelativeResize="0"/>
          <p:nvPr/>
        </p:nvPicPr>
        <p:blipFill rotWithShape="1">
          <a:blip r:embed="rId2">
            <a:alphaModFix/>
          </a:blip>
          <a:srcRect l="5336" t="1923"/>
          <a:stretch/>
        </p:blipFill>
        <p:spPr>
          <a:xfrm>
            <a:off x="-7938" y="381000"/>
            <a:ext cx="692151" cy="2193925"/>
          </a:xfrm>
          <a:prstGeom prst="rect">
            <a:avLst/>
          </a:prstGeom>
          <a:noFill/>
          <a:ln>
            <a:noFill/>
          </a:ln>
        </p:spPr>
      </p:pic>
      <p:sp>
        <p:nvSpPr>
          <p:cNvPr id="510" name="Google Shape;510;p116"/>
          <p:cNvSpPr txBox="1"/>
          <p:nvPr/>
        </p:nvSpPr>
        <p:spPr>
          <a:xfrm rot="5400000">
            <a:off x="-2794793" y="3809206"/>
            <a:ext cx="5867400" cy="230187"/>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101141"/>
              </a:buClr>
              <a:buSzPts val="900"/>
              <a:buFont typeface="Arial"/>
              <a:buNone/>
            </a:pPr>
            <a:r>
              <a:rPr lang="en-US" sz="900" b="1" i="0" u="none" strike="noStrike" cap="none">
                <a:solidFill>
                  <a:srgbClr val="101141"/>
                </a:solidFill>
                <a:latin typeface="Arial"/>
                <a:ea typeface="Arial"/>
                <a:cs typeface="Arial"/>
                <a:sym typeface="Arial"/>
              </a:rPr>
              <a:t>BITS </a:t>
            </a:r>
            <a:r>
              <a:rPr lang="en-US" sz="900" b="0" i="0" u="none" strike="noStrike" cap="none">
                <a:solidFill>
                  <a:srgbClr val="101141"/>
                </a:solidFill>
                <a:latin typeface="Arial"/>
                <a:ea typeface="Arial"/>
                <a:cs typeface="Arial"/>
                <a:sym typeface="Arial"/>
              </a:rPr>
              <a:t>Pilani, Pilani Campus</a:t>
            </a:r>
            <a:endParaRPr sz="1400" b="0" i="0" u="none" strike="noStrike" cap="none">
              <a:solidFill>
                <a:srgbClr val="000000"/>
              </a:solidFill>
              <a:latin typeface="Arial"/>
              <a:ea typeface="Arial"/>
              <a:cs typeface="Arial"/>
              <a:sym typeface="Arial"/>
            </a:endParaRPr>
          </a:p>
        </p:txBody>
      </p:sp>
      <p:sp>
        <p:nvSpPr>
          <p:cNvPr id="511" name="Google Shape;511;p116"/>
          <p:cNvSpPr txBox="1">
            <a:spLocks noGrp="1"/>
          </p:cNvSpPr>
          <p:nvPr>
            <p:ph type="body" idx="1"/>
          </p:nvPr>
        </p:nvSpPr>
        <p:spPr>
          <a:xfrm rot="5400000">
            <a:off x="1303338" y="296862"/>
            <a:ext cx="5851525" cy="6019800"/>
          </a:xfrm>
          <a:prstGeom prst="rect">
            <a:avLst/>
          </a:prstGeom>
          <a:noFill/>
          <a:ln>
            <a:noFill/>
          </a:ln>
        </p:spPr>
        <p:txBody>
          <a:bodyPr spcFirstLastPara="1" wrap="square" lIns="91425" tIns="45700" rIns="91425" bIns="45700" anchor="t" anchorCtr="0">
            <a:no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512" name="Google Shape;512;p116"/>
          <p:cNvSpPr txBox="1">
            <a:spLocks noGrp="1"/>
          </p:cNvSpPr>
          <p:nvPr>
            <p:ph type="body" idx="2"/>
          </p:nvPr>
        </p:nvSpPr>
        <p:spPr>
          <a:xfrm rot="5400000">
            <a:off x="5410200" y="2743200"/>
            <a:ext cx="5867400" cy="11430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0"/>
              </a:spcBef>
              <a:spcAft>
                <a:spcPts val="0"/>
              </a:spcAft>
              <a:buClr>
                <a:schemeClr val="dk1"/>
              </a:buClr>
              <a:buSzPts val="3600"/>
              <a:buNone/>
              <a:defRPr sz="3600" b="1">
                <a:latin typeface="Arial"/>
                <a:ea typeface="Arial"/>
                <a:cs typeface="Arial"/>
                <a:sym typeface="Arial"/>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1_Custom Layout">
  <p:cSld name="1_Custom Layout">
    <p:bg>
      <p:bgPr>
        <a:blipFill>
          <a:blip r:embed="rId2">
            <a:alphaModFix/>
          </a:blip>
          <a:stretch>
            <a:fillRect/>
          </a:stretch>
        </a:blipFill>
        <a:effectLst/>
      </p:bgPr>
    </p:bg>
    <p:spTree>
      <p:nvGrpSpPr>
        <p:cNvPr id="1" name="Shape 513"/>
        <p:cNvGrpSpPr/>
        <p:nvPr/>
      </p:nvGrpSpPr>
      <p:grpSpPr>
        <a:xfrm>
          <a:off x="0" y="0"/>
          <a:ext cx="0" cy="0"/>
          <a:chOff x="0" y="0"/>
          <a:chExt cx="0" cy="0"/>
        </a:xfrm>
      </p:grpSpPr>
      <p:sp>
        <p:nvSpPr>
          <p:cNvPr id="514" name="Google Shape;514;p117"/>
          <p:cNvSpPr/>
          <p:nvPr/>
        </p:nvSpPr>
        <p:spPr>
          <a:xfrm>
            <a:off x="0" y="3352800"/>
            <a:ext cx="8686800" cy="2743200"/>
          </a:xfrm>
          <a:prstGeom prst="rect">
            <a:avLst/>
          </a:prstGeom>
          <a:solidFill>
            <a:srgbClr val="10114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Arial"/>
              <a:ea typeface="Arial"/>
              <a:cs typeface="Arial"/>
              <a:sym typeface="Arial"/>
            </a:endParaRPr>
          </a:p>
        </p:txBody>
      </p:sp>
      <p:sp>
        <p:nvSpPr>
          <p:cNvPr id="515" name="Google Shape;515;p117"/>
          <p:cNvSpPr/>
          <p:nvPr/>
        </p:nvSpPr>
        <p:spPr>
          <a:xfrm>
            <a:off x="2895600" y="6096000"/>
            <a:ext cx="2895600" cy="76200"/>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516" name="Google Shape;516;p117"/>
          <p:cNvSpPr/>
          <p:nvPr/>
        </p:nvSpPr>
        <p:spPr>
          <a:xfrm>
            <a:off x="0" y="6096000"/>
            <a:ext cx="2895600" cy="76200"/>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517" name="Google Shape;517;p117"/>
          <p:cNvSpPr/>
          <p:nvPr/>
        </p:nvSpPr>
        <p:spPr>
          <a:xfrm>
            <a:off x="5791200" y="6096000"/>
            <a:ext cx="2895600" cy="76200"/>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pic>
        <p:nvPicPr>
          <p:cNvPr id="518" name="Google Shape;518;p117" descr="BITS_university_logo_whitevert.png"/>
          <p:cNvPicPr preferRelativeResize="0"/>
          <p:nvPr/>
        </p:nvPicPr>
        <p:blipFill rotWithShape="1">
          <a:blip r:embed="rId3">
            <a:alphaModFix/>
          </a:blip>
          <a:srcRect t="2" b="28592"/>
          <a:stretch/>
        </p:blipFill>
        <p:spPr>
          <a:xfrm>
            <a:off x="76200" y="3352800"/>
            <a:ext cx="2057400" cy="1979613"/>
          </a:xfrm>
          <a:prstGeom prst="rect">
            <a:avLst/>
          </a:prstGeom>
          <a:noFill/>
          <a:ln>
            <a:noFill/>
          </a:ln>
        </p:spPr>
      </p:pic>
      <p:sp>
        <p:nvSpPr>
          <p:cNvPr id="519" name="Google Shape;519;p117"/>
          <p:cNvSpPr txBox="1"/>
          <p:nvPr/>
        </p:nvSpPr>
        <p:spPr>
          <a:xfrm>
            <a:off x="-76200" y="5257800"/>
            <a:ext cx="2209800" cy="55403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FFFF"/>
              </a:buClr>
              <a:buSzPts val="2900"/>
              <a:buFont typeface="Arial"/>
              <a:buNone/>
            </a:pPr>
            <a:r>
              <a:rPr lang="en-US" sz="2900" b="1" i="0" u="none" strike="noStrike" cap="none">
                <a:solidFill>
                  <a:srgbClr val="FFFFFF"/>
                </a:solidFill>
                <a:latin typeface="Arial"/>
                <a:ea typeface="Arial"/>
                <a:cs typeface="Arial"/>
                <a:sym typeface="Arial"/>
              </a:rPr>
              <a:t>BITS</a:t>
            </a:r>
            <a:r>
              <a:rPr lang="en-US" sz="2900" b="0" i="0" u="none" strike="noStrike" cap="none">
                <a:solidFill>
                  <a:srgbClr val="FFFFFF"/>
                </a:solidFill>
                <a:latin typeface="Arial"/>
                <a:ea typeface="Arial"/>
                <a:cs typeface="Arial"/>
                <a:sym typeface="Arial"/>
              </a:rPr>
              <a:t> Pilani</a:t>
            </a:r>
            <a:endParaRPr sz="1400" b="0" i="0" u="none" strike="noStrike" cap="none">
              <a:solidFill>
                <a:srgbClr val="000000"/>
              </a:solidFill>
              <a:latin typeface="Arial"/>
              <a:ea typeface="Arial"/>
              <a:cs typeface="Arial"/>
              <a:sym typeface="Arial"/>
            </a:endParaRPr>
          </a:p>
        </p:txBody>
      </p:sp>
      <p:sp>
        <p:nvSpPr>
          <p:cNvPr id="520" name="Google Shape;520;p117"/>
          <p:cNvSpPr txBox="1"/>
          <p:nvPr/>
        </p:nvSpPr>
        <p:spPr>
          <a:xfrm>
            <a:off x="152400" y="5667375"/>
            <a:ext cx="1905000" cy="27622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1200"/>
              <a:buFont typeface="Arial"/>
              <a:buNone/>
            </a:pPr>
            <a:r>
              <a:rPr lang="en-US" sz="1200" b="0" i="0" u="none" strike="noStrike" cap="none">
                <a:solidFill>
                  <a:srgbClr val="FFFFFF"/>
                </a:solidFill>
                <a:latin typeface="Arial"/>
                <a:ea typeface="Arial"/>
                <a:cs typeface="Arial"/>
                <a:sym typeface="Arial"/>
              </a:rPr>
              <a:t>Pilani Campus</a:t>
            </a:r>
            <a:endParaRPr sz="1400" b="0" i="0" u="none" strike="noStrike" cap="none">
              <a:solidFill>
                <a:srgbClr val="000000"/>
              </a:solidFill>
              <a:latin typeface="Arial"/>
              <a:ea typeface="Arial"/>
              <a:cs typeface="Arial"/>
              <a:sym typeface="Arial"/>
            </a:endParaRPr>
          </a:p>
        </p:txBody>
      </p:sp>
      <p:sp>
        <p:nvSpPr>
          <p:cNvPr id="521" name="Google Shape;521;p117"/>
          <p:cNvSpPr txBox="1">
            <a:spLocks noGrp="1"/>
          </p:cNvSpPr>
          <p:nvPr>
            <p:ph type="body" idx="1"/>
          </p:nvPr>
        </p:nvSpPr>
        <p:spPr>
          <a:xfrm>
            <a:off x="2514600" y="5410200"/>
            <a:ext cx="6019800" cy="533400"/>
          </a:xfrm>
          <a:prstGeom prst="rect">
            <a:avLst/>
          </a:prstGeom>
          <a:noFill/>
          <a:ln>
            <a:noFill/>
          </a:ln>
        </p:spPr>
        <p:txBody>
          <a:bodyPr spcFirstLastPara="1" wrap="square" lIns="91425" tIns="45700" rIns="91425" bIns="45700" anchor="b" anchorCtr="0">
            <a:noAutofit/>
          </a:bodyPr>
          <a:lstStyle>
            <a:lvl1pPr marL="457200" lvl="0" indent="-228600" algn="r">
              <a:lnSpc>
                <a:spcPct val="100000"/>
              </a:lnSpc>
              <a:spcBef>
                <a:spcPts val="0"/>
              </a:spcBef>
              <a:spcAft>
                <a:spcPts val="0"/>
              </a:spcAft>
              <a:buClr>
                <a:schemeClr val="lt1"/>
              </a:buClr>
              <a:buSzPts val="1800"/>
              <a:buNone/>
              <a:defRPr sz="1800">
                <a:solidFill>
                  <a:schemeClr val="lt1"/>
                </a:solidFill>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522" name="Google Shape;522;p117"/>
          <p:cNvSpPr txBox="1">
            <a:spLocks noGrp="1"/>
          </p:cNvSpPr>
          <p:nvPr>
            <p:ph type="title"/>
          </p:nvPr>
        </p:nvSpPr>
        <p:spPr>
          <a:xfrm>
            <a:off x="2514600" y="3810000"/>
            <a:ext cx="6019800" cy="1524000"/>
          </a:xfrm>
          <a:prstGeom prst="rect">
            <a:avLst/>
          </a:prstGeom>
          <a:noFill/>
          <a:ln>
            <a:noFill/>
          </a:ln>
        </p:spPr>
        <p:txBody>
          <a:bodyPr spcFirstLastPara="1" wrap="square" lIns="91425" tIns="45700" rIns="91425" bIns="45700" anchor="ctr" anchorCtr="0">
            <a:noAutofit/>
          </a:bodyPr>
          <a:lstStyle>
            <a:lvl1pPr lvl="0" algn="l">
              <a:lnSpc>
                <a:spcPct val="90909"/>
              </a:lnSpc>
              <a:spcBef>
                <a:spcPts val="0"/>
              </a:spcBef>
              <a:spcAft>
                <a:spcPts val="0"/>
              </a:spcAft>
              <a:buSzPts val="1400"/>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p:cSld name="Section Header">
    <p:spTree>
      <p:nvGrpSpPr>
        <p:cNvPr id="1" name="Shape 58"/>
        <p:cNvGrpSpPr/>
        <p:nvPr/>
      </p:nvGrpSpPr>
      <p:grpSpPr>
        <a:xfrm>
          <a:off x="0" y="0"/>
          <a:ext cx="0" cy="0"/>
          <a:chOff x="0" y="0"/>
          <a:chExt cx="0" cy="0"/>
        </a:xfrm>
      </p:grpSpPr>
      <p:pic>
        <p:nvPicPr>
          <p:cNvPr id="59" name="Google Shape;59;p75" descr="\\Server\D\jyoti\FI023_BITS_v1\styleguide img\IMG_5627_b.jpg"/>
          <p:cNvPicPr preferRelativeResize="0"/>
          <p:nvPr/>
        </p:nvPicPr>
        <p:blipFill rotWithShape="1">
          <a:blip r:embed="rId2">
            <a:alphaModFix/>
          </a:blip>
          <a:srcRect/>
          <a:stretch/>
        </p:blipFill>
        <p:spPr>
          <a:xfrm>
            <a:off x="0" y="0"/>
            <a:ext cx="9144000" cy="6858000"/>
          </a:xfrm>
          <a:prstGeom prst="rect">
            <a:avLst/>
          </a:prstGeom>
          <a:noFill/>
          <a:ln>
            <a:noFill/>
          </a:ln>
        </p:spPr>
      </p:pic>
      <p:sp>
        <p:nvSpPr>
          <p:cNvPr id="60" name="Google Shape;60;p75"/>
          <p:cNvSpPr/>
          <p:nvPr/>
        </p:nvSpPr>
        <p:spPr>
          <a:xfrm>
            <a:off x="0" y="4281488"/>
            <a:ext cx="9144000" cy="2576512"/>
          </a:xfrm>
          <a:prstGeom prst="rect">
            <a:avLst/>
          </a:prstGeom>
          <a:solidFill>
            <a:schemeClr val="lt1"/>
          </a:solidFill>
          <a:ln w="9525" cap="flat" cmpd="sng">
            <a:solidFill>
              <a:srgbClr val="4A7DBA"/>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FFFFFF"/>
              </a:solidFill>
              <a:latin typeface="Tahoma"/>
              <a:ea typeface="Tahoma"/>
              <a:cs typeface="Tahoma"/>
              <a:sym typeface="Tahoma"/>
            </a:endParaRPr>
          </a:p>
        </p:txBody>
      </p:sp>
      <p:pic>
        <p:nvPicPr>
          <p:cNvPr id="61" name="Google Shape;61;p75" descr="Picture 7.png"/>
          <p:cNvPicPr preferRelativeResize="0"/>
          <p:nvPr/>
        </p:nvPicPr>
        <p:blipFill rotWithShape="1">
          <a:blip r:embed="rId3">
            <a:alphaModFix/>
          </a:blip>
          <a:srcRect l="1923" b="5334"/>
          <a:stretch/>
        </p:blipFill>
        <p:spPr>
          <a:xfrm>
            <a:off x="6629400" y="0"/>
            <a:ext cx="2193925" cy="692150"/>
          </a:xfrm>
          <a:prstGeom prst="rect">
            <a:avLst/>
          </a:prstGeom>
          <a:noFill/>
          <a:ln>
            <a:noFill/>
          </a:ln>
        </p:spPr>
      </p:pic>
      <p:sp>
        <p:nvSpPr>
          <p:cNvPr id="62" name="Google Shape;62;p75"/>
          <p:cNvSpPr/>
          <p:nvPr/>
        </p:nvSpPr>
        <p:spPr>
          <a:xfrm>
            <a:off x="2882900" y="6775450"/>
            <a:ext cx="2895600" cy="76200"/>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FFFFFF"/>
              </a:solidFill>
              <a:latin typeface="Tahoma"/>
              <a:ea typeface="Tahoma"/>
              <a:cs typeface="Tahoma"/>
              <a:sym typeface="Tahoma"/>
            </a:endParaRPr>
          </a:p>
        </p:txBody>
      </p:sp>
      <p:sp>
        <p:nvSpPr>
          <p:cNvPr id="63" name="Google Shape;63;p75"/>
          <p:cNvSpPr/>
          <p:nvPr/>
        </p:nvSpPr>
        <p:spPr>
          <a:xfrm>
            <a:off x="-12700" y="6775450"/>
            <a:ext cx="2895600" cy="76200"/>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FFFFFF"/>
              </a:solidFill>
              <a:latin typeface="Tahoma"/>
              <a:ea typeface="Tahoma"/>
              <a:cs typeface="Tahoma"/>
              <a:sym typeface="Tahoma"/>
            </a:endParaRPr>
          </a:p>
        </p:txBody>
      </p:sp>
      <p:sp>
        <p:nvSpPr>
          <p:cNvPr id="64" name="Google Shape;64;p75"/>
          <p:cNvSpPr/>
          <p:nvPr/>
        </p:nvSpPr>
        <p:spPr>
          <a:xfrm>
            <a:off x="5778500" y="6775450"/>
            <a:ext cx="2895600" cy="76200"/>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FFFFFF"/>
              </a:solidFill>
              <a:latin typeface="Tahoma"/>
              <a:ea typeface="Tahoma"/>
              <a:cs typeface="Tahoma"/>
              <a:sym typeface="Tahoma"/>
            </a:endParaRPr>
          </a:p>
        </p:txBody>
      </p:sp>
      <p:sp>
        <p:nvSpPr>
          <p:cNvPr id="65" name="Google Shape;65;p75"/>
          <p:cNvSpPr txBox="1"/>
          <p:nvPr/>
        </p:nvSpPr>
        <p:spPr>
          <a:xfrm>
            <a:off x="6858000" y="762000"/>
            <a:ext cx="2209800" cy="55403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900"/>
              <a:buFont typeface="Arial"/>
              <a:buNone/>
            </a:pPr>
            <a:r>
              <a:rPr lang="en-US" sz="2900" b="1" i="0" u="none" strike="noStrike" cap="none">
                <a:solidFill>
                  <a:srgbClr val="FFFFFF"/>
                </a:solidFill>
                <a:latin typeface="Arial"/>
                <a:ea typeface="Arial"/>
                <a:cs typeface="Arial"/>
                <a:sym typeface="Arial"/>
              </a:rPr>
              <a:t>BITS</a:t>
            </a:r>
            <a:r>
              <a:rPr lang="en-US" sz="2900" b="0" i="0" u="none" strike="noStrike" cap="none">
                <a:solidFill>
                  <a:srgbClr val="FFFFFF"/>
                </a:solidFill>
                <a:latin typeface="Arial"/>
                <a:ea typeface="Arial"/>
                <a:cs typeface="Arial"/>
                <a:sym typeface="Arial"/>
              </a:rPr>
              <a:t> Pilani</a:t>
            </a:r>
            <a:endParaRPr sz="1400" b="0" i="0" u="none" strike="noStrike" cap="none">
              <a:solidFill>
                <a:srgbClr val="000000"/>
              </a:solidFill>
              <a:latin typeface="Arial"/>
              <a:ea typeface="Arial"/>
              <a:cs typeface="Arial"/>
              <a:sym typeface="Arial"/>
            </a:endParaRPr>
          </a:p>
        </p:txBody>
      </p:sp>
      <p:sp>
        <p:nvSpPr>
          <p:cNvPr id="66" name="Google Shape;66;p75"/>
          <p:cNvSpPr txBox="1"/>
          <p:nvPr/>
        </p:nvSpPr>
        <p:spPr>
          <a:xfrm>
            <a:off x="7086600" y="1171575"/>
            <a:ext cx="1905000" cy="27622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FFFFFF"/>
                </a:solidFill>
                <a:latin typeface="Arial"/>
                <a:ea typeface="Arial"/>
                <a:cs typeface="Arial"/>
                <a:sym typeface="Arial"/>
              </a:rPr>
              <a:t>Pilani Campus</a:t>
            </a:r>
            <a:endParaRPr sz="1400" b="0" i="0" u="none" strike="noStrike" cap="none">
              <a:solidFill>
                <a:srgbClr val="000000"/>
              </a:solidFill>
              <a:latin typeface="Arial"/>
              <a:ea typeface="Arial"/>
              <a:cs typeface="Arial"/>
              <a:sym typeface="Arial"/>
            </a:endParaRPr>
          </a:p>
        </p:txBody>
      </p:sp>
      <p:sp>
        <p:nvSpPr>
          <p:cNvPr id="67" name="Google Shape;67;p75"/>
          <p:cNvSpPr txBox="1">
            <a:spLocks noGrp="1"/>
          </p:cNvSpPr>
          <p:nvPr>
            <p:ph type="body" idx="1"/>
          </p:nvPr>
        </p:nvSpPr>
        <p:spPr>
          <a:xfrm>
            <a:off x="304800" y="4648200"/>
            <a:ext cx="8458200" cy="1600200"/>
          </a:xfrm>
          <a:prstGeom prst="rect">
            <a:avLst/>
          </a:prstGeom>
          <a:noFill/>
          <a:ln>
            <a:noFill/>
          </a:ln>
        </p:spPr>
        <p:txBody>
          <a:bodyPr spcFirstLastPara="1" wrap="square" lIns="91425" tIns="45700" rIns="91425" bIns="45700" anchor="t" anchorCtr="0">
            <a:noAutofit/>
          </a:bodyPr>
          <a:lstStyle>
            <a:lvl1pPr marL="457200" lvl="0" indent="-228600" algn="l">
              <a:lnSpc>
                <a:spcPct val="104999"/>
              </a:lnSpc>
              <a:spcBef>
                <a:spcPts val="0"/>
              </a:spcBef>
              <a:spcAft>
                <a:spcPts val="0"/>
              </a:spcAft>
              <a:buClr>
                <a:schemeClr val="dk1"/>
              </a:buClr>
              <a:buSzPts val="4000"/>
              <a:buNone/>
              <a:defRPr sz="4000" b="1">
                <a:latin typeface="Arial"/>
                <a:ea typeface="Arial"/>
                <a:cs typeface="Arial"/>
                <a:sym typeface="Arial"/>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1_Blank" type="blank">
  <p:cSld name="BLANK">
    <p:spTree>
      <p:nvGrpSpPr>
        <p:cNvPr id="1" name="Shape 523"/>
        <p:cNvGrpSpPr/>
        <p:nvPr/>
      </p:nvGrpSpPr>
      <p:grpSpPr>
        <a:xfrm>
          <a:off x="0" y="0"/>
          <a:ext cx="0" cy="0"/>
          <a:chOff x="0" y="0"/>
          <a:chExt cx="0" cy="0"/>
        </a:xfrm>
      </p:grpSpPr>
      <p:sp>
        <p:nvSpPr>
          <p:cNvPr id="524" name="Google Shape;524;p11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5" name="Google Shape;525;p11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6" name="Google Shape;526;p11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1_Title and Content">
  <p:cSld name="1_Title and Content">
    <p:spTree>
      <p:nvGrpSpPr>
        <p:cNvPr id="1" name="Shape 527"/>
        <p:cNvGrpSpPr/>
        <p:nvPr/>
      </p:nvGrpSpPr>
      <p:grpSpPr>
        <a:xfrm>
          <a:off x="0" y="0"/>
          <a:ext cx="0" cy="0"/>
          <a:chOff x="0" y="0"/>
          <a:chExt cx="0" cy="0"/>
        </a:xfrm>
      </p:grpSpPr>
      <p:sp>
        <p:nvSpPr>
          <p:cNvPr id="528" name="Google Shape;528;p119"/>
          <p:cNvSpPr txBox="1"/>
          <p:nvPr/>
        </p:nvSpPr>
        <p:spPr>
          <a:xfrm>
            <a:off x="3276600" y="6596063"/>
            <a:ext cx="5867400" cy="261937"/>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101141"/>
              </a:buClr>
              <a:buSzPts val="1100"/>
              <a:buFont typeface="Arial"/>
              <a:buNone/>
            </a:pPr>
            <a:r>
              <a:rPr lang="en-US" sz="1100" b="1" i="0" u="none" strike="noStrike" cap="none">
                <a:solidFill>
                  <a:srgbClr val="101141"/>
                </a:solidFill>
                <a:latin typeface="Arial"/>
                <a:ea typeface="Arial"/>
                <a:cs typeface="Arial"/>
                <a:sym typeface="Arial"/>
              </a:rPr>
              <a:t>BITS </a:t>
            </a:r>
            <a:r>
              <a:rPr lang="en-US" sz="1100" b="0" i="0" u="none" strike="noStrike" cap="none">
                <a:solidFill>
                  <a:srgbClr val="101141"/>
                </a:solidFill>
                <a:latin typeface="Arial"/>
                <a:ea typeface="Arial"/>
                <a:cs typeface="Arial"/>
                <a:sym typeface="Arial"/>
              </a:rPr>
              <a:t>Pilani, Pilani Campus</a:t>
            </a:r>
            <a:endParaRPr sz="1400" b="0" i="0" u="none" strike="noStrike" cap="none">
              <a:solidFill>
                <a:srgbClr val="000000"/>
              </a:solidFill>
              <a:latin typeface="Arial"/>
              <a:ea typeface="Arial"/>
              <a:cs typeface="Arial"/>
              <a:sym typeface="Arial"/>
            </a:endParaRPr>
          </a:p>
        </p:txBody>
      </p:sp>
      <p:grpSp>
        <p:nvGrpSpPr>
          <p:cNvPr id="529" name="Google Shape;529;p119"/>
          <p:cNvGrpSpPr/>
          <p:nvPr/>
        </p:nvGrpSpPr>
        <p:grpSpPr>
          <a:xfrm>
            <a:off x="2084388" y="6550025"/>
            <a:ext cx="7059612" cy="49213"/>
            <a:chOff x="2083888" y="6550671"/>
            <a:chExt cx="7060112" cy="48665"/>
          </a:xfrm>
        </p:grpSpPr>
        <p:sp>
          <p:nvSpPr>
            <p:cNvPr id="530" name="Google Shape;530;p119"/>
            <p:cNvSpPr/>
            <p:nvPr/>
          </p:nvSpPr>
          <p:spPr>
            <a:xfrm>
              <a:off x="4630418" y="6550671"/>
              <a:ext cx="2329027" cy="48665"/>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531" name="Google Shape;531;p119"/>
            <p:cNvSpPr/>
            <p:nvPr/>
          </p:nvSpPr>
          <p:spPr>
            <a:xfrm>
              <a:off x="6908642" y="6550671"/>
              <a:ext cx="2235358" cy="45525"/>
            </a:xfrm>
            <a:prstGeom prst="rect">
              <a:avLst/>
            </a:prstGeom>
            <a:solidFill>
              <a:srgbClr val="E31C2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532" name="Google Shape;532;p119"/>
            <p:cNvSpPr/>
            <p:nvPr/>
          </p:nvSpPr>
          <p:spPr>
            <a:xfrm>
              <a:off x="2083888" y="6550671"/>
              <a:ext cx="2581458" cy="48665"/>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grpSp>
      <p:pic>
        <p:nvPicPr>
          <p:cNvPr id="533" name="Google Shape;533;p119" descr="Picture 7.png"/>
          <p:cNvPicPr preferRelativeResize="0"/>
          <p:nvPr/>
        </p:nvPicPr>
        <p:blipFill rotWithShape="1">
          <a:blip r:embed="rId2">
            <a:alphaModFix/>
          </a:blip>
          <a:srcRect l="1923" b="5334"/>
          <a:stretch/>
        </p:blipFill>
        <p:spPr>
          <a:xfrm>
            <a:off x="6629400" y="0"/>
            <a:ext cx="2193925" cy="692150"/>
          </a:xfrm>
          <a:prstGeom prst="rect">
            <a:avLst/>
          </a:prstGeom>
          <a:noFill/>
          <a:ln>
            <a:noFill/>
          </a:ln>
        </p:spPr>
      </p:pic>
      <p:grpSp>
        <p:nvGrpSpPr>
          <p:cNvPr id="534" name="Google Shape;534;p119"/>
          <p:cNvGrpSpPr/>
          <p:nvPr/>
        </p:nvGrpSpPr>
        <p:grpSpPr>
          <a:xfrm>
            <a:off x="2133600" y="6553200"/>
            <a:ext cx="7010400" cy="46038"/>
            <a:chOff x="1905000" y="6553200"/>
            <a:chExt cx="7010400" cy="45719"/>
          </a:xfrm>
        </p:grpSpPr>
        <p:sp>
          <p:nvSpPr>
            <p:cNvPr id="535" name="Google Shape;535;p119"/>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536" name="Google Shape;536;p119"/>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537" name="Google Shape;537;p119"/>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grpSp>
      <p:grpSp>
        <p:nvGrpSpPr>
          <p:cNvPr id="538" name="Google Shape;538;p119"/>
          <p:cNvGrpSpPr/>
          <p:nvPr/>
        </p:nvGrpSpPr>
        <p:grpSpPr>
          <a:xfrm>
            <a:off x="0" y="1295400"/>
            <a:ext cx="7010400" cy="46038"/>
            <a:chOff x="1905000" y="6553200"/>
            <a:chExt cx="7010400" cy="45719"/>
          </a:xfrm>
        </p:grpSpPr>
        <p:sp>
          <p:nvSpPr>
            <p:cNvPr id="539" name="Google Shape;539;p119"/>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540" name="Google Shape;540;p119"/>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541" name="Google Shape;541;p119"/>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grpSp>
      <p:sp>
        <p:nvSpPr>
          <p:cNvPr id="542" name="Google Shape;542;p119"/>
          <p:cNvSpPr txBox="1">
            <a:spLocks noGrp="1"/>
          </p:cNvSpPr>
          <p:nvPr>
            <p:ph type="body" idx="1"/>
          </p:nvPr>
        </p:nvSpPr>
        <p:spPr>
          <a:xfrm>
            <a:off x="304800" y="1493837"/>
            <a:ext cx="8229600" cy="4525963"/>
          </a:xfrm>
          <a:prstGeom prst="rect">
            <a:avLst/>
          </a:prstGeom>
          <a:noFill/>
          <a:ln>
            <a:noFill/>
          </a:ln>
        </p:spPr>
        <p:txBody>
          <a:bodyPr spcFirstLastPara="1" wrap="square" lIns="91425" tIns="45700" rIns="91425" bIns="45700" anchor="t" anchorCtr="0">
            <a:noAutofit/>
          </a:bodyPr>
          <a:lstStyle>
            <a:lvl1pPr marL="457200" marR="0" lvl="0" indent="-228600" algn="l">
              <a:lnSpc>
                <a:spcPct val="100000"/>
              </a:lnSpc>
              <a:spcBef>
                <a:spcPts val="480"/>
              </a:spcBef>
              <a:spcAft>
                <a:spcPts val="0"/>
              </a:spcAft>
              <a:buClr>
                <a:srgbClr val="101141"/>
              </a:buClr>
              <a:buSzPts val="2400"/>
              <a:buFont typeface="Arial"/>
              <a:buNone/>
              <a:defRPr sz="2400">
                <a:latin typeface="Arial"/>
                <a:ea typeface="Arial"/>
                <a:cs typeface="Arial"/>
                <a:sym typeface="Arial"/>
              </a:defRPr>
            </a:lvl1pPr>
            <a:lvl2pPr marL="914400" marR="0" lvl="1" indent="-330200" algn="l">
              <a:lnSpc>
                <a:spcPct val="100000"/>
              </a:lnSpc>
              <a:spcBef>
                <a:spcPts val="320"/>
              </a:spcBef>
              <a:spcAft>
                <a:spcPts val="0"/>
              </a:spcAft>
              <a:buClr>
                <a:schemeClr val="dk1"/>
              </a:buClr>
              <a:buSzPts val="1600"/>
              <a:buFont typeface="Arial"/>
              <a:buChar char="–"/>
              <a:defRPr sz="1600">
                <a:latin typeface="Arial"/>
                <a:ea typeface="Arial"/>
                <a:cs typeface="Arial"/>
                <a:sym typeface="Arial"/>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543" name="Google Shape;543;p119"/>
          <p:cNvSpPr txBox="1">
            <a:spLocks noGrp="1"/>
          </p:cNvSpPr>
          <p:nvPr>
            <p:ph type="body" idx="2"/>
          </p:nvPr>
        </p:nvSpPr>
        <p:spPr>
          <a:xfrm>
            <a:off x="304800" y="152400"/>
            <a:ext cx="6324600" cy="11430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0"/>
              </a:spcBef>
              <a:spcAft>
                <a:spcPts val="0"/>
              </a:spcAft>
              <a:buClr>
                <a:schemeClr val="dk1"/>
              </a:buClr>
              <a:buSzPts val="3600"/>
              <a:buNone/>
              <a:defRPr sz="3600" b="1">
                <a:latin typeface="Arial"/>
                <a:ea typeface="Arial"/>
                <a:cs typeface="Arial"/>
                <a:sym typeface="Arial"/>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1_Title and Content">
  <p:cSld name="1_Title and Content">
    <p:spTree>
      <p:nvGrpSpPr>
        <p:cNvPr id="1" name="Shape 550"/>
        <p:cNvGrpSpPr/>
        <p:nvPr/>
      </p:nvGrpSpPr>
      <p:grpSpPr>
        <a:xfrm>
          <a:off x="0" y="0"/>
          <a:ext cx="0" cy="0"/>
          <a:chOff x="0" y="0"/>
          <a:chExt cx="0" cy="0"/>
        </a:xfrm>
      </p:grpSpPr>
      <p:sp>
        <p:nvSpPr>
          <p:cNvPr id="551" name="Google Shape;551;p57"/>
          <p:cNvSpPr txBox="1"/>
          <p:nvPr/>
        </p:nvSpPr>
        <p:spPr>
          <a:xfrm>
            <a:off x="3276600" y="6596063"/>
            <a:ext cx="5867400" cy="261937"/>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100"/>
              <a:buFont typeface="Arial"/>
              <a:buNone/>
            </a:pPr>
            <a:r>
              <a:rPr lang="en-US" sz="1100" b="1" i="0" u="none" strike="noStrike" cap="none">
                <a:solidFill>
                  <a:srgbClr val="101141"/>
                </a:solidFill>
                <a:latin typeface="Arial"/>
                <a:ea typeface="Arial"/>
                <a:cs typeface="Arial"/>
                <a:sym typeface="Arial"/>
              </a:rPr>
              <a:t>BITS </a:t>
            </a:r>
            <a:r>
              <a:rPr lang="en-US" sz="1100" b="0" i="0" u="none" strike="noStrike" cap="none">
                <a:solidFill>
                  <a:srgbClr val="101141"/>
                </a:solidFill>
                <a:latin typeface="Arial"/>
                <a:ea typeface="Arial"/>
                <a:cs typeface="Arial"/>
                <a:sym typeface="Arial"/>
              </a:rPr>
              <a:t>Pilani, Pilani Campus</a:t>
            </a:r>
            <a:endParaRPr sz="1400" b="0" i="0" u="none" strike="noStrike" cap="none">
              <a:solidFill>
                <a:srgbClr val="000000"/>
              </a:solidFill>
              <a:latin typeface="Arial"/>
              <a:ea typeface="Arial"/>
              <a:cs typeface="Arial"/>
              <a:sym typeface="Arial"/>
            </a:endParaRPr>
          </a:p>
        </p:txBody>
      </p:sp>
      <p:grpSp>
        <p:nvGrpSpPr>
          <p:cNvPr id="552" name="Google Shape;552;p57"/>
          <p:cNvGrpSpPr/>
          <p:nvPr/>
        </p:nvGrpSpPr>
        <p:grpSpPr>
          <a:xfrm>
            <a:off x="2084388" y="6550025"/>
            <a:ext cx="7059612" cy="49213"/>
            <a:chOff x="2083888" y="6550671"/>
            <a:chExt cx="7060112" cy="48665"/>
          </a:xfrm>
        </p:grpSpPr>
        <p:sp>
          <p:nvSpPr>
            <p:cNvPr id="553" name="Google Shape;553;p57"/>
            <p:cNvSpPr/>
            <p:nvPr/>
          </p:nvSpPr>
          <p:spPr>
            <a:xfrm>
              <a:off x="4630418" y="6550671"/>
              <a:ext cx="2329027" cy="48665"/>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554" name="Google Shape;554;p57"/>
            <p:cNvSpPr/>
            <p:nvPr/>
          </p:nvSpPr>
          <p:spPr>
            <a:xfrm>
              <a:off x="6908642" y="6550671"/>
              <a:ext cx="2235358" cy="45525"/>
            </a:xfrm>
            <a:prstGeom prst="rect">
              <a:avLst/>
            </a:prstGeom>
            <a:solidFill>
              <a:srgbClr val="E31C2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555" name="Google Shape;555;p57"/>
            <p:cNvSpPr/>
            <p:nvPr/>
          </p:nvSpPr>
          <p:spPr>
            <a:xfrm>
              <a:off x="2083888" y="6550671"/>
              <a:ext cx="2581458" cy="48665"/>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grpSp>
      <p:pic>
        <p:nvPicPr>
          <p:cNvPr id="556" name="Google Shape;556;p57" descr="Picture 7.png"/>
          <p:cNvPicPr preferRelativeResize="0"/>
          <p:nvPr/>
        </p:nvPicPr>
        <p:blipFill rotWithShape="1">
          <a:blip r:embed="rId2">
            <a:alphaModFix/>
          </a:blip>
          <a:srcRect l="1923" b="5333"/>
          <a:stretch/>
        </p:blipFill>
        <p:spPr>
          <a:xfrm>
            <a:off x="6629400" y="0"/>
            <a:ext cx="2193925" cy="692150"/>
          </a:xfrm>
          <a:prstGeom prst="rect">
            <a:avLst/>
          </a:prstGeom>
          <a:noFill/>
          <a:ln>
            <a:noFill/>
          </a:ln>
        </p:spPr>
      </p:pic>
      <p:grpSp>
        <p:nvGrpSpPr>
          <p:cNvPr id="557" name="Google Shape;557;p57"/>
          <p:cNvGrpSpPr/>
          <p:nvPr/>
        </p:nvGrpSpPr>
        <p:grpSpPr>
          <a:xfrm>
            <a:off x="2133600" y="6553200"/>
            <a:ext cx="7010400" cy="46038"/>
            <a:chOff x="1905000" y="6553200"/>
            <a:chExt cx="7010400" cy="45719"/>
          </a:xfrm>
        </p:grpSpPr>
        <p:sp>
          <p:nvSpPr>
            <p:cNvPr id="558" name="Google Shape;558;p57"/>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559" name="Google Shape;559;p57"/>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560" name="Google Shape;560;p57"/>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grpSp>
      <p:grpSp>
        <p:nvGrpSpPr>
          <p:cNvPr id="561" name="Google Shape;561;p57"/>
          <p:cNvGrpSpPr/>
          <p:nvPr/>
        </p:nvGrpSpPr>
        <p:grpSpPr>
          <a:xfrm>
            <a:off x="0" y="1295400"/>
            <a:ext cx="7010400" cy="46038"/>
            <a:chOff x="1905000" y="6553200"/>
            <a:chExt cx="7010400" cy="45719"/>
          </a:xfrm>
        </p:grpSpPr>
        <p:sp>
          <p:nvSpPr>
            <p:cNvPr id="562" name="Google Shape;562;p57"/>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563" name="Google Shape;563;p57"/>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564" name="Google Shape;564;p57"/>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grpSp>
      <p:sp>
        <p:nvSpPr>
          <p:cNvPr id="565" name="Google Shape;565;p57"/>
          <p:cNvSpPr txBox="1">
            <a:spLocks noGrp="1"/>
          </p:cNvSpPr>
          <p:nvPr>
            <p:ph type="body" idx="1"/>
          </p:nvPr>
        </p:nvSpPr>
        <p:spPr>
          <a:xfrm>
            <a:off x="304800" y="1493837"/>
            <a:ext cx="8229600" cy="4525963"/>
          </a:xfrm>
          <a:prstGeom prst="rect">
            <a:avLst/>
          </a:prstGeom>
          <a:noFill/>
          <a:ln>
            <a:noFill/>
          </a:ln>
        </p:spPr>
        <p:txBody>
          <a:bodyPr spcFirstLastPara="1" wrap="square" lIns="91425" tIns="45700" rIns="91425" bIns="45700" anchor="t" anchorCtr="0">
            <a:normAutofit/>
          </a:bodyPr>
          <a:lstStyle>
            <a:lvl1pPr marL="457200" marR="0" lvl="0" indent="-228600" algn="l">
              <a:lnSpc>
                <a:spcPct val="100000"/>
              </a:lnSpc>
              <a:spcBef>
                <a:spcPts val="480"/>
              </a:spcBef>
              <a:spcAft>
                <a:spcPts val="0"/>
              </a:spcAft>
              <a:buClr>
                <a:srgbClr val="101141"/>
              </a:buClr>
              <a:buSzPts val="2400"/>
              <a:buFont typeface="Arial"/>
              <a:buNone/>
              <a:defRPr sz="2400">
                <a:latin typeface="Arial"/>
                <a:ea typeface="Arial"/>
                <a:cs typeface="Arial"/>
                <a:sym typeface="Arial"/>
              </a:defRPr>
            </a:lvl1pPr>
            <a:lvl2pPr marL="914400" marR="0" lvl="1" indent="-330200" algn="l">
              <a:lnSpc>
                <a:spcPct val="100000"/>
              </a:lnSpc>
              <a:spcBef>
                <a:spcPts val="320"/>
              </a:spcBef>
              <a:spcAft>
                <a:spcPts val="0"/>
              </a:spcAft>
              <a:buClr>
                <a:schemeClr val="dk1"/>
              </a:buClr>
              <a:buSzPts val="1600"/>
              <a:buFont typeface="Arial"/>
              <a:buChar char="–"/>
              <a:defRPr sz="1600">
                <a:latin typeface="Arial"/>
                <a:ea typeface="Arial"/>
                <a:cs typeface="Arial"/>
                <a:sym typeface="Arial"/>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566" name="Google Shape;566;p57"/>
          <p:cNvSpPr txBox="1">
            <a:spLocks noGrp="1"/>
          </p:cNvSpPr>
          <p:nvPr>
            <p:ph type="body" idx="2"/>
          </p:nvPr>
        </p:nvSpPr>
        <p:spPr>
          <a:xfrm>
            <a:off x="304800" y="152400"/>
            <a:ext cx="6324600" cy="11430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0"/>
              </a:spcBef>
              <a:spcAft>
                <a:spcPts val="0"/>
              </a:spcAft>
              <a:buClr>
                <a:schemeClr val="dk1"/>
              </a:buClr>
              <a:buSzPts val="3600"/>
              <a:buNone/>
              <a:defRPr sz="3600" b="1">
                <a:latin typeface="Arial"/>
                <a:ea typeface="Arial"/>
                <a:cs typeface="Arial"/>
                <a:sym typeface="Arial"/>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Custom Layout">
  <p:cSld name="Custom Layout">
    <p:bg>
      <p:bgPr>
        <a:blipFill>
          <a:blip r:embed="rId2">
            <a:alphaModFix/>
          </a:blip>
          <a:stretch>
            <a:fillRect/>
          </a:stretch>
        </a:blipFill>
        <a:effectLst/>
      </p:bgPr>
    </p:bg>
    <p:spTree>
      <p:nvGrpSpPr>
        <p:cNvPr id="1" name="Shape 567"/>
        <p:cNvGrpSpPr/>
        <p:nvPr/>
      </p:nvGrpSpPr>
      <p:grpSpPr>
        <a:xfrm>
          <a:off x="0" y="0"/>
          <a:ext cx="0" cy="0"/>
          <a:chOff x="0" y="0"/>
          <a:chExt cx="0" cy="0"/>
        </a:xfrm>
      </p:grpSpPr>
      <p:sp>
        <p:nvSpPr>
          <p:cNvPr id="568" name="Google Shape;568;p120"/>
          <p:cNvSpPr/>
          <p:nvPr/>
        </p:nvSpPr>
        <p:spPr>
          <a:xfrm>
            <a:off x="0" y="3352800"/>
            <a:ext cx="8686800" cy="2743200"/>
          </a:xfrm>
          <a:prstGeom prst="rect">
            <a:avLst/>
          </a:prstGeom>
          <a:solidFill>
            <a:srgbClr val="10114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
        <p:nvSpPr>
          <p:cNvPr id="569" name="Google Shape;569;p120"/>
          <p:cNvSpPr/>
          <p:nvPr/>
        </p:nvSpPr>
        <p:spPr>
          <a:xfrm>
            <a:off x="2895600" y="6096000"/>
            <a:ext cx="2895600" cy="76200"/>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570" name="Google Shape;570;p120"/>
          <p:cNvSpPr/>
          <p:nvPr/>
        </p:nvSpPr>
        <p:spPr>
          <a:xfrm>
            <a:off x="0" y="6096000"/>
            <a:ext cx="2895600" cy="76200"/>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571" name="Google Shape;571;p120"/>
          <p:cNvSpPr/>
          <p:nvPr/>
        </p:nvSpPr>
        <p:spPr>
          <a:xfrm>
            <a:off x="5791200" y="6096000"/>
            <a:ext cx="2895600" cy="76200"/>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pic>
        <p:nvPicPr>
          <p:cNvPr id="572" name="Google Shape;572;p120" descr="BITS_university_logo_whitevert.png"/>
          <p:cNvPicPr preferRelativeResize="0"/>
          <p:nvPr/>
        </p:nvPicPr>
        <p:blipFill rotWithShape="1">
          <a:blip r:embed="rId3">
            <a:alphaModFix/>
          </a:blip>
          <a:srcRect t="2" b="28592"/>
          <a:stretch/>
        </p:blipFill>
        <p:spPr>
          <a:xfrm>
            <a:off x="76200" y="3352800"/>
            <a:ext cx="2057400" cy="1979613"/>
          </a:xfrm>
          <a:prstGeom prst="rect">
            <a:avLst/>
          </a:prstGeom>
          <a:noFill/>
          <a:ln>
            <a:noFill/>
          </a:ln>
        </p:spPr>
      </p:pic>
      <p:sp>
        <p:nvSpPr>
          <p:cNvPr id="573" name="Google Shape;573;p120"/>
          <p:cNvSpPr txBox="1"/>
          <p:nvPr/>
        </p:nvSpPr>
        <p:spPr>
          <a:xfrm>
            <a:off x="-76200" y="5257800"/>
            <a:ext cx="2209800" cy="55403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900"/>
              <a:buFont typeface="Arial"/>
              <a:buNone/>
            </a:pPr>
            <a:r>
              <a:rPr lang="en-US" sz="2900" b="1" i="0" u="none" strike="noStrike" cap="none">
                <a:solidFill>
                  <a:srgbClr val="FFFFFF"/>
                </a:solidFill>
                <a:latin typeface="Arial"/>
                <a:ea typeface="Arial"/>
                <a:cs typeface="Arial"/>
                <a:sym typeface="Arial"/>
              </a:rPr>
              <a:t>BITS</a:t>
            </a:r>
            <a:r>
              <a:rPr lang="en-US" sz="2900" b="0" i="0" u="none" strike="noStrike" cap="none">
                <a:solidFill>
                  <a:srgbClr val="FFFFFF"/>
                </a:solidFill>
                <a:latin typeface="Arial"/>
                <a:ea typeface="Arial"/>
                <a:cs typeface="Arial"/>
                <a:sym typeface="Arial"/>
              </a:rPr>
              <a:t> Pilani</a:t>
            </a:r>
            <a:endParaRPr sz="1400" b="0" i="0" u="none" strike="noStrike" cap="none">
              <a:solidFill>
                <a:srgbClr val="000000"/>
              </a:solidFill>
              <a:latin typeface="Arial"/>
              <a:ea typeface="Arial"/>
              <a:cs typeface="Arial"/>
              <a:sym typeface="Arial"/>
            </a:endParaRPr>
          </a:p>
        </p:txBody>
      </p:sp>
      <p:sp>
        <p:nvSpPr>
          <p:cNvPr id="574" name="Google Shape;574;p120"/>
          <p:cNvSpPr txBox="1"/>
          <p:nvPr/>
        </p:nvSpPr>
        <p:spPr>
          <a:xfrm>
            <a:off x="152400" y="5667375"/>
            <a:ext cx="1905000" cy="27622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FFFFFF"/>
                </a:solidFill>
                <a:latin typeface="Arial"/>
                <a:ea typeface="Arial"/>
                <a:cs typeface="Arial"/>
                <a:sym typeface="Arial"/>
              </a:rPr>
              <a:t>Pilani Campus</a:t>
            </a:r>
            <a:endParaRPr sz="1400" b="0" i="0" u="none" strike="noStrike" cap="none">
              <a:solidFill>
                <a:srgbClr val="000000"/>
              </a:solidFill>
              <a:latin typeface="Arial"/>
              <a:ea typeface="Arial"/>
              <a:cs typeface="Arial"/>
              <a:sym typeface="Arial"/>
            </a:endParaRPr>
          </a:p>
        </p:txBody>
      </p:sp>
      <p:sp>
        <p:nvSpPr>
          <p:cNvPr id="575" name="Google Shape;575;p120"/>
          <p:cNvSpPr txBox="1">
            <a:spLocks noGrp="1"/>
          </p:cNvSpPr>
          <p:nvPr>
            <p:ph type="body" idx="1"/>
          </p:nvPr>
        </p:nvSpPr>
        <p:spPr>
          <a:xfrm>
            <a:off x="2514600" y="5410200"/>
            <a:ext cx="6019800" cy="533400"/>
          </a:xfrm>
          <a:prstGeom prst="rect">
            <a:avLst/>
          </a:prstGeom>
          <a:noFill/>
          <a:ln>
            <a:noFill/>
          </a:ln>
        </p:spPr>
        <p:txBody>
          <a:bodyPr spcFirstLastPara="1" wrap="square" lIns="91425" tIns="45700" rIns="91425" bIns="45700" anchor="b" anchorCtr="0">
            <a:noAutofit/>
          </a:bodyPr>
          <a:lstStyle>
            <a:lvl1pPr marL="457200" lvl="0" indent="-228600" algn="r">
              <a:lnSpc>
                <a:spcPct val="100000"/>
              </a:lnSpc>
              <a:spcBef>
                <a:spcPts val="0"/>
              </a:spcBef>
              <a:spcAft>
                <a:spcPts val="0"/>
              </a:spcAft>
              <a:buClr>
                <a:schemeClr val="lt1"/>
              </a:buClr>
              <a:buSzPts val="1800"/>
              <a:buNone/>
              <a:defRPr sz="1800">
                <a:solidFill>
                  <a:schemeClr val="lt1"/>
                </a:solidFill>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576" name="Google Shape;576;p120"/>
          <p:cNvSpPr txBox="1">
            <a:spLocks noGrp="1"/>
          </p:cNvSpPr>
          <p:nvPr>
            <p:ph type="title"/>
          </p:nvPr>
        </p:nvSpPr>
        <p:spPr>
          <a:xfrm>
            <a:off x="2514600" y="3810000"/>
            <a:ext cx="6019800" cy="1524000"/>
          </a:xfrm>
          <a:prstGeom prst="rect">
            <a:avLst/>
          </a:prstGeom>
          <a:noFill/>
          <a:ln>
            <a:noFill/>
          </a:ln>
        </p:spPr>
        <p:txBody>
          <a:bodyPr spcFirstLastPara="1" wrap="square" lIns="91425" tIns="45700" rIns="91425" bIns="45700" anchor="ctr" anchorCtr="0">
            <a:noAutofit/>
          </a:bodyPr>
          <a:lstStyle>
            <a:lvl1pPr lvl="0" algn="l">
              <a:lnSpc>
                <a:spcPct val="90909"/>
              </a:lnSpc>
              <a:spcBef>
                <a:spcPts val="0"/>
              </a:spcBef>
              <a:spcAft>
                <a:spcPts val="0"/>
              </a:spcAft>
              <a:buClr>
                <a:schemeClr val="lt1"/>
              </a:buClr>
              <a:buSzPts val="4400"/>
              <a:buFont typeface="Calibri"/>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577"/>
        <p:cNvGrpSpPr/>
        <p:nvPr/>
      </p:nvGrpSpPr>
      <p:grpSpPr>
        <a:xfrm>
          <a:off x="0" y="0"/>
          <a:ext cx="0" cy="0"/>
          <a:chOff x="0" y="0"/>
          <a:chExt cx="0" cy="0"/>
        </a:xfrm>
      </p:grpSpPr>
      <p:sp>
        <p:nvSpPr>
          <p:cNvPr id="578" name="Google Shape;578;p121"/>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9" name="Google Shape;579;p121"/>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a:endParaRPr/>
          </a:p>
        </p:txBody>
      </p:sp>
      <p:sp>
        <p:nvSpPr>
          <p:cNvPr id="580" name="Google Shape;580;p12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rgbClr val="888888"/>
              </a:buClr>
              <a:buSzPts val="1400"/>
              <a:buFont typeface="Calibri"/>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a:endParaRPr/>
          </a:p>
        </p:txBody>
      </p:sp>
      <p:sp>
        <p:nvSpPr>
          <p:cNvPr id="581" name="Google Shape;581;p12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rgbClr val="888888"/>
              </a:buClr>
              <a:buSzPts val="1400"/>
              <a:buFont typeface="Calibri"/>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a:endParaRPr/>
          </a:p>
        </p:txBody>
      </p:sp>
      <p:sp>
        <p:nvSpPr>
          <p:cNvPr id="582" name="Google Shape;582;p12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583"/>
        <p:cNvGrpSpPr/>
        <p:nvPr/>
      </p:nvGrpSpPr>
      <p:grpSpPr>
        <a:xfrm>
          <a:off x="0" y="0"/>
          <a:ext cx="0" cy="0"/>
          <a:chOff x="0" y="0"/>
          <a:chExt cx="0" cy="0"/>
        </a:xfrm>
      </p:grpSpPr>
      <p:sp>
        <p:nvSpPr>
          <p:cNvPr id="584" name="Google Shape;584;p122"/>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85" name="Google Shape;585;p122"/>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586" name="Google Shape;586;p12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rgbClr val="888888"/>
              </a:buClr>
              <a:buSzPts val="1400"/>
              <a:buFont typeface="Calibri"/>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a:endParaRPr/>
          </a:p>
        </p:txBody>
      </p:sp>
      <p:sp>
        <p:nvSpPr>
          <p:cNvPr id="587" name="Google Shape;587;p12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rgbClr val="888888"/>
              </a:buClr>
              <a:buSzPts val="1400"/>
              <a:buFont typeface="Calibri"/>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a:endParaRPr/>
          </a:p>
        </p:txBody>
      </p:sp>
      <p:sp>
        <p:nvSpPr>
          <p:cNvPr id="588" name="Google Shape;588;p12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89"/>
        <p:cNvGrpSpPr/>
        <p:nvPr/>
      </p:nvGrpSpPr>
      <p:grpSpPr>
        <a:xfrm>
          <a:off x="0" y="0"/>
          <a:ext cx="0" cy="0"/>
          <a:chOff x="0" y="0"/>
          <a:chExt cx="0" cy="0"/>
        </a:xfrm>
      </p:grpSpPr>
      <p:sp>
        <p:nvSpPr>
          <p:cNvPr id="590" name="Google Shape;590;p123"/>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chemeClr val="dk1"/>
              </a:buClr>
              <a:buSzPts val="4000"/>
              <a:buFont typeface="Calibri"/>
              <a:buNone/>
              <a:defRPr sz="4000" b="1"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1" name="Google Shape;591;p123"/>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00"/>
              </a:spcBef>
              <a:spcAft>
                <a:spcPts val="0"/>
              </a:spcAft>
              <a:buClr>
                <a:srgbClr val="888888"/>
              </a:buClr>
              <a:buSzPts val="2000"/>
              <a:buNone/>
              <a:defRPr sz="2000">
                <a:solidFill>
                  <a:srgbClr val="888888"/>
                </a:solidFill>
              </a:defRPr>
            </a:lvl1pPr>
            <a:lvl2pPr marL="914400" lvl="1" indent="-228600" algn="l">
              <a:lnSpc>
                <a:spcPct val="100000"/>
              </a:lnSpc>
              <a:spcBef>
                <a:spcPts val="360"/>
              </a:spcBef>
              <a:spcAft>
                <a:spcPts val="0"/>
              </a:spcAft>
              <a:buClr>
                <a:srgbClr val="888888"/>
              </a:buClr>
              <a:buSzPts val="1800"/>
              <a:buNone/>
              <a:defRPr sz="1800">
                <a:solidFill>
                  <a:srgbClr val="888888"/>
                </a:solidFill>
              </a:defRPr>
            </a:lvl2pPr>
            <a:lvl3pPr marL="1371600" lvl="2" indent="-228600" algn="l">
              <a:lnSpc>
                <a:spcPct val="100000"/>
              </a:lnSpc>
              <a:spcBef>
                <a:spcPts val="320"/>
              </a:spcBef>
              <a:spcAft>
                <a:spcPts val="0"/>
              </a:spcAft>
              <a:buClr>
                <a:srgbClr val="888888"/>
              </a:buClr>
              <a:buSzPts val="1600"/>
              <a:buNone/>
              <a:defRPr sz="1600">
                <a:solidFill>
                  <a:srgbClr val="888888"/>
                </a:solidFill>
              </a:defRPr>
            </a:lvl3pPr>
            <a:lvl4pPr marL="1828800" lvl="3" indent="-228600" algn="l">
              <a:lnSpc>
                <a:spcPct val="100000"/>
              </a:lnSpc>
              <a:spcBef>
                <a:spcPts val="280"/>
              </a:spcBef>
              <a:spcAft>
                <a:spcPts val="0"/>
              </a:spcAft>
              <a:buClr>
                <a:srgbClr val="888888"/>
              </a:buClr>
              <a:buSzPts val="1400"/>
              <a:buNone/>
              <a:defRPr sz="1400">
                <a:solidFill>
                  <a:srgbClr val="888888"/>
                </a:solidFill>
              </a:defRPr>
            </a:lvl4pPr>
            <a:lvl5pPr marL="2286000" lvl="4" indent="-228600" algn="l">
              <a:lnSpc>
                <a:spcPct val="100000"/>
              </a:lnSpc>
              <a:spcBef>
                <a:spcPts val="280"/>
              </a:spcBef>
              <a:spcAft>
                <a:spcPts val="0"/>
              </a:spcAft>
              <a:buClr>
                <a:srgbClr val="888888"/>
              </a:buClr>
              <a:buSzPts val="1400"/>
              <a:buNone/>
              <a:defRPr sz="1400">
                <a:solidFill>
                  <a:srgbClr val="888888"/>
                </a:solidFill>
              </a:defRPr>
            </a:lvl5pPr>
            <a:lvl6pPr marL="2743200" lvl="5" indent="-228600" algn="l">
              <a:lnSpc>
                <a:spcPct val="100000"/>
              </a:lnSpc>
              <a:spcBef>
                <a:spcPts val="280"/>
              </a:spcBef>
              <a:spcAft>
                <a:spcPts val="0"/>
              </a:spcAft>
              <a:buClr>
                <a:srgbClr val="888888"/>
              </a:buClr>
              <a:buSzPts val="1400"/>
              <a:buNone/>
              <a:defRPr sz="1400">
                <a:solidFill>
                  <a:srgbClr val="888888"/>
                </a:solidFill>
              </a:defRPr>
            </a:lvl6pPr>
            <a:lvl7pPr marL="3200400" lvl="6" indent="-228600" algn="l">
              <a:lnSpc>
                <a:spcPct val="100000"/>
              </a:lnSpc>
              <a:spcBef>
                <a:spcPts val="280"/>
              </a:spcBef>
              <a:spcAft>
                <a:spcPts val="0"/>
              </a:spcAft>
              <a:buClr>
                <a:srgbClr val="888888"/>
              </a:buClr>
              <a:buSzPts val="1400"/>
              <a:buNone/>
              <a:defRPr sz="1400">
                <a:solidFill>
                  <a:srgbClr val="888888"/>
                </a:solidFill>
              </a:defRPr>
            </a:lvl7pPr>
            <a:lvl8pPr marL="3657600" lvl="7" indent="-228600" algn="l">
              <a:lnSpc>
                <a:spcPct val="100000"/>
              </a:lnSpc>
              <a:spcBef>
                <a:spcPts val="280"/>
              </a:spcBef>
              <a:spcAft>
                <a:spcPts val="0"/>
              </a:spcAft>
              <a:buClr>
                <a:srgbClr val="888888"/>
              </a:buClr>
              <a:buSzPts val="1400"/>
              <a:buNone/>
              <a:defRPr sz="1400">
                <a:solidFill>
                  <a:srgbClr val="888888"/>
                </a:solidFill>
              </a:defRPr>
            </a:lvl8pPr>
            <a:lvl9pPr marL="4114800" lvl="8" indent="-228600" algn="l">
              <a:lnSpc>
                <a:spcPct val="100000"/>
              </a:lnSpc>
              <a:spcBef>
                <a:spcPts val="280"/>
              </a:spcBef>
              <a:spcAft>
                <a:spcPts val="0"/>
              </a:spcAft>
              <a:buClr>
                <a:srgbClr val="888888"/>
              </a:buClr>
              <a:buSzPts val="1400"/>
              <a:buNone/>
              <a:defRPr sz="1400">
                <a:solidFill>
                  <a:srgbClr val="888888"/>
                </a:solidFill>
              </a:defRPr>
            </a:lvl9pPr>
          </a:lstStyle>
          <a:p>
            <a:endParaRPr/>
          </a:p>
        </p:txBody>
      </p:sp>
      <p:sp>
        <p:nvSpPr>
          <p:cNvPr id="592" name="Google Shape;592;p12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rgbClr val="888888"/>
              </a:buClr>
              <a:buSzPts val="1400"/>
              <a:buFont typeface="Calibri"/>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a:endParaRPr/>
          </a:p>
        </p:txBody>
      </p:sp>
      <p:sp>
        <p:nvSpPr>
          <p:cNvPr id="593" name="Google Shape;593;p12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rgbClr val="888888"/>
              </a:buClr>
              <a:buSzPts val="1400"/>
              <a:buFont typeface="Calibri"/>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a:endParaRPr/>
          </a:p>
        </p:txBody>
      </p:sp>
      <p:sp>
        <p:nvSpPr>
          <p:cNvPr id="594" name="Google Shape;594;p12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595"/>
        <p:cNvGrpSpPr/>
        <p:nvPr/>
      </p:nvGrpSpPr>
      <p:grpSpPr>
        <a:xfrm>
          <a:off x="0" y="0"/>
          <a:ext cx="0" cy="0"/>
          <a:chOff x="0" y="0"/>
          <a:chExt cx="0" cy="0"/>
        </a:xfrm>
      </p:grpSpPr>
      <p:sp>
        <p:nvSpPr>
          <p:cNvPr id="596" name="Google Shape;596;p124"/>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7" name="Google Shape;597;p124"/>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lnSpc>
                <a:spcPct val="100000"/>
              </a:lnSpc>
              <a:spcBef>
                <a:spcPts val="560"/>
              </a:spcBef>
              <a:spcAft>
                <a:spcPts val="0"/>
              </a:spcAft>
              <a:buClr>
                <a:schemeClr val="dk1"/>
              </a:buClr>
              <a:buSzPts val="2800"/>
              <a:buChar char="•"/>
              <a:defRPr sz="2800"/>
            </a:lvl1pPr>
            <a:lvl2pPr marL="914400" lvl="1" indent="-381000" algn="l">
              <a:lnSpc>
                <a:spcPct val="100000"/>
              </a:lnSpc>
              <a:spcBef>
                <a:spcPts val="480"/>
              </a:spcBef>
              <a:spcAft>
                <a:spcPts val="0"/>
              </a:spcAft>
              <a:buClr>
                <a:schemeClr val="dk1"/>
              </a:buClr>
              <a:buSzPts val="2400"/>
              <a:buChar char="–"/>
              <a:defRPr sz="2400"/>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598" name="Google Shape;598;p124"/>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lnSpc>
                <a:spcPct val="100000"/>
              </a:lnSpc>
              <a:spcBef>
                <a:spcPts val="560"/>
              </a:spcBef>
              <a:spcAft>
                <a:spcPts val="0"/>
              </a:spcAft>
              <a:buClr>
                <a:schemeClr val="dk1"/>
              </a:buClr>
              <a:buSzPts val="2800"/>
              <a:buChar char="•"/>
              <a:defRPr sz="2800"/>
            </a:lvl1pPr>
            <a:lvl2pPr marL="914400" lvl="1" indent="-381000" algn="l">
              <a:lnSpc>
                <a:spcPct val="100000"/>
              </a:lnSpc>
              <a:spcBef>
                <a:spcPts val="480"/>
              </a:spcBef>
              <a:spcAft>
                <a:spcPts val="0"/>
              </a:spcAft>
              <a:buClr>
                <a:schemeClr val="dk1"/>
              </a:buClr>
              <a:buSzPts val="2400"/>
              <a:buChar char="–"/>
              <a:defRPr sz="2400"/>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599" name="Google Shape;599;p12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rgbClr val="888888"/>
              </a:buClr>
              <a:buSzPts val="1400"/>
              <a:buFont typeface="Calibri"/>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a:endParaRPr/>
          </a:p>
        </p:txBody>
      </p:sp>
      <p:sp>
        <p:nvSpPr>
          <p:cNvPr id="600" name="Google Shape;600;p12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rgbClr val="888888"/>
              </a:buClr>
              <a:buSzPts val="1400"/>
              <a:buFont typeface="Calibri"/>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a:endParaRPr/>
          </a:p>
        </p:txBody>
      </p:sp>
      <p:sp>
        <p:nvSpPr>
          <p:cNvPr id="601" name="Google Shape;601;p12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602"/>
        <p:cNvGrpSpPr/>
        <p:nvPr/>
      </p:nvGrpSpPr>
      <p:grpSpPr>
        <a:xfrm>
          <a:off x="0" y="0"/>
          <a:ext cx="0" cy="0"/>
          <a:chOff x="0" y="0"/>
          <a:chExt cx="0" cy="0"/>
        </a:xfrm>
      </p:grpSpPr>
      <p:sp>
        <p:nvSpPr>
          <p:cNvPr id="603" name="Google Shape;603;p125"/>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44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4" name="Google Shape;604;p125"/>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605" name="Google Shape;605;p125"/>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606" name="Google Shape;606;p125"/>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607" name="Google Shape;607;p125"/>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608" name="Google Shape;608;p12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rgbClr val="888888"/>
              </a:buClr>
              <a:buSzPts val="1400"/>
              <a:buFont typeface="Calibri"/>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a:endParaRPr/>
          </a:p>
        </p:txBody>
      </p:sp>
      <p:sp>
        <p:nvSpPr>
          <p:cNvPr id="609" name="Google Shape;609;p12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rgbClr val="888888"/>
              </a:buClr>
              <a:buSzPts val="1400"/>
              <a:buFont typeface="Calibri"/>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a:endParaRPr/>
          </a:p>
        </p:txBody>
      </p:sp>
      <p:sp>
        <p:nvSpPr>
          <p:cNvPr id="610" name="Google Shape;610;p12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11"/>
        <p:cNvGrpSpPr/>
        <p:nvPr/>
      </p:nvGrpSpPr>
      <p:grpSpPr>
        <a:xfrm>
          <a:off x="0" y="0"/>
          <a:ext cx="0" cy="0"/>
          <a:chOff x="0" y="0"/>
          <a:chExt cx="0" cy="0"/>
        </a:xfrm>
      </p:grpSpPr>
      <p:sp>
        <p:nvSpPr>
          <p:cNvPr id="612" name="Google Shape;612;p12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13" name="Google Shape;613;p12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rgbClr val="888888"/>
              </a:buClr>
              <a:buSzPts val="1400"/>
              <a:buFont typeface="Calibri"/>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a:endParaRPr/>
          </a:p>
        </p:txBody>
      </p:sp>
      <p:sp>
        <p:nvSpPr>
          <p:cNvPr id="614" name="Google Shape;614;p12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rgbClr val="888888"/>
              </a:buClr>
              <a:buSzPts val="1400"/>
              <a:buFont typeface="Calibri"/>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a:endParaRPr/>
          </a:p>
        </p:txBody>
      </p:sp>
      <p:sp>
        <p:nvSpPr>
          <p:cNvPr id="615" name="Google Shape;615;p12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68"/>
        <p:cNvGrpSpPr/>
        <p:nvPr/>
      </p:nvGrpSpPr>
      <p:grpSpPr>
        <a:xfrm>
          <a:off x="0" y="0"/>
          <a:ext cx="0" cy="0"/>
          <a:chOff x="0" y="0"/>
          <a:chExt cx="0" cy="0"/>
        </a:xfrm>
      </p:grpSpPr>
      <p:pic>
        <p:nvPicPr>
          <p:cNvPr id="69" name="Google Shape;69;p76" descr="Picture 7.png"/>
          <p:cNvPicPr preferRelativeResize="0"/>
          <p:nvPr/>
        </p:nvPicPr>
        <p:blipFill rotWithShape="1">
          <a:blip r:embed="rId2">
            <a:alphaModFix/>
          </a:blip>
          <a:srcRect l="1923" b="5334"/>
          <a:stretch/>
        </p:blipFill>
        <p:spPr>
          <a:xfrm>
            <a:off x="6629400" y="0"/>
            <a:ext cx="2193925" cy="692150"/>
          </a:xfrm>
          <a:prstGeom prst="rect">
            <a:avLst/>
          </a:prstGeom>
          <a:noFill/>
          <a:ln>
            <a:noFill/>
          </a:ln>
        </p:spPr>
      </p:pic>
      <p:grpSp>
        <p:nvGrpSpPr>
          <p:cNvPr id="70" name="Google Shape;70;p76"/>
          <p:cNvGrpSpPr/>
          <p:nvPr/>
        </p:nvGrpSpPr>
        <p:grpSpPr>
          <a:xfrm>
            <a:off x="0" y="1295400"/>
            <a:ext cx="7010400" cy="46038"/>
            <a:chOff x="1905000" y="6553200"/>
            <a:chExt cx="7010400" cy="45719"/>
          </a:xfrm>
        </p:grpSpPr>
        <p:sp>
          <p:nvSpPr>
            <p:cNvPr id="71" name="Google Shape;71;p76"/>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FFFFFF"/>
                </a:solidFill>
                <a:latin typeface="Tahoma"/>
                <a:ea typeface="Tahoma"/>
                <a:cs typeface="Tahoma"/>
                <a:sym typeface="Tahoma"/>
              </a:endParaRPr>
            </a:p>
          </p:txBody>
        </p:sp>
        <p:sp>
          <p:nvSpPr>
            <p:cNvPr id="72" name="Google Shape;72;p76"/>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FFFFFF"/>
                </a:solidFill>
                <a:latin typeface="Tahoma"/>
                <a:ea typeface="Tahoma"/>
                <a:cs typeface="Tahoma"/>
                <a:sym typeface="Tahoma"/>
              </a:endParaRPr>
            </a:p>
          </p:txBody>
        </p:sp>
        <p:sp>
          <p:nvSpPr>
            <p:cNvPr id="73" name="Google Shape;73;p76"/>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FFFFFF"/>
                </a:solidFill>
                <a:latin typeface="Tahoma"/>
                <a:ea typeface="Tahoma"/>
                <a:cs typeface="Tahoma"/>
                <a:sym typeface="Tahoma"/>
              </a:endParaRPr>
            </a:p>
          </p:txBody>
        </p:sp>
      </p:grpSp>
      <p:grpSp>
        <p:nvGrpSpPr>
          <p:cNvPr id="74" name="Google Shape;74;p76"/>
          <p:cNvGrpSpPr/>
          <p:nvPr/>
        </p:nvGrpSpPr>
        <p:grpSpPr>
          <a:xfrm>
            <a:off x="2133600" y="6553200"/>
            <a:ext cx="7010400" cy="46038"/>
            <a:chOff x="1905000" y="6553200"/>
            <a:chExt cx="7010400" cy="45719"/>
          </a:xfrm>
        </p:grpSpPr>
        <p:sp>
          <p:nvSpPr>
            <p:cNvPr id="75" name="Google Shape;75;p76"/>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FFFFFF"/>
                </a:solidFill>
                <a:latin typeface="Tahoma"/>
                <a:ea typeface="Tahoma"/>
                <a:cs typeface="Tahoma"/>
                <a:sym typeface="Tahoma"/>
              </a:endParaRPr>
            </a:p>
          </p:txBody>
        </p:sp>
        <p:sp>
          <p:nvSpPr>
            <p:cNvPr id="76" name="Google Shape;76;p76"/>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FFFFFF"/>
                </a:solidFill>
                <a:latin typeface="Tahoma"/>
                <a:ea typeface="Tahoma"/>
                <a:cs typeface="Tahoma"/>
                <a:sym typeface="Tahoma"/>
              </a:endParaRPr>
            </a:p>
          </p:txBody>
        </p:sp>
        <p:sp>
          <p:nvSpPr>
            <p:cNvPr id="77" name="Google Shape;77;p76"/>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FFFFFF"/>
                </a:solidFill>
                <a:latin typeface="Tahoma"/>
                <a:ea typeface="Tahoma"/>
                <a:cs typeface="Tahoma"/>
                <a:sym typeface="Tahoma"/>
              </a:endParaRPr>
            </a:p>
          </p:txBody>
        </p:sp>
      </p:grpSp>
      <p:sp>
        <p:nvSpPr>
          <p:cNvPr id="78" name="Google Shape;78;p76"/>
          <p:cNvSpPr txBox="1"/>
          <p:nvPr/>
        </p:nvSpPr>
        <p:spPr>
          <a:xfrm>
            <a:off x="3276600" y="6596063"/>
            <a:ext cx="5867400" cy="261937"/>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100"/>
              <a:buFont typeface="Arial"/>
              <a:buNone/>
            </a:pPr>
            <a:r>
              <a:rPr lang="en-US" sz="1100" b="1" i="0" u="none" strike="noStrike" cap="none">
                <a:solidFill>
                  <a:srgbClr val="101141"/>
                </a:solidFill>
                <a:latin typeface="Arial"/>
                <a:ea typeface="Arial"/>
                <a:cs typeface="Arial"/>
                <a:sym typeface="Arial"/>
              </a:rPr>
              <a:t>BITS </a:t>
            </a:r>
            <a:r>
              <a:rPr lang="en-US" sz="1100" b="0" i="0" u="none" strike="noStrike" cap="none">
                <a:solidFill>
                  <a:srgbClr val="101141"/>
                </a:solidFill>
                <a:latin typeface="Arial"/>
                <a:ea typeface="Arial"/>
                <a:cs typeface="Arial"/>
                <a:sym typeface="Arial"/>
              </a:rPr>
              <a:t>Pilani, Pilani Campus</a:t>
            </a:r>
            <a:endParaRPr sz="1400" b="0" i="0" u="none" strike="noStrike" cap="none">
              <a:solidFill>
                <a:srgbClr val="000000"/>
              </a:solidFill>
              <a:latin typeface="Arial"/>
              <a:ea typeface="Arial"/>
              <a:cs typeface="Arial"/>
              <a:sym typeface="Arial"/>
            </a:endParaRPr>
          </a:p>
        </p:txBody>
      </p:sp>
      <p:sp>
        <p:nvSpPr>
          <p:cNvPr id="79" name="Google Shape;79;p76"/>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Autofit/>
          </a:bodyPr>
          <a:lstStyle>
            <a:lvl1pPr marL="457200" marR="0" lvl="0" indent="-228600" algn="l">
              <a:lnSpc>
                <a:spcPct val="100000"/>
              </a:lnSpc>
              <a:spcBef>
                <a:spcPts val="560"/>
              </a:spcBef>
              <a:spcAft>
                <a:spcPts val="0"/>
              </a:spcAft>
              <a:buClr>
                <a:srgbClr val="101141"/>
              </a:buClr>
              <a:buSzPts val="2800"/>
              <a:buFont typeface="Arial"/>
              <a:buNone/>
              <a:defRPr sz="2800"/>
            </a:lvl1pPr>
            <a:lvl2pPr marL="914400" marR="0" lvl="1" indent="-330200" algn="l">
              <a:lnSpc>
                <a:spcPct val="100000"/>
              </a:lnSpc>
              <a:spcBef>
                <a:spcPts val="320"/>
              </a:spcBef>
              <a:spcAft>
                <a:spcPts val="0"/>
              </a:spcAft>
              <a:buClr>
                <a:schemeClr val="dk1"/>
              </a:buClr>
              <a:buSzPts val="1600"/>
              <a:buFont typeface="Arial"/>
              <a:buChar char="–"/>
              <a:defRPr sz="1600"/>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80" name="Google Shape;80;p76"/>
          <p:cNvSpPr txBox="1">
            <a:spLocks noGrp="1"/>
          </p:cNvSpPr>
          <p:nvPr>
            <p:ph type="body" idx="2"/>
          </p:nvPr>
        </p:nvSpPr>
        <p:spPr>
          <a:xfrm>
            <a:off x="4953000" y="1600200"/>
            <a:ext cx="4038600" cy="4525963"/>
          </a:xfrm>
          <a:prstGeom prst="rect">
            <a:avLst/>
          </a:prstGeom>
          <a:noFill/>
          <a:ln>
            <a:noFill/>
          </a:ln>
        </p:spPr>
        <p:txBody>
          <a:bodyPr spcFirstLastPara="1" wrap="square" lIns="91425" tIns="45700" rIns="91425" bIns="45700" anchor="t" anchorCtr="0">
            <a:noAutofit/>
          </a:bodyPr>
          <a:lstStyle>
            <a:lvl1pPr marL="457200" marR="0" lvl="0" indent="-228600" algn="l">
              <a:lnSpc>
                <a:spcPct val="100000"/>
              </a:lnSpc>
              <a:spcBef>
                <a:spcPts val="560"/>
              </a:spcBef>
              <a:spcAft>
                <a:spcPts val="0"/>
              </a:spcAft>
              <a:buClr>
                <a:srgbClr val="101141"/>
              </a:buClr>
              <a:buSzPts val="2800"/>
              <a:buFont typeface="Arial"/>
              <a:buNone/>
              <a:defRPr sz="2800"/>
            </a:lvl1pPr>
            <a:lvl2pPr marL="914400" marR="0" lvl="1" indent="-330200" algn="l">
              <a:lnSpc>
                <a:spcPct val="100000"/>
              </a:lnSpc>
              <a:spcBef>
                <a:spcPts val="320"/>
              </a:spcBef>
              <a:spcAft>
                <a:spcPts val="0"/>
              </a:spcAft>
              <a:buClr>
                <a:schemeClr val="dk1"/>
              </a:buClr>
              <a:buSzPts val="1600"/>
              <a:buFont typeface="Arial"/>
              <a:buChar char="–"/>
              <a:defRPr sz="1600">
                <a:latin typeface="Arial"/>
                <a:ea typeface="Arial"/>
                <a:cs typeface="Arial"/>
                <a:sym typeface="Arial"/>
              </a:defRPr>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81" name="Google Shape;81;p76"/>
          <p:cNvSpPr txBox="1">
            <a:spLocks noGrp="1"/>
          </p:cNvSpPr>
          <p:nvPr>
            <p:ph type="body" idx="3"/>
          </p:nvPr>
        </p:nvSpPr>
        <p:spPr>
          <a:xfrm>
            <a:off x="304800" y="152400"/>
            <a:ext cx="6324600" cy="11430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0"/>
              </a:spcBef>
              <a:spcAft>
                <a:spcPts val="0"/>
              </a:spcAft>
              <a:buClr>
                <a:schemeClr val="dk1"/>
              </a:buClr>
              <a:buSzPts val="3600"/>
              <a:buNone/>
              <a:defRPr sz="3600" b="1">
                <a:latin typeface="Arial"/>
                <a:ea typeface="Arial"/>
                <a:cs typeface="Arial"/>
                <a:sym typeface="Arial"/>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16"/>
        <p:cNvGrpSpPr/>
        <p:nvPr/>
      </p:nvGrpSpPr>
      <p:grpSpPr>
        <a:xfrm>
          <a:off x="0" y="0"/>
          <a:ext cx="0" cy="0"/>
          <a:chOff x="0" y="0"/>
          <a:chExt cx="0" cy="0"/>
        </a:xfrm>
      </p:grpSpPr>
      <p:sp>
        <p:nvSpPr>
          <p:cNvPr id="617" name="Google Shape;617;p12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rgbClr val="888888"/>
              </a:buClr>
              <a:buSzPts val="1400"/>
              <a:buFont typeface="Calibri"/>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a:endParaRPr/>
          </a:p>
        </p:txBody>
      </p:sp>
      <p:sp>
        <p:nvSpPr>
          <p:cNvPr id="618" name="Google Shape;618;p12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rgbClr val="888888"/>
              </a:buClr>
              <a:buSzPts val="1400"/>
              <a:buFont typeface="Calibri"/>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a:endParaRPr/>
          </a:p>
        </p:txBody>
      </p:sp>
      <p:sp>
        <p:nvSpPr>
          <p:cNvPr id="619" name="Google Shape;619;p12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20"/>
        <p:cNvGrpSpPr/>
        <p:nvPr/>
      </p:nvGrpSpPr>
      <p:grpSpPr>
        <a:xfrm>
          <a:off x="0" y="0"/>
          <a:ext cx="0" cy="0"/>
          <a:chOff x="0" y="0"/>
          <a:chExt cx="0" cy="0"/>
        </a:xfrm>
      </p:grpSpPr>
      <p:sp>
        <p:nvSpPr>
          <p:cNvPr id="621" name="Google Shape;621;p128"/>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1"/>
              </a:buClr>
              <a:buSzPts val="2000"/>
              <a:buFont typeface="Calibri"/>
              <a:buNone/>
              <a:defRPr sz="20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2" name="Google Shape;622;p128"/>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rmAutofit/>
          </a:bodyPr>
          <a:lstStyle>
            <a:lvl1pPr marL="457200" lvl="0" indent="-431800" algn="l">
              <a:lnSpc>
                <a:spcPct val="100000"/>
              </a:lnSpc>
              <a:spcBef>
                <a:spcPts val="640"/>
              </a:spcBef>
              <a:spcAft>
                <a:spcPts val="0"/>
              </a:spcAft>
              <a:buClr>
                <a:schemeClr val="dk1"/>
              </a:buClr>
              <a:buSzPts val="3200"/>
              <a:buChar char="•"/>
              <a:defRPr sz="3200"/>
            </a:lvl1pPr>
            <a:lvl2pPr marL="914400" lvl="1" indent="-406400" algn="l">
              <a:lnSpc>
                <a:spcPct val="100000"/>
              </a:lnSpc>
              <a:spcBef>
                <a:spcPts val="560"/>
              </a:spcBef>
              <a:spcAft>
                <a:spcPts val="0"/>
              </a:spcAft>
              <a:buClr>
                <a:schemeClr val="dk1"/>
              </a:buClr>
              <a:buSzPts val="2800"/>
              <a:buChar char="–"/>
              <a:defRPr sz="2800"/>
            </a:lvl2pPr>
            <a:lvl3pPr marL="1371600" lvl="2" indent="-381000" algn="l">
              <a:lnSpc>
                <a:spcPct val="100000"/>
              </a:lnSpc>
              <a:spcBef>
                <a:spcPts val="480"/>
              </a:spcBef>
              <a:spcAft>
                <a:spcPts val="0"/>
              </a:spcAft>
              <a:buClr>
                <a:schemeClr val="dk1"/>
              </a:buClr>
              <a:buSzPts val="2400"/>
              <a:buChar char="•"/>
              <a:defRPr sz="2400"/>
            </a:lvl3pPr>
            <a:lvl4pPr marL="1828800" lvl="3" indent="-355600" algn="l">
              <a:lnSpc>
                <a:spcPct val="100000"/>
              </a:lnSpc>
              <a:spcBef>
                <a:spcPts val="400"/>
              </a:spcBef>
              <a:spcAft>
                <a:spcPts val="0"/>
              </a:spcAft>
              <a:buClr>
                <a:schemeClr val="dk1"/>
              </a:buClr>
              <a:buSzPts val="2000"/>
              <a:buChar char="–"/>
              <a:defRPr sz="2000"/>
            </a:lvl4pPr>
            <a:lvl5pPr marL="2286000" lvl="4" indent="-355600" algn="l">
              <a:lnSpc>
                <a:spcPct val="100000"/>
              </a:lnSpc>
              <a:spcBef>
                <a:spcPts val="400"/>
              </a:spcBef>
              <a:spcAft>
                <a:spcPts val="0"/>
              </a:spcAft>
              <a:buClr>
                <a:schemeClr val="dk1"/>
              </a:buClr>
              <a:buSzPts val="2000"/>
              <a:buChar char="»"/>
              <a:defRPr sz="2000"/>
            </a:lvl5pPr>
            <a:lvl6pPr marL="2743200" lvl="5" indent="-355600" algn="l">
              <a:lnSpc>
                <a:spcPct val="100000"/>
              </a:lnSpc>
              <a:spcBef>
                <a:spcPts val="400"/>
              </a:spcBef>
              <a:spcAft>
                <a:spcPts val="0"/>
              </a:spcAft>
              <a:buClr>
                <a:schemeClr val="dk1"/>
              </a:buClr>
              <a:buSzPts val="2000"/>
              <a:buChar char="•"/>
              <a:defRPr sz="2000"/>
            </a:lvl6pPr>
            <a:lvl7pPr marL="3200400" lvl="6" indent="-355600" algn="l">
              <a:lnSpc>
                <a:spcPct val="100000"/>
              </a:lnSpc>
              <a:spcBef>
                <a:spcPts val="400"/>
              </a:spcBef>
              <a:spcAft>
                <a:spcPts val="0"/>
              </a:spcAft>
              <a:buClr>
                <a:schemeClr val="dk1"/>
              </a:buClr>
              <a:buSzPts val="2000"/>
              <a:buChar char="•"/>
              <a:defRPr sz="2000"/>
            </a:lvl7pPr>
            <a:lvl8pPr marL="3657600" lvl="7" indent="-355600" algn="l">
              <a:lnSpc>
                <a:spcPct val="100000"/>
              </a:lnSpc>
              <a:spcBef>
                <a:spcPts val="400"/>
              </a:spcBef>
              <a:spcAft>
                <a:spcPts val="0"/>
              </a:spcAft>
              <a:buClr>
                <a:schemeClr val="dk1"/>
              </a:buClr>
              <a:buSzPts val="2000"/>
              <a:buChar char="•"/>
              <a:defRPr sz="2000"/>
            </a:lvl8pPr>
            <a:lvl9pPr marL="4114800" lvl="8" indent="-355600" algn="l">
              <a:lnSpc>
                <a:spcPct val="100000"/>
              </a:lnSpc>
              <a:spcBef>
                <a:spcPts val="400"/>
              </a:spcBef>
              <a:spcAft>
                <a:spcPts val="0"/>
              </a:spcAft>
              <a:buClr>
                <a:schemeClr val="dk1"/>
              </a:buClr>
              <a:buSzPts val="2000"/>
              <a:buChar char="•"/>
              <a:defRPr sz="2000"/>
            </a:lvl9pPr>
          </a:lstStyle>
          <a:p>
            <a:endParaRPr/>
          </a:p>
        </p:txBody>
      </p:sp>
      <p:sp>
        <p:nvSpPr>
          <p:cNvPr id="623" name="Google Shape;623;p128"/>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280"/>
              </a:spcBef>
              <a:spcAft>
                <a:spcPts val="0"/>
              </a:spcAft>
              <a:buClr>
                <a:schemeClr val="dk1"/>
              </a:buClr>
              <a:buSzPts val="1400"/>
              <a:buNone/>
              <a:defRPr sz="14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
        <p:nvSpPr>
          <p:cNvPr id="624" name="Google Shape;624;p12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rgbClr val="888888"/>
              </a:buClr>
              <a:buSzPts val="1400"/>
              <a:buFont typeface="Calibri"/>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a:endParaRPr/>
          </a:p>
        </p:txBody>
      </p:sp>
      <p:sp>
        <p:nvSpPr>
          <p:cNvPr id="625" name="Google Shape;625;p12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rgbClr val="888888"/>
              </a:buClr>
              <a:buSzPts val="1400"/>
              <a:buFont typeface="Calibri"/>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a:endParaRPr/>
          </a:p>
        </p:txBody>
      </p:sp>
      <p:sp>
        <p:nvSpPr>
          <p:cNvPr id="626" name="Google Shape;626;p12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27"/>
        <p:cNvGrpSpPr/>
        <p:nvPr/>
      </p:nvGrpSpPr>
      <p:grpSpPr>
        <a:xfrm>
          <a:off x="0" y="0"/>
          <a:ext cx="0" cy="0"/>
          <a:chOff x="0" y="0"/>
          <a:chExt cx="0" cy="0"/>
        </a:xfrm>
      </p:grpSpPr>
      <p:sp>
        <p:nvSpPr>
          <p:cNvPr id="628" name="Google Shape;628;p129"/>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1"/>
              </a:buClr>
              <a:buSzPts val="2000"/>
              <a:buFont typeface="Calibri"/>
              <a:buNone/>
              <a:defRPr sz="20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9" name="Google Shape;629;p129"/>
          <p:cNvSpPr>
            <a:spLocks noGrp="1"/>
          </p:cNvSpPr>
          <p:nvPr>
            <p:ph type="pic" idx="2"/>
          </p:nvPr>
        </p:nvSpPr>
        <p:spPr>
          <a:xfrm>
            <a:off x="1792288" y="612775"/>
            <a:ext cx="5486400" cy="4114800"/>
          </a:xfrm>
          <a:prstGeom prst="rect">
            <a:avLst/>
          </a:prstGeom>
          <a:noFill/>
          <a:ln>
            <a:noFill/>
          </a:ln>
        </p:spPr>
      </p:sp>
      <p:sp>
        <p:nvSpPr>
          <p:cNvPr id="630" name="Google Shape;630;p129"/>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280"/>
              </a:spcBef>
              <a:spcAft>
                <a:spcPts val="0"/>
              </a:spcAft>
              <a:buClr>
                <a:schemeClr val="dk1"/>
              </a:buClr>
              <a:buSzPts val="1400"/>
              <a:buNone/>
              <a:defRPr sz="14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
        <p:nvSpPr>
          <p:cNvPr id="631" name="Google Shape;631;p12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rgbClr val="888888"/>
              </a:buClr>
              <a:buSzPts val="1400"/>
              <a:buFont typeface="Calibri"/>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a:endParaRPr/>
          </a:p>
        </p:txBody>
      </p:sp>
      <p:sp>
        <p:nvSpPr>
          <p:cNvPr id="632" name="Google Shape;632;p12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rgbClr val="888888"/>
              </a:buClr>
              <a:buSzPts val="1400"/>
              <a:buFont typeface="Calibri"/>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a:endParaRPr/>
          </a:p>
        </p:txBody>
      </p:sp>
      <p:sp>
        <p:nvSpPr>
          <p:cNvPr id="633" name="Google Shape;633;p12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34"/>
        <p:cNvGrpSpPr/>
        <p:nvPr/>
      </p:nvGrpSpPr>
      <p:grpSpPr>
        <a:xfrm>
          <a:off x="0" y="0"/>
          <a:ext cx="0" cy="0"/>
          <a:chOff x="0" y="0"/>
          <a:chExt cx="0" cy="0"/>
        </a:xfrm>
      </p:grpSpPr>
      <p:sp>
        <p:nvSpPr>
          <p:cNvPr id="635" name="Google Shape;635;p130"/>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6" name="Google Shape;636;p130"/>
          <p:cNvSpPr txBox="1">
            <a:spLocks noGrp="1"/>
          </p:cNvSpPr>
          <p:nvPr>
            <p:ph type="body" idx="1"/>
          </p:nvPr>
        </p:nvSpPr>
        <p:spPr>
          <a:xfrm rot="5400000">
            <a:off x="2309019" y="-251618"/>
            <a:ext cx="4525963" cy="82296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637" name="Google Shape;637;p13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rgbClr val="888888"/>
              </a:buClr>
              <a:buSzPts val="1400"/>
              <a:buFont typeface="Calibri"/>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a:endParaRPr/>
          </a:p>
        </p:txBody>
      </p:sp>
      <p:sp>
        <p:nvSpPr>
          <p:cNvPr id="638" name="Google Shape;638;p13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rgbClr val="888888"/>
              </a:buClr>
              <a:buSzPts val="1400"/>
              <a:buFont typeface="Calibri"/>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a:endParaRPr/>
          </a:p>
        </p:txBody>
      </p:sp>
      <p:sp>
        <p:nvSpPr>
          <p:cNvPr id="639" name="Google Shape;639;p13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640"/>
        <p:cNvGrpSpPr/>
        <p:nvPr/>
      </p:nvGrpSpPr>
      <p:grpSpPr>
        <a:xfrm>
          <a:off x="0" y="0"/>
          <a:ext cx="0" cy="0"/>
          <a:chOff x="0" y="0"/>
          <a:chExt cx="0" cy="0"/>
        </a:xfrm>
      </p:grpSpPr>
      <p:sp>
        <p:nvSpPr>
          <p:cNvPr id="641" name="Google Shape;641;p131"/>
          <p:cNvSpPr txBox="1">
            <a:spLocks noGrp="1"/>
          </p:cNvSpPr>
          <p:nvPr>
            <p:ph type="title"/>
          </p:nvPr>
        </p:nvSpPr>
        <p:spPr>
          <a:xfrm rot="5400000">
            <a:off x="4732338" y="2171701"/>
            <a:ext cx="5851525" cy="20574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2" name="Google Shape;642;p131"/>
          <p:cNvSpPr txBox="1">
            <a:spLocks noGrp="1"/>
          </p:cNvSpPr>
          <p:nvPr>
            <p:ph type="body" idx="1"/>
          </p:nvPr>
        </p:nvSpPr>
        <p:spPr>
          <a:xfrm rot="5400000">
            <a:off x="541338" y="190500"/>
            <a:ext cx="5851525" cy="60198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643" name="Google Shape;643;p13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rgbClr val="888888"/>
              </a:buClr>
              <a:buSzPts val="1400"/>
              <a:buFont typeface="Calibri"/>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a:endParaRPr/>
          </a:p>
        </p:txBody>
      </p:sp>
      <p:sp>
        <p:nvSpPr>
          <p:cNvPr id="644" name="Google Shape;644;p13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rgbClr val="888888"/>
              </a:buClr>
              <a:buSzPts val="1400"/>
              <a:buFont typeface="Calibri"/>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a:endParaRPr/>
          </a:p>
        </p:txBody>
      </p:sp>
      <p:sp>
        <p:nvSpPr>
          <p:cNvPr id="645" name="Google Shape;645;p13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652"/>
        <p:cNvGrpSpPr/>
        <p:nvPr/>
      </p:nvGrpSpPr>
      <p:grpSpPr>
        <a:xfrm>
          <a:off x="0" y="0"/>
          <a:ext cx="0" cy="0"/>
          <a:chOff x="0" y="0"/>
          <a:chExt cx="0" cy="0"/>
        </a:xfrm>
      </p:grpSpPr>
      <p:sp>
        <p:nvSpPr>
          <p:cNvPr id="653" name="Google Shape;653;p59"/>
          <p:cNvSpPr txBox="1"/>
          <p:nvPr/>
        </p:nvSpPr>
        <p:spPr>
          <a:xfrm>
            <a:off x="3276600" y="6596063"/>
            <a:ext cx="5867400" cy="261937"/>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101141"/>
              </a:buClr>
              <a:buSzPts val="1100"/>
              <a:buFont typeface="Arial"/>
              <a:buNone/>
            </a:pPr>
            <a:r>
              <a:rPr lang="en-US" sz="1100" b="1" i="0" u="none" strike="noStrike" cap="none">
                <a:solidFill>
                  <a:srgbClr val="101141"/>
                </a:solidFill>
                <a:latin typeface="Arial"/>
                <a:ea typeface="Arial"/>
                <a:cs typeface="Arial"/>
                <a:sym typeface="Arial"/>
              </a:rPr>
              <a:t>BITS </a:t>
            </a:r>
            <a:r>
              <a:rPr lang="en-US" sz="1100" b="0" i="0" u="none" strike="noStrike" cap="none">
                <a:solidFill>
                  <a:srgbClr val="101141"/>
                </a:solidFill>
                <a:latin typeface="Arial"/>
                <a:ea typeface="Arial"/>
                <a:cs typeface="Arial"/>
                <a:sym typeface="Arial"/>
              </a:rPr>
              <a:t>Pilani, Pilani Campus</a:t>
            </a:r>
            <a:endParaRPr sz="1400" b="0" i="0" u="none" strike="noStrike" cap="none">
              <a:solidFill>
                <a:srgbClr val="000000"/>
              </a:solidFill>
              <a:latin typeface="Arial"/>
              <a:ea typeface="Arial"/>
              <a:cs typeface="Arial"/>
              <a:sym typeface="Arial"/>
            </a:endParaRPr>
          </a:p>
        </p:txBody>
      </p:sp>
      <p:grpSp>
        <p:nvGrpSpPr>
          <p:cNvPr id="654" name="Google Shape;654;p59"/>
          <p:cNvGrpSpPr/>
          <p:nvPr/>
        </p:nvGrpSpPr>
        <p:grpSpPr>
          <a:xfrm>
            <a:off x="2084388" y="6550025"/>
            <a:ext cx="7059612" cy="49213"/>
            <a:chOff x="2083888" y="6550671"/>
            <a:chExt cx="7060112" cy="48665"/>
          </a:xfrm>
        </p:grpSpPr>
        <p:sp>
          <p:nvSpPr>
            <p:cNvPr id="655" name="Google Shape;655;p59"/>
            <p:cNvSpPr/>
            <p:nvPr/>
          </p:nvSpPr>
          <p:spPr>
            <a:xfrm>
              <a:off x="4630418" y="6550671"/>
              <a:ext cx="2329027" cy="48665"/>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656" name="Google Shape;656;p59"/>
            <p:cNvSpPr/>
            <p:nvPr/>
          </p:nvSpPr>
          <p:spPr>
            <a:xfrm>
              <a:off x="6908642" y="6550671"/>
              <a:ext cx="2235358" cy="45525"/>
            </a:xfrm>
            <a:prstGeom prst="rect">
              <a:avLst/>
            </a:prstGeom>
            <a:solidFill>
              <a:srgbClr val="E31C2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657" name="Google Shape;657;p59"/>
            <p:cNvSpPr/>
            <p:nvPr/>
          </p:nvSpPr>
          <p:spPr>
            <a:xfrm>
              <a:off x="2083888" y="6550671"/>
              <a:ext cx="2581458" cy="48665"/>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grpSp>
      <p:pic>
        <p:nvPicPr>
          <p:cNvPr id="658" name="Google Shape;658;p59" descr="Picture 7.png"/>
          <p:cNvPicPr preferRelativeResize="0"/>
          <p:nvPr/>
        </p:nvPicPr>
        <p:blipFill rotWithShape="1">
          <a:blip r:embed="rId2">
            <a:alphaModFix/>
          </a:blip>
          <a:srcRect l="1923" b="5334"/>
          <a:stretch/>
        </p:blipFill>
        <p:spPr>
          <a:xfrm>
            <a:off x="6629400" y="0"/>
            <a:ext cx="2193925" cy="692150"/>
          </a:xfrm>
          <a:prstGeom prst="rect">
            <a:avLst/>
          </a:prstGeom>
          <a:noFill/>
          <a:ln>
            <a:noFill/>
          </a:ln>
        </p:spPr>
      </p:pic>
      <p:grpSp>
        <p:nvGrpSpPr>
          <p:cNvPr id="659" name="Google Shape;659;p59"/>
          <p:cNvGrpSpPr/>
          <p:nvPr/>
        </p:nvGrpSpPr>
        <p:grpSpPr>
          <a:xfrm>
            <a:off x="2133600" y="6553200"/>
            <a:ext cx="7010400" cy="46038"/>
            <a:chOff x="1905000" y="6553200"/>
            <a:chExt cx="7010400" cy="45719"/>
          </a:xfrm>
        </p:grpSpPr>
        <p:sp>
          <p:nvSpPr>
            <p:cNvPr id="660" name="Google Shape;660;p59"/>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661" name="Google Shape;661;p59"/>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662" name="Google Shape;662;p59"/>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grpSp>
      <p:grpSp>
        <p:nvGrpSpPr>
          <p:cNvPr id="663" name="Google Shape;663;p59"/>
          <p:cNvGrpSpPr/>
          <p:nvPr/>
        </p:nvGrpSpPr>
        <p:grpSpPr>
          <a:xfrm>
            <a:off x="0" y="1295400"/>
            <a:ext cx="7010400" cy="46038"/>
            <a:chOff x="1905000" y="6553200"/>
            <a:chExt cx="7010400" cy="45719"/>
          </a:xfrm>
        </p:grpSpPr>
        <p:sp>
          <p:nvSpPr>
            <p:cNvPr id="664" name="Google Shape;664;p59"/>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665" name="Google Shape;665;p59"/>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666" name="Google Shape;666;p59"/>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grpSp>
      <p:sp>
        <p:nvSpPr>
          <p:cNvPr id="667" name="Google Shape;667;p59"/>
          <p:cNvSpPr txBox="1">
            <a:spLocks noGrp="1"/>
          </p:cNvSpPr>
          <p:nvPr>
            <p:ph type="body" idx="1"/>
          </p:nvPr>
        </p:nvSpPr>
        <p:spPr>
          <a:xfrm>
            <a:off x="304800" y="1493837"/>
            <a:ext cx="8229600" cy="4525963"/>
          </a:xfrm>
          <a:prstGeom prst="rect">
            <a:avLst/>
          </a:prstGeom>
          <a:noFill/>
          <a:ln>
            <a:noFill/>
          </a:ln>
        </p:spPr>
        <p:txBody>
          <a:bodyPr spcFirstLastPara="1" wrap="square" lIns="91425" tIns="45700" rIns="91425" bIns="45700" anchor="t" anchorCtr="0">
            <a:noAutofit/>
          </a:bodyPr>
          <a:lstStyle>
            <a:lvl1pPr marL="457200" marR="0" lvl="0" indent="-228600" algn="l">
              <a:lnSpc>
                <a:spcPct val="100000"/>
              </a:lnSpc>
              <a:spcBef>
                <a:spcPts val="480"/>
              </a:spcBef>
              <a:spcAft>
                <a:spcPts val="0"/>
              </a:spcAft>
              <a:buClr>
                <a:srgbClr val="101141"/>
              </a:buClr>
              <a:buSzPts val="2400"/>
              <a:buFont typeface="Arial"/>
              <a:buNone/>
              <a:defRPr sz="2400">
                <a:latin typeface="Cambria"/>
                <a:ea typeface="Cambria"/>
                <a:cs typeface="Cambria"/>
                <a:sym typeface="Cambria"/>
              </a:defRPr>
            </a:lvl1pPr>
            <a:lvl2pPr marL="914400" marR="0" lvl="1" indent="-381000" algn="l">
              <a:lnSpc>
                <a:spcPct val="100000"/>
              </a:lnSpc>
              <a:spcBef>
                <a:spcPts val="480"/>
              </a:spcBef>
              <a:spcAft>
                <a:spcPts val="0"/>
              </a:spcAft>
              <a:buClr>
                <a:schemeClr val="dk1"/>
              </a:buClr>
              <a:buSzPts val="2400"/>
              <a:buFont typeface="Arial"/>
              <a:buChar char="–"/>
              <a:defRPr sz="2400">
                <a:latin typeface="Cambria"/>
                <a:ea typeface="Cambria"/>
                <a:cs typeface="Cambria"/>
                <a:sym typeface="Cambria"/>
              </a:defRPr>
            </a:lvl2pPr>
            <a:lvl3pPr marL="1371600" lvl="2" indent="-381000" algn="l">
              <a:lnSpc>
                <a:spcPct val="100000"/>
              </a:lnSpc>
              <a:spcBef>
                <a:spcPts val="480"/>
              </a:spcBef>
              <a:spcAft>
                <a:spcPts val="0"/>
              </a:spcAft>
              <a:buClr>
                <a:schemeClr val="dk1"/>
              </a:buClr>
              <a:buSzPts val="2400"/>
              <a:buChar char="•"/>
              <a:defRPr sz="2400">
                <a:latin typeface="Cambria"/>
                <a:ea typeface="Cambria"/>
                <a:cs typeface="Cambria"/>
                <a:sym typeface="Cambria"/>
              </a:defRPr>
            </a:lvl3pPr>
            <a:lvl4pPr marL="1828800" lvl="3" indent="-381000" algn="l">
              <a:lnSpc>
                <a:spcPct val="100000"/>
              </a:lnSpc>
              <a:spcBef>
                <a:spcPts val="480"/>
              </a:spcBef>
              <a:spcAft>
                <a:spcPts val="0"/>
              </a:spcAft>
              <a:buClr>
                <a:schemeClr val="dk1"/>
              </a:buClr>
              <a:buSzPts val="2400"/>
              <a:buChar char="–"/>
              <a:defRPr sz="2400">
                <a:latin typeface="Cambria"/>
                <a:ea typeface="Cambria"/>
                <a:cs typeface="Cambria"/>
                <a:sym typeface="Cambria"/>
              </a:defRPr>
            </a:lvl4pPr>
            <a:lvl5pPr marL="2286000" lvl="4" indent="-381000" algn="l">
              <a:lnSpc>
                <a:spcPct val="100000"/>
              </a:lnSpc>
              <a:spcBef>
                <a:spcPts val="480"/>
              </a:spcBef>
              <a:spcAft>
                <a:spcPts val="0"/>
              </a:spcAft>
              <a:buClr>
                <a:schemeClr val="dk1"/>
              </a:buClr>
              <a:buSzPts val="2400"/>
              <a:buChar char="»"/>
              <a:defRPr sz="2400">
                <a:latin typeface="Cambria"/>
                <a:ea typeface="Cambria"/>
                <a:cs typeface="Cambria"/>
                <a:sym typeface="Cambria"/>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668" name="Google Shape;668;p59"/>
          <p:cNvSpPr txBox="1">
            <a:spLocks noGrp="1"/>
          </p:cNvSpPr>
          <p:nvPr>
            <p:ph type="body" idx="2"/>
          </p:nvPr>
        </p:nvSpPr>
        <p:spPr>
          <a:xfrm>
            <a:off x="304800" y="152400"/>
            <a:ext cx="6324600" cy="11430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0"/>
              </a:spcBef>
              <a:spcAft>
                <a:spcPts val="0"/>
              </a:spcAft>
              <a:buClr>
                <a:schemeClr val="dk1"/>
              </a:buClr>
              <a:buSzPts val="3600"/>
              <a:buNone/>
              <a:defRPr sz="3600" b="0">
                <a:latin typeface="Cambria"/>
                <a:ea typeface="Cambria"/>
                <a:cs typeface="Cambria"/>
                <a:sym typeface="Cambria"/>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2_Title and Content">
  <p:cSld name="2_Title and Content">
    <p:spTree>
      <p:nvGrpSpPr>
        <p:cNvPr id="1" name="Shape 669"/>
        <p:cNvGrpSpPr/>
        <p:nvPr/>
      </p:nvGrpSpPr>
      <p:grpSpPr>
        <a:xfrm>
          <a:off x="0" y="0"/>
          <a:ext cx="0" cy="0"/>
          <a:chOff x="0" y="0"/>
          <a:chExt cx="0" cy="0"/>
        </a:xfrm>
      </p:grpSpPr>
      <p:sp>
        <p:nvSpPr>
          <p:cNvPr id="670" name="Google Shape;670;p250"/>
          <p:cNvSpPr txBox="1">
            <a:spLocks noGrp="1"/>
          </p:cNvSpPr>
          <p:nvPr>
            <p:ph type="body" idx="1"/>
          </p:nvPr>
        </p:nvSpPr>
        <p:spPr>
          <a:xfrm>
            <a:off x="304800" y="1493837"/>
            <a:ext cx="8229600" cy="4525963"/>
          </a:xfrm>
          <a:prstGeom prst="rect">
            <a:avLst/>
          </a:prstGeom>
          <a:noFill/>
          <a:ln>
            <a:noFill/>
          </a:ln>
        </p:spPr>
        <p:txBody>
          <a:bodyPr spcFirstLastPara="1" wrap="square" lIns="91425" tIns="45700" rIns="91425" bIns="45700" anchor="t" anchorCtr="0">
            <a:normAutofit/>
          </a:bodyPr>
          <a:lstStyle>
            <a:lvl1pPr marL="457200" marR="0" lvl="0" indent="-228600" algn="l">
              <a:lnSpc>
                <a:spcPct val="100000"/>
              </a:lnSpc>
              <a:spcBef>
                <a:spcPts val="360"/>
              </a:spcBef>
              <a:spcAft>
                <a:spcPts val="0"/>
              </a:spcAft>
              <a:buClr>
                <a:srgbClr val="101141"/>
              </a:buClr>
              <a:buSzPts val="1800"/>
              <a:buFont typeface="Arial"/>
              <a:buNone/>
              <a:defRPr sz="1800">
                <a:latin typeface="Times New Roman"/>
                <a:ea typeface="Times New Roman"/>
                <a:cs typeface="Times New Roman"/>
                <a:sym typeface="Times New Roman"/>
              </a:defRPr>
            </a:lvl1pPr>
            <a:lvl2pPr marL="914400" marR="0" lvl="1" indent="-330200" algn="l">
              <a:lnSpc>
                <a:spcPct val="100000"/>
              </a:lnSpc>
              <a:spcBef>
                <a:spcPts val="320"/>
              </a:spcBef>
              <a:spcAft>
                <a:spcPts val="0"/>
              </a:spcAft>
              <a:buClr>
                <a:schemeClr val="dk1"/>
              </a:buClr>
              <a:buSzPts val="1600"/>
              <a:buFont typeface="Arial"/>
              <a:buChar char="–"/>
              <a:defRPr sz="1600">
                <a:latin typeface="Times New Roman"/>
                <a:ea typeface="Times New Roman"/>
                <a:cs typeface="Times New Roman"/>
                <a:sym typeface="Times New Roman"/>
              </a:defRPr>
            </a:lvl2pPr>
            <a:lvl3pPr marL="1371600" lvl="2" indent="-381000" algn="l">
              <a:lnSpc>
                <a:spcPct val="100000"/>
              </a:lnSpc>
              <a:spcBef>
                <a:spcPts val="480"/>
              </a:spcBef>
              <a:spcAft>
                <a:spcPts val="0"/>
              </a:spcAft>
              <a:buSzPts val="2400"/>
              <a:buChar char="•"/>
              <a:defRPr/>
            </a:lvl3pPr>
            <a:lvl4pPr marL="1828800" lvl="3" indent="-355600" algn="l">
              <a:lnSpc>
                <a:spcPct val="100000"/>
              </a:lnSpc>
              <a:spcBef>
                <a:spcPts val="400"/>
              </a:spcBef>
              <a:spcAft>
                <a:spcPts val="0"/>
              </a:spcAft>
              <a:buSzPts val="2000"/>
              <a:buChar char="–"/>
              <a:defRPr/>
            </a:lvl4pPr>
            <a:lvl5pPr marL="2286000" lvl="4" indent="-355600" algn="l">
              <a:lnSpc>
                <a:spcPct val="100000"/>
              </a:lnSpc>
              <a:spcBef>
                <a:spcPts val="400"/>
              </a:spcBef>
              <a:spcAft>
                <a:spcPts val="0"/>
              </a:spcAft>
              <a:buSzPts val="2000"/>
              <a:buChar char="»"/>
              <a:defRPr/>
            </a:lvl5pPr>
            <a:lvl6pPr marL="2743200" lvl="5" indent="-355600" algn="l">
              <a:lnSpc>
                <a:spcPct val="100000"/>
              </a:lnSpc>
              <a:spcBef>
                <a:spcPts val="400"/>
              </a:spcBef>
              <a:spcAft>
                <a:spcPts val="0"/>
              </a:spcAft>
              <a:buSzPts val="2000"/>
              <a:buChar char="•"/>
              <a:defRPr/>
            </a:lvl6pPr>
            <a:lvl7pPr marL="3200400" lvl="6" indent="-355600" algn="l">
              <a:lnSpc>
                <a:spcPct val="100000"/>
              </a:lnSpc>
              <a:spcBef>
                <a:spcPts val="400"/>
              </a:spcBef>
              <a:spcAft>
                <a:spcPts val="0"/>
              </a:spcAft>
              <a:buSzPts val="2000"/>
              <a:buChar char="•"/>
              <a:defRPr/>
            </a:lvl7pPr>
            <a:lvl8pPr marL="3657600" lvl="7" indent="-355600" algn="l">
              <a:lnSpc>
                <a:spcPct val="100000"/>
              </a:lnSpc>
              <a:spcBef>
                <a:spcPts val="400"/>
              </a:spcBef>
              <a:spcAft>
                <a:spcPts val="0"/>
              </a:spcAft>
              <a:buSzPts val="2000"/>
              <a:buChar char="•"/>
              <a:defRPr/>
            </a:lvl8pPr>
            <a:lvl9pPr marL="4114800" lvl="8" indent="-355600" algn="l">
              <a:lnSpc>
                <a:spcPct val="100000"/>
              </a:lnSpc>
              <a:spcBef>
                <a:spcPts val="400"/>
              </a:spcBef>
              <a:spcAft>
                <a:spcPts val="0"/>
              </a:spcAft>
              <a:buSzPts val="2000"/>
              <a:buChar char="•"/>
              <a:defRPr/>
            </a:lvl9pPr>
          </a:lstStyle>
          <a:p>
            <a:endParaRPr/>
          </a:p>
        </p:txBody>
      </p:sp>
      <p:sp>
        <p:nvSpPr>
          <p:cNvPr id="671" name="Google Shape;671;p250"/>
          <p:cNvSpPr txBox="1"/>
          <p:nvPr/>
        </p:nvSpPr>
        <p:spPr>
          <a:xfrm>
            <a:off x="3276600" y="6596390"/>
            <a:ext cx="5867400" cy="261610"/>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None/>
            </a:pPr>
            <a:r>
              <a:rPr lang="en-US" sz="1100" b="1" i="0" u="none" strike="noStrike" cap="none">
                <a:solidFill>
                  <a:srgbClr val="101141"/>
                </a:solidFill>
                <a:latin typeface="Arial"/>
                <a:ea typeface="Arial"/>
                <a:cs typeface="Arial"/>
                <a:sym typeface="Arial"/>
              </a:rPr>
              <a:t>BITS </a:t>
            </a:r>
            <a:r>
              <a:rPr lang="en-US" sz="1100" b="0" i="0" u="none" strike="noStrike" cap="none">
                <a:solidFill>
                  <a:srgbClr val="101141"/>
                </a:solidFill>
                <a:latin typeface="Arial"/>
                <a:ea typeface="Arial"/>
                <a:cs typeface="Arial"/>
                <a:sym typeface="Arial"/>
              </a:rPr>
              <a:t>Pilani, Deemed to be University under Section 3 of UGC Act, 1956</a:t>
            </a:r>
            <a:endParaRPr sz="1100" b="0" i="0" u="none" strike="noStrike" cap="none">
              <a:solidFill>
                <a:srgbClr val="101141"/>
              </a:solidFill>
              <a:latin typeface="Arial"/>
              <a:ea typeface="Arial"/>
              <a:cs typeface="Arial"/>
              <a:sym typeface="Arial"/>
            </a:endParaRPr>
          </a:p>
        </p:txBody>
      </p:sp>
      <p:grpSp>
        <p:nvGrpSpPr>
          <p:cNvPr id="672" name="Google Shape;672;p250"/>
          <p:cNvGrpSpPr/>
          <p:nvPr/>
        </p:nvGrpSpPr>
        <p:grpSpPr>
          <a:xfrm>
            <a:off x="2083888" y="6550671"/>
            <a:ext cx="7060112" cy="48665"/>
            <a:chOff x="2083888" y="6550671"/>
            <a:chExt cx="7060112" cy="48665"/>
          </a:xfrm>
        </p:grpSpPr>
        <p:sp>
          <p:nvSpPr>
            <p:cNvPr id="673" name="Google Shape;673;p250"/>
            <p:cNvSpPr/>
            <p:nvPr/>
          </p:nvSpPr>
          <p:spPr>
            <a:xfrm>
              <a:off x="4630476" y="6550672"/>
              <a:ext cx="2328591" cy="48664"/>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674" name="Google Shape;674;p250"/>
            <p:cNvSpPr/>
            <p:nvPr/>
          </p:nvSpPr>
          <p:spPr>
            <a:xfrm>
              <a:off x="6907874" y="6550671"/>
              <a:ext cx="2236126" cy="45719"/>
            </a:xfrm>
            <a:prstGeom prst="rect">
              <a:avLst/>
            </a:prstGeom>
            <a:solidFill>
              <a:srgbClr val="E31C2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675" name="Google Shape;675;p250"/>
            <p:cNvSpPr/>
            <p:nvPr/>
          </p:nvSpPr>
          <p:spPr>
            <a:xfrm>
              <a:off x="2083888" y="6550672"/>
              <a:ext cx="2580680" cy="48664"/>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pic>
        <p:nvPicPr>
          <p:cNvPr id="676" name="Google Shape;676;p250" descr="Picture 7.png"/>
          <p:cNvPicPr preferRelativeResize="0"/>
          <p:nvPr/>
        </p:nvPicPr>
        <p:blipFill rotWithShape="1">
          <a:blip r:embed="rId2">
            <a:alphaModFix/>
          </a:blip>
          <a:srcRect l="1923" b="5335"/>
          <a:stretch/>
        </p:blipFill>
        <p:spPr>
          <a:xfrm>
            <a:off x="6629400" y="-1"/>
            <a:ext cx="2193193" cy="692697"/>
          </a:xfrm>
          <a:prstGeom prst="rect">
            <a:avLst/>
          </a:prstGeom>
          <a:noFill/>
          <a:ln>
            <a:noFill/>
          </a:ln>
        </p:spPr>
      </p:pic>
      <p:grpSp>
        <p:nvGrpSpPr>
          <p:cNvPr id="677" name="Google Shape;677;p250"/>
          <p:cNvGrpSpPr/>
          <p:nvPr/>
        </p:nvGrpSpPr>
        <p:grpSpPr>
          <a:xfrm>
            <a:off x="2133600" y="6558112"/>
            <a:ext cx="7010400" cy="45719"/>
            <a:chOff x="1905000" y="6553200"/>
            <a:chExt cx="7010400" cy="45719"/>
          </a:xfrm>
        </p:grpSpPr>
        <p:sp>
          <p:nvSpPr>
            <p:cNvPr id="678" name="Google Shape;678;p250"/>
            <p:cNvSpPr/>
            <p:nvPr/>
          </p:nvSpPr>
          <p:spPr>
            <a:xfrm>
              <a:off x="4267200" y="6553200"/>
              <a:ext cx="2328591"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679" name="Google Shape;679;p250"/>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680" name="Google Shape;680;p250"/>
            <p:cNvSpPr/>
            <p:nvPr/>
          </p:nvSpPr>
          <p:spPr>
            <a:xfrm>
              <a:off x="6586809" y="6553200"/>
              <a:ext cx="2328591"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grpSp>
        <p:nvGrpSpPr>
          <p:cNvPr id="681" name="Google Shape;681;p250"/>
          <p:cNvGrpSpPr/>
          <p:nvPr/>
        </p:nvGrpSpPr>
        <p:grpSpPr>
          <a:xfrm>
            <a:off x="0" y="1295400"/>
            <a:ext cx="7010400" cy="45719"/>
            <a:chOff x="1905000" y="6553200"/>
            <a:chExt cx="7010400" cy="45719"/>
          </a:xfrm>
        </p:grpSpPr>
        <p:sp>
          <p:nvSpPr>
            <p:cNvPr id="682" name="Google Shape;682;p250"/>
            <p:cNvSpPr/>
            <p:nvPr/>
          </p:nvSpPr>
          <p:spPr>
            <a:xfrm>
              <a:off x="4267200" y="6553200"/>
              <a:ext cx="2328591"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683" name="Google Shape;683;p250"/>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684" name="Google Shape;684;p250"/>
            <p:cNvSpPr/>
            <p:nvPr/>
          </p:nvSpPr>
          <p:spPr>
            <a:xfrm>
              <a:off x="6586809" y="6553200"/>
              <a:ext cx="2328591"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sp>
        <p:nvSpPr>
          <p:cNvPr id="685" name="Google Shape;685;p25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86" name="Google Shape;686;p25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87" name="Google Shape;687;p250"/>
          <p:cNvSpPr txBox="1">
            <a:spLocks noGrp="1"/>
          </p:cNvSpPr>
          <p:nvPr>
            <p:ph type="sldNum" idx="12"/>
          </p:nvPr>
        </p:nvSpPr>
        <p:spPr>
          <a:xfrm>
            <a:off x="7010400" y="6101551"/>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88888"/>
              </a:buClr>
              <a:buSzPts val="1200"/>
              <a:buFont typeface="Arial"/>
              <a:buNone/>
              <a:defRPr/>
            </a:lvl1pPr>
            <a:lvl2pPr marL="0" marR="0" lvl="1" indent="0" algn="r">
              <a:lnSpc>
                <a:spcPct val="100000"/>
              </a:lnSpc>
              <a:spcBef>
                <a:spcPts val="0"/>
              </a:spcBef>
              <a:spcAft>
                <a:spcPts val="0"/>
              </a:spcAft>
              <a:buClr>
                <a:srgbClr val="888888"/>
              </a:buClr>
              <a:buSzPts val="1200"/>
              <a:buFont typeface="Arial"/>
              <a:buNone/>
              <a:defRPr/>
            </a:lvl2pPr>
            <a:lvl3pPr marL="0" marR="0" lvl="2" indent="0" algn="r">
              <a:lnSpc>
                <a:spcPct val="100000"/>
              </a:lnSpc>
              <a:spcBef>
                <a:spcPts val="0"/>
              </a:spcBef>
              <a:spcAft>
                <a:spcPts val="0"/>
              </a:spcAft>
              <a:buClr>
                <a:srgbClr val="888888"/>
              </a:buClr>
              <a:buSzPts val="1200"/>
              <a:buFont typeface="Arial"/>
              <a:buNone/>
              <a:defRPr/>
            </a:lvl3pPr>
            <a:lvl4pPr marL="0" marR="0" lvl="3" indent="0" algn="r">
              <a:lnSpc>
                <a:spcPct val="100000"/>
              </a:lnSpc>
              <a:spcBef>
                <a:spcPts val="0"/>
              </a:spcBef>
              <a:spcAft>
                <a:spcPts val="0"/>
              </a:spcAft>
              <a:buClr>
                <a:srgbClr val="888888"/>
              </a:buClr>
              <a:buSzPts val="1200"/>
              <a:buFont typeface="Arial"/>
              <a:buNone/>
              <a:defRPr/>
            </a:lvl4pPr>
            <a:lvl5pPr marL="0" marR="0" lvl="4" indent="0" algn="r">
              <a:lnSpc>
                <a:spcPct val="100000"/>
              </a:lnSpc>
              <a:spcBef>
                <a:spcPts val="0"/>
              </a:spcBef>
              <a:spcAft>
                <a:spcPts val="0"/>
              </a:spcAft>
              <a:buClr>
                <a:srgbClr val="888888"/>
              </a:buClr>
              <a:buSzPts val="1200"/>
              <a:buFont typeface="Arial"/>
              <a:buNone/>
              <a:defRPr/>
            </a:lvl5pPr>
            <a:lvl6pPr marL="0" marR="0" lvl="5" indent="0" algn="r">
              <a:lnSpc>
                <a:spcPct val="100000"/>
              </a:lnSpc>
              <a:spcBef>
                <a:spcPts val="0"/>
              </a:spcBef>
              <a:spcAft>
                <a:spcPts val="0"/>
              </a:spcAft>
              <a:buClr>
                <a:srgbClr val="888888"/>
              </a:buClr>
              <a:buSzPts val="1200"/>
              <a:buFont typeface="Arial"/>
              <a:buNone/>
              <a:defRPr/>
            </a:lvl6pPr>
            <a:lvl7pPr marL="0" marR="0" lvl="6" indent="0" algn="r">
              <a:lnSpc>
                <a:spcPct val="100000"/>
              </a:lnSpc>
              <a:spcBef>
                <a:spcPts val="0"/>
              </a:spcBef>
              <a:spcAft>
                <a:spcPts val="0"/>
              </a:spcAft>
              <a:buClr>
                <a:srgbClr val="888888"/>
              </a:buClr>
              <a:buSzPts val="1200"/>
              <a:buFont typeface="Arial"/>
              <a:buNone/>
              <a:defRPr/>
            </a:lvl7pPr>
            <a:lvl8pPr marL="0" marR="0" lvl="7" indent="0" algn="r">
              <a:lnSpc>
                <a:spcPct val="100000"/>
              </a:lnSpc>
              <a:spcBef>
                <a:spcPts val="0"/>
              </a:spcBef>
              <a:spcAft>
                <a:spcPts val="0"/>
              </a:spcAft>
              <a:buClr>
                <a:srgbClr val="888888"/>
              </a:buClr>
              <a:buSzPts val="1200"/>
              <a:buFont typeface="Arial"/>
              <a:buNone/>
              <a:defRPr/>
            </a:lvl8pPr>
            <a:lvl9pPr marL="0" marR="0" lvl="8" indent="0" algn="r">
              <a:lnSpc>
                <a:spcPct val="100000"/>
              </a:lnSpc>
              <a:spcBef>
                <a:spcPts val="0"/>
              </a:spcBef>
              <a:spcAft>
                <a:spcPts val="0"/>
              </a:spcAft>
              <a:buClr>
                <a:srgbClr val="888888"/>
              </a:buClr>
              <a:buSzPts val="12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5_Title and Content" type="obj">
  <p:cSld name="OBJECT">
    <p:spTree>
      <p:nvGrpSpPr>
        <p:cNvPr id="1" name="Shape 688"/>
        <p:cNvGrpSpPr/>
        <p:nvPr/>
      </p:nvGrpSpPr>
      <p:grpSpPr>
        <a:xfrm>
          <a:off x="0" y="0"/>
          <a:ext cx="0" cy="0"/>
          <a:chOff x="0" y="0"/>
          <a:chExt cx="0" cy="0"/>
        </a:xfrm>
      </p:grpSpPr>
      <p:pic>
        <p:nvPicPr>
          <p:cNvPr id="689" name="Google Shape;689;p251" descr="Picture 7.png"/>
          <p:cNvPicPr preferRelativeResize="0"/>
          <p:nvPr/>
        </p:nvPicPr>
        <p:blipFill rotWithShape="1">
          <a:blip r:embed="rId2">
            <a:alphaModFix/>
          </a:blip>
          <a:srcRect l="1923" b="5335"/>
          <a:stretch/>
        </p:blipFill>
        <p:spPr>
          <a:xfrm>
            <a:off x="6629400" y="0"/>
            <a:ext cx="2193925" cy="692150"/>
          </a:xfrm>
          <a:prstGeom prst="rect">
            <a:avLst/>
          </a:prstGeom>
          <a:noFill/>
          <a:ln>
            <a:noFill/>
          </a:ln>
        </p:spPr>
      </p:pic>
      <p:grpSp>
        <p:nvGrpSpPr>
          <p:cNvPr id="690" name="Google Shape;690;p251"/>
          <p:cNvGrpSpPr/>
          <p:nvPr/>
        </p:nvGrpSpPr>
        <p:grpSpPr>
          <a:xfrm>
            <a:off x="0" y="1295400"/>
            <a:ext cx="7010400" cy="46038"/>
            <a:chOff x="1905000" y="6553200"/>
            <a:chExt cx="7010400" cy="45719"/>
          </a:xfrm>
        </p:grpSpPr>
        <p:sp>
          <p:nvSpPr>
            <p:cNvPr id="691" name="Google Shape;691;p251"/>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50" b="0" i="0" u="none" strike="noStrike" cap="none">
                <a:solidFill>
                  <a:srgbClr val="FFFFFF"/>
                </a:solidFill>
                <a:latin typeface="Arial"/>
                <a:ea typeface="Arial"/>
                <a:cs typeface="Arial"/>
                <a:sym typeface="Arial"/>
              </a:endParaRPr>
            </a:p>
          </p:txBody>
        </p:sp>
        <p:sp>
          <p:nvSpPr>
            <p:cNvPr id="692" name="Google Shape;692;p251"/>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50" b="0" i="0" u="none" strike="noStrike" cap="none">
                <a:solidFill>
                  <a:srgbClr val="FFFFFF"/>
                </a:solidFill>
                <a:latin typeface="Arial"/>
                <a:ea typeface="Arial"/>
                <a:cs typeface="Arial"/>
                <a:sym typeface="Arial"/>
              </a:endParaRPr>
            </a:p>
          </p:txBody>
        </p:sp>
        <p:sp>
          <p:nvSpPr>
            <p:cNvPr id="693" name="Google Shape;693;p251"/>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50" b="0" i="0" u="none" strike="noStrike" cap="none">
                <a:solidFill>
                  <a:srgbClr val="FFFFFF"/>
                </a:solidFill>
                <a:latin typeface="Arial"/>
                <a:ea typeface="Arial"/>
                <a:cs typeface="Arial"/>
                <a:sym typeface="Arial"/>
              </a:endParaRPr>
            </a:p>
          </p:txBody>
        </p:sp>
      </p:grpSp>
      <p:sp>
        <p:nvSpPr>
          <p:cNvPr id="694" name="Google Shape;694;p251"/>
          <p:cNvSpPr txBox="1"/>
          <p:nvPr/>
        </p:nvSpPr>
        <p:spPr>
          <a:xfrm>
            <a:off x="3276600" y="6623050"/>
            <a:ext cx="5867400" cy="219075"/>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None/>
            </a:pPr>
            <a:r>
              <a:rPr lang="en-US" sz="825" b="1" i="0" u="none" strike="noStrike" cap="none">
                <a:solidFill>
                  <a:srgbClr val="101141"/>
                </a:solidFill>
                <a:latin typeface="Arial"/>
                <a:ea typeface="Arial"/>
                <a:cs typeface="Arial"/>
                <a:sym typeface="Arial"/>
              </a:rPr>
              <a:t>BITS </a:t>
            </a:r>
            <a:r>
              <a:rPr lang="en-US" sz="825" b="0" i="0" u="none" strike="noStrike" cap="none">
                <a:solidFill>
                  <a:srgbClr val="101141"/>
                </a:solidFill>
                <a:latin typeface="Arial"/>
                <a:ea typeface="Arial"/>
                <a:cs typeface="Arial"/>
                <a:sym typeface="Arial"/>
              </a:rPr>
              <a:t>Pilani, Deemed to be University under Section 3 of UGC Act, 1956</a:t>
            </a:r>
            <a:endParaRPr/>
          </a:p>
        </p:txBody>
      </p:sp>
      <p:grpSp>
        <p:nvGrpSpPr>
          <p:cNvPr id="695" name="Google Shape;695;p251"/>
          <p:cNvGrpSpPr/>
          <p:nvPr/>
        </p:nvGrpSpPr>
        <p:grpSpPr>
          <a:xfrm>
            <a:off x="2133600" y="6553200"/>
            <a:ext cx="7010400" cy="46038"/>
            <a:chOff x="1905000" y="6553200"/>
            <a:chExt cx="7010400" cy="45719"/>
          </a:xfrm>
        </p:grpSpPr>
        <p:sp>
          <p:nvSpPr>
            <p:cNvPr id="696" name="Google Shape;696;p251"/>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50" b="0" i="0" u="none" strike="noStrike" cap="none">
                <a:solidFill>
                  <a:srgbClr val="FFFFFF"/>
                </a:solidFill>
                <a:latin typeface="Arial"/>
                <a:ea typeface="Arial"/>
                <a:cs typeface="Arial"/>
                <a:sym typeface="Arial"/>
              </a:endParaRPr>
            </a:p>
          </p:txBody>
        </p:sp>
        <p:sp>
          <p:nvSpPr>
            <p:cNvPr id="697" name="Google Shape;697;p251"/>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50" b="0" i="0" u="none" strike="noStrike" cap="none">
                <a:solidFill>
                  <a:srgbClr val="FFFFFF"/>
                </a:solidFill>
                <a:latin typeface="Arial"/>
                <a:ea typeface="Arial"/>
                <a:cs typeface="Arial"/>
                <a:sym typeface="Arial"/>
              </a:endParaRPr>
            </a:p>
          </p:txBody>
        </p:sp>
        <p:sp>
          <p:nvSpPr>
            <p:cNvPr id="698" name="Google Shape;698;p251"/>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50" b="0" i="0" u="none" strike="noStrike" cap="none">
                <a:solidFill>
                  <a:srgbClr val="FFFFFF"/>
                </a:solidFill>
                <a:latin typeface="Arial"/>
                <a:ea typeface="Arial"/>
                <a:cs typeface="Arial"/>
                <a:sym typeface="Arial"/>
              </a:endParaRPr>
            </a:p>
          </p:txBody>
        </p:sp>
      </p:grpSp>
      <p:sp>
        <p:nvSpPr>
          <p:cNvPr id="699" name="Google Shape;699;p251"/>
          <p:cNvSpPr txBox="1">
            <a:spLocks noGrp="1"/>
          </p:cNvSpPr>
          <p:nvPr>
            <p:ph type="title"/>
          </p:nvPr>
        </p:nvSpPr>
        <p:spPr>
          <a:xfrm>
            <a:off x="312048" y="457200"/>
            <a:ext cx="8229600" cy="1143000"/>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SzPts val="1400"/>
              <a:buNone/>
              <a:defRPr sz="3600">
                <a:latin typeface="Times New Roman"/>
                <a:ea typeface="Times New Roman"/>
                <a:cs typeface="Times New Roman"/>
                <a:sym typeface="Times New Roman"/>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0" name="Google Shape;700;p251"/>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Autofit/>
          </a:bodyPr>
          <a:lstStyle>
            <a:lvl1pPr marL="457200" lvl="0" indent="-431800" algn="l">
              <a:lnSpc>
                <a:spcPct val="100000"/>
              </a:lnSpc>
              <a:spcBef>
                <a:spcPts val="640"/>
              </a:spcBef>
              <a:spcAft>
                <a:spcPts val="0"/>
              </a:spcAft>
              <a:buSzPts val="3200"/>
              <a:buChar char="•"/>
              <a:defRPr sz="1800">
                <a:latin typeface="Times New Roman"/>
                <a:ea typeface="Times New Roman"/>
                <a:cs typeface="Times New Roman"/>
                <a:sym typeface="Times New Roman"/>
              </a:defRPr>
            </a:lvl1pPr>
            <a:lvl2pPr marL="914400" lvl="1" indent="-406400" algn="l">
              <a:lnSpc>
                <a:spcPct val="100000"/>
              </a:lnSpc>
              <a:spcBef>
                <a:spcPts val="560"/>
              </a:spcBef>
              <a:spcAft>
                <a:spcPts val="0"/>
              </a:spcAft>
              <a:buSzPts val="2800"/>
              <a:buChar char="–"/>
              <a:defRPr sz="1800">
                <a:latin typeface="Times New Roman"/>
                <a:ea typeface="Times New Roman"/>
                <a:cs typeface="Times New Roman"/>
                <a:sym typeface="Times New Roman"/>
              </a:defRPr>
            </a:lvl2pPr>
            <a:lvl3pPr marL="1371600" lvl="2" indent="-381000" algn="l">
              <a:lnSpc>
                <a:spcPct val="100000"/>
              </a:lnSpc>
              <a:spcBef>
                <a:spcPts val="480"/>
              </a:spcBef>
              <a:spcAft>
                <a:spcPts val="0"/>
              </a:spcAft>
              <a:buSzPts val="2400"/>
              <a:buChar char="•"/>
              <a:defRPr sz="1800">
                <a:latin typeface="Times New Roman"/>
                <a:ea typeface="Times New Roman"/>
                <a:cs typeface="Times New Roman"/>
                <a:sym typeface="Times New Roman"/>
              </a:defRPr>
            </a:lvl3pPr>
            <a:lvl4pPr marL="1828800" lvl="3" indent="-355600" algn="l">
              <a:lnSpc>
                <a:spcPct val="100000"/>
              </a:lnSpc>
              <a:spcBef>
                <a:spcPts val="400"/>
              </a:spcBef>
              <a:spcAft>
                <a:spcPts val="0"/>
              </a:spcAft>
              <a:buSzPts val="2000"/>
              <a:buChar char="–"/>
              <a:defRPr sz="1800">
                <a:latin typeface="Times New Roman"/>
                <a:ea typeface="Times New Roman"/>
                <a:cs typeface="Times New Roman"/>
                <a:sym typeface="Times New Roman"/>
              </a:defRPr>
            </a:lvl4pPr>
            <a:lvl5pPr marL="2286000" lvl="4" indent="-355600" algn="l">
              <a:lnSpc>
                <a:spcPct val="100000"/>
              </a:lnSpc>
              <a:spcBef>
                <a:spcPts val="400"/>
              </a:spcBef>
              <a:spcAft>
                <a:spcPts val="0"/>
              </a:spcAft>
              <a:buSzPts val="2000"/>
              <a:buChar char="»"/>
              <a:defRPr sz="1800">
                <a:latin typeface="Times New Roman"/>
                <a:ea typeface="Times New Roman"/>
                <a:cs typeface="Times New Roman"/>
                <a:sym typeface="Times New Roman"/>
              </a:defRPr>
            </a:lvl5pPr>
            <a:lvl6pPr marL="2743200" lvl="5" indent="-355600" algn="l">
              <a:lnSpc>
                <a:spcPct val="100000"/>
              </a:lnSpc>
              <a:spcBef>
                <a:spcPts val="400"/>
              </a:spcBef>
              <a:spcAft>
                <a:spcPts val="0"/>
              </a:spcAft>
              <a:buSzPts val="2000"/>
              <a:buChar char="•"/>
              <a:defRPr/>
            </a:lvl6pPr>
            <a:lvl7pPr marL="3200400" lvl="6" indent="-355600" algn="l">
              <a:lnSpc>
                <a:spcPct val="100000"/>
              </a:lnSpc>
              <a:spcBef>
                <a:spcPts val="400"/>
              </a:spcBef>
              <a:spcAft>
                <a:spcPts val="0"/>
              </a:spcAft>
              <a:buSzPts val="2000"/>
              <a:buChar char="•"/>
              <a:defRPr/>
            </a:lvl7pPr>
            <a:lvl8pPr marL="3657600" lvl="7" indent="-355600" algn="l">
              <a:lnSpc>
                <a:spcPct val="100000"/>
              </a:lnSpc>
              <a:spcBef>
                <a:spcPts val="400"/>
              </a:spcBef>
              <a:spcAft>
                <a:spcPts val="0"/>
              </a:spcAft>
              <a:buSzPts val="2000"/>
              <a:buChar char="•"/>
              <a:defRPr/>
            </a:lvl8pPr>
            <a:lvl9pPr marL="4114800" lvl="8" indent="-355600" algn="l">
              <a:lnSpc>
                <a:spcPct val="100000"/>
              </a:lnSpc>
              <a:spcBef>
                <a:spcPts val="400"/>
              </a:spcBef>
              <a:spcAft>
                <a:spcPts val="0"/>
              </a:spcAft>
              <a:buSzPts val="2000"/>
              <a:buChar char="•"/>
              <a:defRPr/>
            </a:lvl9pPr>
          </a:lstStyle>
          <a:p>
            <a:endParaRPr/>
          </a:p>
        </p:txBody>
      </p:sp>
      <p:sp>
        <p:nvSpPr>
          <p:cNvPr id="701" name="Google Shape;701;p251"/>
          <p:cNvSpPr txBox="1">
            <a:spLocks noGrp="1"/>
          </p:cNvSpPr>
          <p:nvPr>
            <p:ph type="sldNum" idx="12"/>
          </p:nvPr>
        </p:nvSpPr>
        <p:spPr>
          <a:xfrm>
            <a:off x="7010400" y="6492875"/>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sz="1050"/>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Title Slide">
  <p:cSld name="Title Slide">
    <p:bg>
      <p:bgPr>
        <a:blipFill>
          <a:blip r:embed="rId2">
            <a:alphaModFix/>
          </a:blip>
          <a:stretch>
            <a:fillRect/>
          </a:stretch>
        </a:blipFill>
        <a:effectLst/>
      </p:bgPr>
    </p:bg>
    <p:spTree>
      <p:nvGrpSpPr>
        <p:cNvPr id="1" name="Shape 702"/>
        <p:cNvGrpSpPr/>
        <p:nvPr/>
      </p:nvGrpSpPr>
      <p:grpSpPr>
        <a:xfrm>
          <a:off x="0" y="0"/>
          <a:ext cx="0" cy="0"/>
          <a:chOff x="0" y="0"/>
          <a:chExt cx="0" cy="0"/>
        </a:xfrm>
      </p:grpSpPr>
      <p:sp>
        <p:nvSpPr>
          <p:cNvPr id="703" name="Google Shape;703;p132"/>
          <p:cNvSpPr/>
          <p:nvPr/>
        </p:nvSpPr>
        <p:spPr>
          <a:xfrm>
            <a:off x="0" y="3352800"/>
            <a:ext cx="8686800" cy="2743200"/>
          </a:xfrm>
          <a:prstGeom prst="rect">
            <a:avLst/>
          </a:prstGeom>
          <a:solidFill>
            <a:srgbClr val="10114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Arial"/>
              <a:ea typeface="Arial"/>
              <a:cs typeface="Arial"/>
              <a:sym typeface="Arial"/>
            </a:endParaRPr>
          </a:p>
        </p:txBody>
      </p:sp>
      <p:sp>
        <p:nvSpPr>
          <p:cNvPr id="704" name="Google Shape;704;p132"/>
          <p:cNvSpPr/>
          <p:nvPr/>
        </p:nvSpPr>
        <p:spPr>
          <a:xfrm>
            <a:off x="2895600" y="6096000"/>
            <a:ext cx="2895600" cy="76200"/>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705" name="Google Shape;705;p132"/>
          <p:cNvSpPr/>
          <p:nvPr/>
        </p:nvSpPr>
        <p:spPr>
          <a:xfrm>
            <a:off x="0" y="6096000"/>
            <a:ext cx="2895600" cy="76200"/>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706" name="Google Shape;706;p132"/>
          <p:cNvSpPr/>
          <p:nvPr/>
        </p:nvSpPr>
        <p:spPr>
          <a:xfrm>
            <a:off x="5791200" y="6096000"/>
            <a:ext cx="2895600" cy="76200"/>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pic>
        <p:nvPicPr>
          <p:cNvPr id="707" name="Google Shape;707;p132" descr="BITS_university_logo_whitevert.png"/>
          <p:cNvPicPr preferRelativeResize="0"/>
          <p:nvPr/>
        </p:nvPicPr>
        <p:blipFill rotWithShape="1">
          <a:blip r:embed="rId3">
            <a:alphaModFix/>
          </a:blip>
          <a:srcRect t="2" b="28592"/>
          <a:stretch/>
        </p:blipFill>
        <p:spPr>
          <a:xfrm>
            <a:off x="76200" y="3352800"/>
            <a:ext cx="2057400" cy="1979613"/>
          </a:xfrm>
          <a:prstGeom prst="rect">
            <a:avLst/>
          </a:prstGeom>
          <a:noFill/>
          <a:ln>
            <a:noFill/>
          </a:ln>
        </p:spPr>
      </p:pic>
      <p:sp>
        <p:nvSpPr>
          <p:cNvPr id="708" name="Google Shape;708;p132"/>
          <p:cNvSpPr txBox="1"/>
          <p:nvPr/>
        </p:nvSpPr>
        <p:spPr>
          <a:xfrm>
            <a:off x="-76200" y="5257800"/>
            <a:ext cx="2209800" cy="55403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FFFF"/>
              </a:buClr>
              <a:buSzPts val="2900"/>
              <a:buFont typeface="Arial"/>
              <a:buNone/>
            </a:pPr>
            <a:r>
              <a:rPr lang="en-US" sz="2900" b="1" i="0" u="none" strike="noStrike" cap="none">
                <a:solidFill>
                  <a:srgbClr val="FFFFFF"/>
                </a:solidFill>
                <a:latin typeface="Arial"/>
                <a:ea typeface="Arial"/>
                <a:cs typeface="Arial"/>
                <a:sym typeface="Arial"/>
              </a:rPr>
              <a:t>BITS</a:t>
            </a:r>
            <a:r>
              <a:rPr lang="en-US" sz="2900" b="0" i="0" u="none" strike="noStrike" cap="none">
                <a:solidFill>
                  <a:srgbClr val="FFFFFF"/>
                </a:solidFill>
                <a:latin typeface="Arial"/>
                <a:ea typeface="Arial"/>
                <a:cs typeface="Arial"/>
                <a:sym typeface="Arial"/>
              </a:rPr>
              <a:t> Pilani</a:t>
            </a:r>
            <a:endParaRPr sz="1400" b="0" i="0" u="none" strike="noStrike" cap="none">
              <a:solidFill>
                <a:srgbClr val="000000"/>
              </a:solidFill>
              <a:latin typeface="Arial"/>
              <a:ea typeface="Arial"/>
              <a:cs typeface="Arial"/>
              <a:sym typeface="Arial"/>
            </a:endParaRPr>
          </a:p>
        </p:txBody>
      </p:sp>
      <p:sp>
        <p:nvSpPr>
          <p:cNvPr id="709" name="Google Shape;709;p132"/>
          <p:cNvSpPr txBox="1"/>
          <p:nvPr/>
        </p:nvSpPr>
        <p:spPr>
          <a:xfrm>
            <a:off x="152400" y="5667375"/>
            <a:ext cx="1905000" cy="27622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1200"/>
              <a:buFont typeface="Arial"/>
              <a:buNone/>
            </a:pPr>
            <a:r>
              <a:rPr lang="en-US" sz="1200" b="0" i="0" u="none" strike="noStrike" cap="none">
                <a:solidFill>
                  <a:srgbClr val="FFFFFF"/>
                </a:solidFill>
                <a:latin typeface="Arial"/>
                <a:ea typeface="Arial"/>
                <a:cs typeface="Arial"/>
                <a:sym typeface="Arial"/>
              </a:rPr>
              <a:t>Pilani Campus</a:t>
            </a:r>
            <a:endParaRPr sz="1400" b="0" i="0" u="none" strike="noStrike" cap="none">
              <a:solidFill>
                <a:srgbClr val="000000"/>
              </a:solidFill>
              <a:latin typeface="Arial"/>
              <a:ea typeface="Arial"/>
              <a:cs typeface="Arial"/>
              <a:sym typeface="Arial"/>
            </a:endParaRPr>
          </a:p>
        </p:txBody>
      </p:sp>
      <p:sp>
        <p:nvSpPr>
          <p:cNvPr id="710" name="Google Shape;710;p132"/>
          <p:cNvSpPr txBox="1">
            <a:spLocks noGrp="1"/>
          </p:cNvSpPr>
          <p:nvPr>
            <p:ph type="title"/>
          </p:nvPr>
        </p:nvSpPr>
        <p:spPr>
          <a:xfrm>
            <a:off x="2514600" y="3810000"/>
            <a:ext cx="6019800" cy="1524000"/>
          </a:xfrm>
          <a:prstGeom prst="rect">
            <a:avLst/>
          </a:prstGeom>
          <a:noFill/>
          <a:ln>
            <a:noFill/>
          </a:ln>
        </p:spPr>
        <p:txBody>
          <a:bodyPr spcFirstLastPara="1" wrap="square" lIns="91425" tIns="45700" rIns="91425" bIns="45700" anchor="ctr" anchorCtr="0">
            <a:noAutofit/>
          </a:bodyPr>
          <a:lstStyle>
            <a:lvl1pPr lvl="0" algn="l">
              <a:lnSpc>
                <a:spcPct val="90909"/>
              </a:lnSpc>
              <a:spcBef>
                <a:spcPts val="0"/>
              </a:spcBef>
              <a:spcAft>
                <a:spcPts val="0"/>
              </a:spcAft>
              <a:buSzPts val="1400"/>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Custom Layout">
  <p:cSld name="Custom Layout">
    <p:bg>
      <p:bgPr>
        <a:blipFill>
          <a:blip r:embed="rId2">
            <a:alphaModFix/>
          </a:blip>
          <a:stretch>
            <a:fillRect/>
          </a:stretch>
        </a:blipFill>
        <a:effectLst/>
      </p:bgPr>
    </p:bg>
    <p:spTree>
      <p:nvGrpSpPr>
        <p:cNvPr id="1" name="Shape 711"/>
        <p:cNvGrpSpPr/>
        <p:nvPr/>
      </p:nvGrpSpPr>
      <p:grpSpPr>
        <a:xfrm>
          <a:off x="0" y="0"/>
          <a:ext cx="0" cy="0"/>
          <a:chOff x="0" y="0"/>
          <a:chExt cx="0" cy="0"/>
        </a:xfrm>
      </p:grpSpPr>
      <p:sp>
        <p:nvSpPr>
          <p:cNvPr id="712" name="Google Shape;712;p133"/>
          <p:cNvSpPr/>
          <p:nvPr/>
        </p:nvSpPr>
        <p:spPr>
          <a:xfrm>
            <a:off x="0" y="3352800"/>
            <a:ext cx="8686800" cy="2743200"/>
          </a:xfrm>
          <a:prstGeom prst="rect">
            <a:avLst/>
          </a:prstGeom>
          <a:solidFill>
            <a:srgbClr val="10114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Arial"/>
              <a:ea typeface="Arial"/>
              <a:cs typeface="Arial"/>
              <a:sym typeface="Arial"/>
            </a:endParaRPr>
          </a:p>
        </p:txBody>
      </p:sp>
      <p:sp>
        <p:nvSpPr>
          <p:cNvPr id="713" name="Google Shape;713;p133"/>
          <p:cNvSpPr/>
          <p:nvPr/>
        </p:nvSpPr>
        <p:spPr>
          <a:xfrm>
            <a:off x="2895600" y="6096000"/>
            <a:ext cx="2895600" cy="76200"/>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714" name="Google Shape;714;p133"/>
          <p:cNvSpPr/>
          <p:nvPr/>
        </p:nvSpPr>
        <p:spPr>
          <a:xfrm>
            <a:off x="0" y="6096000"/>
            <a:ext cx="2895600" cy="76200"/>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715" name="Google Shape;715;p133"/>
          <p:cNvSpPr/>
          <p:nvPr/>
        </p:nvSpPr>
        <p:spPr>
          <a:xfrm>
            <a:off x="5791200" y="6096000"/>
            <a:ext cx="2895600" cy="76200"/>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pic>
        <p:nvPicPr>
          <p:cNvPr id="716" name="Google Shape;716;p133" descr="BITS_university_logo_whitevert.png"/>
          <p:cNvPicPr preferRelativeResize="0"/>
          <p:nvPr/>
        </p:nvPicPr>
        <p:blipFill rotWithShape="1">
          <a:blip r:embed="rId3">
            <a:alphaModFix/>
          </a:blip>
          <a:srcRect t="2" b="28592"/>
          <a:stretch/>
        </p:blipFill>
        <p:spPr>
          <a:xfrm>
            <a:off x="76200" y="3352800"/>
            <a:ext cx="2057400" cy="1979613"/>
          </a:xfrm>
          <a:prstGeom prst="rect">
            <a:avLst/>
          </a:prstGeom>
          <a:noFill/>
          <a:ln>
            <a:noFill/>
          </a:ln>
        </p:spPr>
      </p:pic>
      <p:sp>
        <p:nvSpPr>
          <p:cNvPr id="717" name="Google Shape;717;p133"/>
          <p:cNvSpPr txBox="1"/>
          <p:nvPr/>
        </p:nvSpPr>
        <p:spPr>
          <a:xfrm>
            <a:off x="-76200" y="5257800"/>
            <a:ext cx="2209800" cy="55403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FFFF"/>
              </a:buClr>
              <a:buSzPts val="2900"/>
              <a:buFont typeface="Arial"/>
              <a:buNone/>
            </a:pPr>
            <a:r>
              <a:rPr lang="en-US" sz="2900" b="1" i="0" u="none" strike="noStrike" cap="none">
                <a:solidFill>
                  <a:srgbClr val="FFFFFF"/>
                </a:solidFill>
                <a:latin typeface="Arial"/>
                <a:ea typeface="Arial"/>
                <a:cs typeface="Arial"/>
                <a:sym typeface="Arial"/>
              </a:rPr>
              <a:t>BITS</a:t>
            </a:r>
            <a:r>
              <a:rPr lang="en-US" sz="2900" b="0" i="0" u="none" strike="noStrike" cap="none">
                <a:solidFill>
                  <a:srgbClr val="FFFFFF"/>
                </a:solidFill>
                <a:latin typeface="Arial"/>
                <a:ea typeface="Arial"/>
                <a:cs typeface="Arial"/>
                <a:sym typeface="Arial"/>
              </a:rPr>
              <a:t> Pilani</a:t>
            </a:r>
            <a:endParaRPr sz="1400" b="0" i="0" u="none" strike="noStrike" cap="none">
              <a:solidFill>
                <a:srgbClr val="000000"/>
              </a:solidFill>
              <a:latin typeface="Arial"/>
              <a:ea typeface="Arial"/>
              <a:cs typeface="Arial"/>
              <a:sym typeface="Arial"/>
            </a:endParaRPr>
          </a:p>
        </p:txBody>
      </p:sp>
      <p:sp>
        <p:nvSpPr>
          <p:cNvPr id="718" name="Google Shape;718;p133"/>
          <p:cNvSpPr txBox="1"/>
          <p:nvPr/>
        </p:nvSpPr>
        <p:spPr>
          <a:xfrm>
            <a:off x="152400" y="5667375"/>
            <a:ext cx="1905000" cy="27622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1200"/>
              <a:buFont typeface="Arial"/>
              <a:buNone/>
            </a:pPr>
            <a:r>
              <a:rPr lang="en-US" sz="1200" b="0" i="0" u="none" strike="noStrike" cap="none">
                <a:solidFill>
                  <a:srgbClr val="FFFFFF"/>
                </a:solidFill>
                <a:latin typeface="Arial"/>
                <a:ea typeface="Arial"/>
                <a:cs typeface="Arial"/>
                <a:sym typeface="Arial"/>
              </a:rPr>
              <a:t>Pilani Campus</a:t>
            </a:r>
            <a:endParaRPr sz="1400" b="0" i="0" u="none" strike="noStrike" cap="none">
              <a:solidFill>
                <a:srgbClr val="000000"/>
              </a:solidFill>
              <a:latin typeface="Arial"/>
              <a:ea typeface="Arial"/>
              <a:cs typeface="Arial"/>
              <a:sym typeface="Arial"/>
            </a:endParaRPr>
          </a:p>
        </p:txBody>
      </p:sp>
      <p:sp>
        <p:nvSpPr>
          <p:cNvPr id="719" name="Google Shape;719;p133"/>
          <p:cNvSpPr/>
          <p:nvPr/>
        </p:nvSpPr>
        <p:spPr>
          <a:xfrm>
            <a:off x="0" y="3352800"/>
            <a:ext cx="8686800" cy="2743200"/>
          </a:xfrm>
          <a:prstGeom prst="rect">
            <a:avLst/>
          </a:prstGeom>
          <a:solidFill>
            <a:srgbClr val="10114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Arial"/>
              <a:ea typeface="Arial"/>
              <a:cs typeface="Arial"/>
              <a:sym typeface="Arial"/>
            </a:endParaRPr>
          </a:p>
        </p:txBody>
      </p:sp>
      <p:sp>
        <p:nvSpPr>
          <p:cNvPr id="720" name="Google Shape;720;p133"/>
          <p:cNvSpPr/>
          <p:nvPr/>
        </p:nvSpPr>
        <p:spPr>
          <a:xfrm>
            <a:off x="2895600" y="6096000"/>
            <a:ext cx="2895600" cy="76200"/>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721" name="Google Shape;721;p133"/>
          <p:cNvSpPr/>
          <p:nvPr/>
        </p:nvSpPr>
        <p:spPr>
          <a:xfrm>
            <a:off x="0" y="6096000"/>
            <a:ext cx="2895600" cy="76200"/>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722" name="Google Shape;722;p133"/>
          <p:cNvSpPr/>
          <p:nvPr/>
        </p:nvSpPr>
        <p:spPr>
          <a:xfrm>
            <a:off x="5791200" y="6096000"/>
            <a:ext cx="2895600" cy="76200"/>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pic>
        <p:nvPicPr>
          <p:cNvPr id="723" name="Google Shape;723;p133" descr="BITS_university_logo_whitevert.png"/>
          <p:cNvPicPr preferRelativeResize="0"/>
          <p:nvPr/>
        </p:nvPicPr>
        <p:blipFill rotWithShape="1">
          <a:blip r:embed="rId3">
            <a:alphaModFix/>
          </a:blip>
          <a:srcRect t="2" b="28592"/>
          <a:stretch/>
        </p:blipFill>
        <p:spPr>
          <a:xfrm>
            <a:off x="76200" y="3352800"/>
            <a:ext cx="2057400" cy="1979613"/>
          </a:xfrm>
          <a:prstGeom prst="rect">
            <a:avLst/>
          </a:prstGeom>
          <a:noFill/>
          <a:ln>
            <a:noFill/>
          </a:ln>
        </p:spPr>
      </p:pic>
      <p:sp>
        <p:nvSpPr>
          <p:cNvPr id="724" name="Google Shape;724;p133"/>
          <p:cNvSpPr txBox="1"/>
          <p:nvPr/>
        </p:nvSpPr>
        <p:spPr>
          <a:xfrm>
            <a:off x="-76200" y="5257800"/>
            <a:ext cx="2209800" cy="55403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FFFF"/>
              </a:buClr>
              <a:buSzPts val="2900"/>
              <a:buFont typeface="Arial"/>
              <a:buNone/>
            </a:pPr>
            <a:r>
              <a:rPr lang="en-US" sz="2900" b="1" i="0" u="none" strike="noStrike" cap="none">
                <a:solidFill>
                  <a:srgbClr val="FFFFFF"/>
                </a:solidFill>
                <a:latin typeface="Arial"/>
                <a:ea typeface="Arial"/>
                <a:cs typeface="Arial"/>
                <a:sym typeface="Arial"/>
              </a:rPr>
              <a:t>BITS</a:t>
            </a:r>
            <a:r>
              <a:rPr lang="en-US" sz="2900" b="0" i="0" u="none" strike="noStrike" cap="none">
                <a:solidFill>
                  <a:srgbClr val="FFFFFF"/>
                </a:solidFill>
                <a:latin typeface="Arial"/>
                <a:ea typeface="Arial"/>
                <a:cs typeface="Arial"/>
                <a:sym typeface="Arial"/>
              </a:rPr>
              <a:t> Pilani</a:t>
            </a:r>
            <a:endParaRPr sz="1400" b="0" i="0" u="none" strike="noStrike" cap="none">
              <a:solidFill>
                <a:srgbClr val="000000"/>
              </a:solidFill>
              <a:latin typeface="Arial"/>
              <a:ea typeface="Arial"/>
              <a:cs typeface="Arial"/>
              <a:sym typeface="Arial"/>
            </a:endParaRPr>
          </a:p>
        </p:txBody>
      </p:sp>
      <p:sp>
        <p:nvSpPr>
          <p:cNvPr id="725" name="Google Shape;725;p133"/>
          <p:cNvSpPr txBox="1"/>
          <p:nvPr/>
        </p:nvSpPr>
        <p:spPr>
          <a:xfrm>
            <a:off x="152400" y="5667375"/>
            <a:ext cx="1905000" cy="27622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1200"/>
              <a:buFont typeface="Arial"/>
              <a:buNone/>
            </a:pPr>
            <a:r>
              <a:rPr lang="en-US" sz="1200" b="0" i="0" u="none" strike="noStrike" cap="none">
                <a:solidFill>
                  <a:srgbClr val="FFFFFF"/>
                </a:solidFill>
                <a:latin typeface="Arial"/>
                <a:ea typeface="Arial"/>
                <a:cs typeface="Arial"/>
                <a:sym typeface="Arial"/>
              </a:rPr>
              <a:t>Pilani Campus</a:t>
            </a:r>
            <a:endParaRPr sz="1400" b="0" i="0" u="none" strike="noStrike" cap="none">
              <a:solidFill>
                <a:srgbClr val="000000"/>
              </a:solidFill>
              <a:latin typeface="Arial"/>
              <a:ea typeface="Arial"/>
              <a:cs typeface="Arial"/>
              <a:sym typeface="Arial"/>
            </a:endParaRPr>
          </a:p>
        </p:txBody>
      </p:sp>
      <p:sp>
        <p:nvSpPr>
          <p:cNvPr id="726" name="Google Shape;726;p133"/>
          <p:cNvSpPr txBox="1">
            <a:spLocks noGrp="1"/>
          </p:cNvSpPr>
          <p:nvPr>
            <p:ph type="body" idx="1"/>
          </p:nvPr>
        </p:nvSpPr>
        <p:spPr>
          <a:xfrm>
            <a:off x="2514600" y="5410200"/>
            <a:ext cx="6019800" cy="533400"/>
          </a:xfrm>
          <a:prstGeom prst="rect">
            <a:avLst/>
          </a:prstGeom>
          <a:noFill/>
          <a:ln>
            <a:noFill/>
          </a:ln>
        </p:spPr>
        <p:txBody>
          <a:bodyPr spcFirstLastPara="1" wrap="square" lIns="91425" tIns="45700" rIns="91425" bIns="45700" anchor="b" anchorCtr="0">
            <a:noAutofit/>
          </a:bodyPr>
          <a:lstStyle>
            <a:lvl1pPr marL="457200" lvl="0" indent="-228600" algn="r">
              <a:lnSpc>
                <a:spcPct val="100000"/>
              </a:lnSpc>
              <a:spcBef>
                <a:spcPts val="0"/>
              </a:spcBef>
              <a:spcAft>
                <a:spcPts val="0"/>
              </a:spcAft>
              <a:buClr>
                <a:schemeClr val="lt1"/>
              </a:buClr>
              <a:buSzPts val="1800"/>
              <a:buNone/>
              <a:defRPr sz="1800">
                <a:solidFill>
                  <a:schemeClr val="lt1"/>
                </a:solidFill>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727" name="Google Shape;727;p133"/>
          <p:cNvSpPr txBox="1">
            <a:spLocks noGrp="1"/>
          </p:cNvSpPr>
          <p:nvPr>
            <p:ph type="title"/>
          </p:nvPr>
        </p:nvSpPr>
        <p:spPr>
          <a:xfrm>
            <a:off x="2514600" y="3810000"/>
            <a:ext cx="6019800" cy="1524000"/>
          </a:xfrm>
          <a:prstGeom prst="rect">
            <a:avLst/>
          </a:prstGeom>
          <a:noFill/>
          <a:ln>
            <a:noFill/>
          </a:ln>
        </p:spPr>
        <p:txBody>
          <a:bodyPr spcFirstLastPara="1" wrap="square" lIns="91425" tIns="45700" rIns="91425" bIns="45700" anchor="ctr" anchorCtr="0">
            <a:noAutofit/>
          </a:bodyPr>
          <a:lstStyle>
            <a:lvl1pPr lvl="0" algn="l">
              <a:lnSpc>
                <a:spcPct val="90909"/>
              </a:lnSpc>
              <a:spcBef>
                <a:spcPts val="0"/>
              </a:spcBef>
              <a:spcAft>
                <a:spcPts val="0"/>
              </a:spcAft>
              <a:buSzPts val="1400"/>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p:cSld name="Comparison">
    <p:spTree>
      <p:nvGrpSpPr>
        <p:cNvPr id="1" name="Shape 82"/>
        <p:cNvGrpSpPr/>
        <p:nvPr/>
      </p:nvGrpSpPr>
      <p:grpSpPr>
        <a:xfrm>
          <a:off x="0" y="0"/>
          <a:ext cx="0" cy="0"/>
          <a:chOff x="0" y="0"/>
          <a:chExt cx="0" cy="0"/>
        </a:xfrm>
      </p:grpSpPr>
      <p:grpSp>
        <p:nvGrpSpPr>
          <p:cNvPr id="83" name="Google Shape;83;p77"/>
          <p:cNvGrpSpPr/>
          <p:nvPr/>
        </p:nvGrpSpPr>
        <p:grpSpPr>
          <a:xfrm>
            <a:off x="0" y="1295400"/>
            <a:ext cx="7010400" cy="46038"/>
            <a:chOff x="1905000" y="6553200"/>
            <a:chExt cx="7010400" cy="45719"/>
          </a:xfrm>
        </p:grpSpPr>
        <p:sp>
          <p:nvSpPr>
            <p:cNvPr id="84" name="Google Shape;84;p77"/>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FFFFFF"/>
                </a:solidFill>
                <a:latin typeface="Tahoma"/>
                <a:ea typeface="Tahoma"/>
                <a:cs typeface="Tahoma"/>
                <a:sym typeface="Tahoma"/>
              </a:endParaRPr>
            </a:p>
          </p:txBody>
        </p:sp>
        <p:sp>
          <p:nvSpPr>
            <p:cNvPr id="85" name="Google Shape;85;p77"/>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FFFFFF"/>
                </a:solidFill>
                <a:latin typeface="Tahoma"/>
                <a:ea typeface="Tahoma"/>
                <a:cs typeface="Tahoma"/>
                <a:sym typeface="Tahoma"/>
              </a:endParaRPr>
            </a:p>
          </p:txBody>
        </p:sp>
        <p:sp>
          <p:nvSpPr>
            <p:cNvPr id="86" name="Google Shape;86;p77"/>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FFFFFF"/>
                </a:solidFill>
                <a:latin typeface="Tahoma"/>
                <a:ea typeface="Tahoma"/>
                <a:cs typeface="Tahoma"/>
                <a:sym typeface="Tahoma"/>
              </a:endParaRPr>
            </a:p>
          </p:txBody>
        </p:sp>
      </p:grpSp>
      <p:grpSp>
        <p:nvGrpSpPr>
          <p:cNvPr id="87" name="Google Shape;87;p77"/>
          <p:cNvGrpSpPr/>
          <p:nvPr/>
        </p:nvGrpSpPr>
        <p:grpSpPr>
          <a:xfrm>
            <a:off x="2133600" y="6553200"/>
            <a:ext cx="7010400" cy="46038"/>
            <a:chOff x="1905000" y="6553200"/>
            <a:chExt cx="7010400" cy="45719"/>
          </a:xfrm>
        </p:grpSpPr>
        <p:sp>
          <p:nvSpPr>
            <p:cNvPr id="88" name="Google Shape;88;p77"/>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FFFFFF"/>
                </a:solidFill>
                <a:latin typeface="Tahoma"/>
                <a:ea typeface="Tahoma"/>
                <a:cs typeface="Tahoma"/>
                <a:sym typeface="Tahoma"/>
              </a:endParaRPr>
            </a:p>
          </p:txBody>
        </p:sp>
        <p:sp>
          <p:nvSpPr>
            <p:cNvPr id="89" name="Google Shape;89;p77"/>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FFFFFF"/>
                </a:solidFill>
                <a:latin typeface="Tahoma"/>
                <a:ea typeface="Tahoma"/>
                <a:cs typeface="Tahoma"/>
                <a:sym typeface="Tahoma"/>
              </a:endParaRPr>
            </a:p>
          </p:txBody>
        </p:sp>
        <p:sp>
          <p:nvSpPr>
            <p:cNvPr id="90" name="Google Shape;90;p77"/>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FFFFFF"/>
                </a:solidFill>
                <a:latin typeface="Tahoma"/>
                <a:ea typeface="Tahoma"/>
                <a:cs typeface="Tahoma"/>
                <a:sym typeface="Tahoma"/>
              </a:endParaRPr>
            </a:p>
          </p:txBody>
        </p:sp>
      </p:grpSp>
      <p:pic>
        <p:nvPicPr>
          <p:cNvPr id="91" name="Google Shape;91;p77" descr="Picture 7.png"/>
          <p:cNvPicPr preferRelativeResize="0"/>
          <p:nvPr/>
        </p:nvPicPr>
        <p:blipFill rotWithShape="1">
          <a:blip r:embed="rId2">
            <a:alphaModFix/>
          </a:blip>
          <a:srcRect l="1923" b="5334"/>
          <a:stretch/>
        </p:blipFill>
        <p:spPr>
          <a:xfrm>
            <a:off x="6629400" y="0"/>
            <a:ext cx="2193925" cy="692150"/>
          </a:xfrm>
          <a:prstGeom prst="rect">
            <a:avLst/>
          </a:prstGeom>
          <a:noFill/>
          <a:ln>
            <a:noFill/>
          </a:ln>
        </p:spPr>
      </p:pic>
      <p:sp>
        <p:nvSpPr>
          <p:cNvPr id="92" name="Google Shape;92;p77"/>
          <p:cNvSpPr txBox="1"/>
          <p:nvPr/>
        </p:nvSpPr>
        <p:spPr>
          <a:xfrm>
            <a:off x="3276600" y="6596063"/>
            <a:ext cx="5867400" cy="261937"/>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100"/>
              <a:buFont typeface="Arial"/>
              <a:buNone/>
            </a:pPr>
            <a:r>
              <a:rPr lang="en-US" sz="1100" b="1" i="0" u="none" strike="noStrike" cap="none">
                <a:solidFill>
                  <a:srgbClr val="101141"/>
                </a:solidFill>
                <a:latin typeface="Arial"/>
                <a:ea typeface="Arial"/>
                <a:cs typeface="Arial"/>
                <a:sym typeface="Arial"/>
              </a:rPr>
              <a:t>BITS </a:t>
            </a:r>
            <a:r>
              <a:rPr lang="en-US" sz="1100" b="0" i="0" u="none" strike="noStrike" cap="none">
                <a:solidFill>
                  <a:srgbClr val="101141"/>
                </a:solidFill>
                <a:latin typeface="Arial"/>
                <a:ea typeface="Arial"/>
                <a:cs typeface="Arial"/>
                <a:sym typeface="Arial"/>
              </a:rPr>
              <a:t>Pilani, Deemed to be University under Section 3 of UGC Act, 1956</a:t>
            </a:r>
            <a:endParaRPr sz="1400" b="0" i="0" u="none" strike="noStrike" cap="none">
              <a:solidFill>
                <a:srgbClr val="000000"/>
              </a:solidFill>
              <a:latin typeface="Arial"/>
              <a:ea typeface="Arial"/>
              <a:cs typeface="Arial"/>
              <a:sym typeface="Arial"/>
            </a:endParaRPr>
          </a:p>
        </p:txBody>
      </p:sp>
      <p:sp>
        <p:nvSpPr>
          <p:cNvPr id="93" name="Google Shape;93;p77"/>
          <p:cNvSpPr txBox="1">
            <a:spLocks noGrp="1"/>
          </p:cNvSpPr>
          <p:nvPr>
            <p:ph type="body" idx="1"/>
          </p:nvPr>
        </p:nvSpPr>
        <p:spPr>
          <a:xfrm>
            <a:off x="457200" y="1535112"/>
            <a:ext cx="4040188" cy="827087"/>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94" name="Google Shape;94;p77"/>
          <p:cNvSpPr txBox="1">
            <a:spLocks noGrp="1"/>
          </p:cNvSpPr>
          <p:nvPr>
            <p:ph type="body" idx="2"/>
          </p:nvPr>
        </p:nvSpPr>
        <p:spPr>
          <a:xfrm>
            <a:off x="457200" y="2362199"/>
            <a:ext cx="4040188" cy="3763963"/>
          </a:xfrm>
          <a:prstGeom prst="rect">
            <a:avLst/>
          </a:prstGeom>
          <a:noFill/>
          <a:ln>
            <a:noFill/>
          </a:ln>
        </p:spPr>
        <p:txBody>
          <a:bodyPr spcFirstLastPara="1" wrap="square" lIns="91425" tIns="45700" rIns="91425" bIns="45700" anchor="t" anchorCtr="0">
            <a:noAutofit/>
          </a:bodyPr>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95" name="Google Shape;95;p77"/>
          <p:cNvSpPr txBox="1">
            <a:spLocks noGrp="1"/>
          </p:cNvSpPr>
          <p:nvPr>
            <p:ph type="body" idx="3"/>
          </p:nvPr>
        </p:nvSpPr>
        <p:spPr>
          <a:xfrm>
            <a:off x="4645025" y="1535112"/>
            <a:ext cx="4041775" cy="827087"/>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96" name="Google Shape;96;p77"/>
          <p:cNvSpPr txBox="1">
            <a:spLocks noGrp="1"/>
          </p:cNvSpPr>
          <p:nvPr>
            <p:ph type="body" idx="4"/>
          </p:nvPr>
        </p:nvSpPr>
        <p:spPr>
          <a:xfrm>
            <a:off x="4645025" y="2362199"/>
            <a:ext cx="4041775" cy="3763963"/>
          </a:xfrm>
          <a:prstGeom prst="rect">
            <a:avLst/>
          </a:prstGeom>
          <a:noFill/>
          <a:ln>
            <a:noFill/>
          </a:ln>
        </p:spPr>
        <p:txBody>
          <a:bodyPr spcFirstLastPara="1" wrap="square" lIns="91425" tIns="45700" rIns="91425" bIns="45700" anchor="t" anchorCtr="0">
            <a:noAutofit/>
          </a:bodyPr>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97" name="Google Shape;97;p77"/>
          <p:cNvSpPr txBox="1">
            <a:spLocks noGrp="1"/>
          </p:cNvSpPr>
          <p:nvPr>
            <p:ph type="body" idx="5"/>
          </p:nvPr>
        </p:nvSpPr>
        <p:spPr>
          <a:xfrm>
            <a:off x="304800" y="152400"/>
            <a:ext cx="6324600" cy="11430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0"/>
              </a:spcBef>
              <a:spcAft>
                <a:spcPts val="0"/>
              </a:spcAft>
              <a:buClr>
                <a:schemeClr val="dk1"/>
              </a:buClr>
              <a:buSzPts val="3600"/>
              <a:buNone/>
              <a:defRPr sz="3600" b="1">
                <a:latin typeface="Arial"/>
                <a:ea typeface="Arial"/>
                <a:cs typeface="Arial"/>
                <a:sym typeface="Arial"/>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Section Header">
  <p:cSld name="Section Header">
    <p:spTree>
      <p:nvGrpSpPr>
        <p:cNvPr id="1" name="Shape 728"/>
        <p:cNvGrpSpPr/>
        <p:nvPr/>
      </p:nvGrpSpPr>
      <p:grpSpPr>
        <a:xfrm>
          <a:off x="0" y="0"/>
          <a:ext cx="0" cy="0"/>
          <a:chOff x="0" y="0"/>
          <a:chExt cx="0" cy="0"/>
        </a:xfrm>
      </p:grpSpPr>
      <p:pic>
        <p:nvPicPr>
          <p:cNvPr id="729" name="Google Shape;729;p134" descr="\\Server\D\jyoti\FI023_BITS_v1\styleguide img\IMG_5627_b.jpg"/>
          <p:cNvPicPr preferRelativeResize="0"/>
          <p:nvPr/>
        </p:nvPicPr>
        <p:blipFill rotWithShape="1">
          <a:blip r:embed="rId2">
            <a:alphaModFix/>
          </a:blip>
          <a:srcRect/>
          <a:stretch/>
        </p:blipFill>
        <p:spPr>
          <a:xfrm>
            <a:off x="0" y="0"/>
            <a:ext cx="9144000" cy="6858000"/>
          </a:xfrm>
          <a:prstGeom prst="rect">
            <a:avLst/>
          </a:prstGeom>
          <a:noFill/>
          <a:ln>
            <a:noFill/>
          </a:ln>
        </p:spPr>
      </p:pic>
      <p:sp>
        <p:nvSpPr>
          <p:cNvPr id="730" name="Google Shape;730;p134"/>
          <p:cNvSpPr/>
          <p:nvPr/>
        </p:nvSpPr>
        <p:spPr>
          <a:xfrm>
            <a:off x="0" y="4281488"/>
            <a:ext cx="9144000" cy="2576512"/>
          </a:xfrm>
          <a:prstGeom prst="rect">
            <a:avLst/>
          </a:prstGeom>
          <a:solidFill>
            <a:schemeClr val="lt1"/>
          </a:solidFill>
          <a:ln w="9525" cap="flat" cmpd="sng">
            <a:solidFill>
              <a:srgbClr val="4A7DBA"/>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pic>
        <p:nvPicPr>
          <p:cNvPr id="731" name="Google Shape;731;p134" descr="Picture 7.png"/>
          <p:cNvPicPr preferRelativeResize="0"/>
          <p:nvPr/>
        </p:nvPicPr>
        <p:blipFill rotWithShape="1">
          <a:blip r:embed="rId3">
            <a:alphaModFix/>
          </a:blip>
          <a:srcRect l="1923" b="5334"/>
          <a:stretch/>
        </p:blipFill>
        <p:spPr>
          <a:xfrm>
            <a:off x="6629400" y="0"/>
            <a:ext cx="2193925" cy="692150"/>
          </a:xfrm>
          <a:prstGeom prst="rect">
            <a:avLst/>
          </a:prstGeom>
          <a:noFill/>
          <a:ln>
            <a:noFill/>
          </a:ln>
        </p:spPr>
      </p:pic>
      <p:sp>
        <p:nvSpPr>
          <p:cNvPr id="732" name="Google Shape;732;p134"/>
          <p:cNvSpPr/>
          <p:nvPr/>
        </p:nvSpPr>
        <p:spPr>
          <a:xfrm>
            <a:off x="2882900" y="6775450"/>
            <a:ext cx="2895600" cy="76200"/>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733" name="Google Shape;733;p134"/>
          <p:cNvSpPr/>
          <p:nvPr/>
        </p:nvSpPr>
        <p:spPr>
          <a:xfrm>
            <a:off x="-12700" y="6775450"/>
            <a:ext cx="2895600" cy="76200"/>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734" name="Google Shape;734;p134"/>
          <p:cNvSpPr/>
          <p:nvPr/>
        </p:nvSpPr>
        <p:spPr>
          <a:xfrm>
            <a:off x="5778500" y="6775450"/>
            <a:ext cx="2895600" cy="76200"/>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735" name="Google Shape;735;p134"/>
          <p:cNvSpPr txBox="1"/>
          <p:nvPr/>
        </p:nvSpPr>
        <p:spPr>
          <a:xfrm>
            <a:off x="6858000" y="762000"/>
            <a:ext cx="2209800" cy="55403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FFFF"/>
              </a:buClr>
              <a:buSzPts val="2900"/>
              <a:buFont typeface="Arial"/>
              <a:buNone/>
            </a:pPr>
            <a:r>
              <a:rPr lang="en-US" sz="2900" b="1" i="0" u="none" strike="noStrike" cap="none">
                <a:solidFill>
                  <a:srgbClr val="FFFFFF"/>
                </a:solidFill>
                <a:latin typeface="Arial"/>
                <a:ea typeface="Arial"/>
                <a:cs typeface="Arial"/>
                <a:sym typeface="Arial"/>
              </a:rPr>
              <a:t>BITS</a:t>
            </a:r>
            <a:r>
              <a:rPr lang="en-US" sz="2900" b="0" i="0" u="none" strike="noStrike" cap="none">
                <a:solidFill>
                  <a:srgbClr val="FFFFFF"/>
                </a:solidFill>
                <a:latin typeface="Arial"/>
                <a:ea typeface="Arial"/>
                <a:cs typeface="Arial"/>
                <a:sym typeface="Arial"/>
              </a:rPr>
              <a:t> Pilani</a:t>
            </a:r>
            <a:endParaRPr sz="1400" b="0" i="0" u="none" strike="noStrike" cap="none">
              <a:solidFill>
                <a:srgbClr val="000000"/>
              </a:solidFill>
              <a:latin typeface="Arial"/>
              <a:ea typeface="Arial"/>
              <a:cs typeface="Arial"/>
              <a:sym typeface="Arial"/>
            </a:endParaRPr>
          </a:p>
        </p:txBody>
      </p:sp>
      <p:sp>
        <p:nvSpPr>
          <p:cNvPr id="736" name="Google Shape;736;p134"/>
          <p:cNvSpPr txBox="1"/>
          <p:nvPr/>
        </p:nvSpPr>
        <p:spPr>
          <a:xfrm>
            <a:off x="7086600" y="1171575"/>
            <a:ext cx="1905000" cy="27622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1200"/>
              <a:buFont typeface="Arial"/>
              <a:buNone/>
            </a:pPr>
            <a:r>
              <a:rPr lang="en-US" sz="1200" b="0" i="0" u="none" strike="noStrike" cap="none">
                <a:solidFill>
                  <a:srgbClr val="FFFFFF"/>
                </a:solidFill>
                <a:latin typeface="Arial"/>
                <a:ea typeface="Arial"/>
                <a:cs typeface="Arial"/>
                <a:sym typeface="Arial"/>
              </a:rPr>
              <a:t>Pilani Campus</a:t>
            </a:r>
            <a:endParaRPr sz="1400" b="0" i="0" u="none" strike="noStrike" cap="none">
              <a:solidFill>
                <a:srgbClr val="000000"/>
              </a:solidFill>
              <a:latin typeface="Arial"/>
              <a:ea typeface="Arial"/>
              <a:cs typeface="Arial"/>
              <a:sym typeface="Arial"/>
            </a:endParaRPr>
          </a:p>
        </p:txBody>
      </p:sp>
      <p:sp>
        <p:nvSpPr>
          <p:cNvPr id="737" name="Google Shape;737;p134"/>
          <p:cNvSpPr txBox="1">
            <a:spLocks noGrp="1"/>
          </p:cNvSpPr>
          <p:nvPr>
            <p:ph type="body" idx="1"/>
          </p:nvPr>
        </p:nvSpPr>
        <p:spPr>
          <a:xfrm>
            <a:off x="304800" y="4648200"/>
            <a:ext cx="8458200" cy="1600200"/>
          </a:xfrm>
          <a:prstGeom prst="rect">
            <a:avLst/>
          </a:prstGeom>
          <a:noFill/>
          <a:ln>
            <a:noFill/>
          </a:ln>
        </p:spPr>
        <p:txBody>
          <a:bodyPr spcFirstLastPara="1" wrap="square" lIns="91425" tIns="45700" rIns="91425" bIns="45700" anchor="t" anchorCtr="0">
            <a:noAutofit/>
          </a:bodyPr>
          <a:lstStyle>
            <a:lvl1pPr marL="457200" lvl="0" indent="-228600" algn="l">
              <a:lnSpc>
                <a:spcPct val="104999"/>
              </a:lnSpc>
              <a:spcBef>
                <a:spcPts val="0"/>
              </a:spcBef>
              <a:spcAft>
                <a:spcPts val="0"/>
              </a:spcAft>
              <a:buClr>
                <a:schemeClr val="dk1"/>
              </a:buClr>
              <a:buSzPts val="4000"/>
              <a:buNone/>
              <a:defRPr sz="4000" b="1">
                <a:latin typeface="Arial"/>
                <a:ea typeface="Arial"/>
                <a:cs typeface="Arial"/>
                <a:sym typeface="Arial"/>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4_Title and Content">
  <p:cSld name="4_Title and Content">
    <p:spTree>
      <p:nvGrpSpPr>
        <p:cNvPr id="1" name="Shape 738"/>
        <p:cNvGrpSpPr/>
        <p:nvPr/>
      </p:nvGrpSpPr>
      <p:grpSpPr>
        <a:xfrm>
          <a:off x="0" y="0"/>
          <a:ext cx="0" cy="0"/>
          <a:chOff x="0" y="0"/>
          <a:chExt cx="0" cy="0"/>
        </a:xfrm>
      </p:grpSpPr>
      <p:sp>
        <p:nvSpPr>
          <p:cNvPr id="739" name="Google Shape;739;p135"/>
          <p:cNvSpPr txBox="1"/>
          <p:nvPr/>
        </p:nvSpPr>
        <p:spPr>
          <a:xfrm>
            <a:off x="3276600" y="6596063"/>
            <a:ext cx="5867400" cy="261937"/>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101141"/>
              </a:buClr>
              <a:buSzPts val="1100"/>
              <a:buFont typeface="Arial"/>
              <a:buNone/>
            </a:pPr>
            <a:r>
              <a:rPr lang="en-US" sz="1100" b="1" i="0" u="none" strike="noStrike" cap="none">
                <a:solidFill>
                  <a:srgbClr val="101141"/>
                </a:solidFill>
                <a:latin typeface="Arial"/>
                <a:ea typeface="Arial"/>
                <a:cs typeface="Arial"/>
                <a:sym typeface="Arial"/>
              </a:rPr>
              <a:t>BITS </a:t>
            </a:r>
            <a:r>
              <a:rPr lang="en-US" sz="1100" b="0" i="0" u="none" strike="noStrike" cap="none">
                <a:solidFill>
                  <a:srgbClr val="101141"/>
                </a:solidFill>
                <a:latin typeface="Arial"/>
                <a:ea typeface="Arial"/>
                <a:cs typeface="Arial"/>
                <a:sym typeface="Arial"/>
              </a:rPr>
              <a:t>Pilani, Pilani Campus</a:t>
            </a:r>
            <a:endParaRPr sz="1400" b="0" i="0" u="none" strike="noStrike" cap="none">
              <a:solidFill>
                <a:srgbClr val="000000"/>
              </a:solidFill>
              <a:latin typeface="Arial"/>
              <a:ea typeface="Arial"/>
              <a:cs typeface="Arial"/>
              <a:sym typeface="Arial"/>
            </a:endParaRPr>
          </a:p>
        </p:txBody>
      </p:sp>
      <p:grpSp>
        <p:nvGrpSpPr>
          <p:cNvPr id="740" name="Google Shape;740;p135"/>
          <p:cNvGrpSpPr/>
          <p:nvPr/>
        </p:nvGrpSpPr>
        <p:grpSpPr>
          <a:xfrm>
            <a:off x="2084388" y="6550025"/>
            <a:ext cx="7059612" cy="49213"/>
            <a:chOff x="2083888" y="6550671"/>
            <a:chExt cx="7060112" cy="48665"/>
          </a:xfrm>
        </p:grpSpPr>
        <p:sp>
          <p:nvSpPr>
            <p:cNvPr id="741" name="Google Shape;741;p135"/>
            <p:cNvSpPr/>
            <p:nvPr/>
          </p:nvSpPr>
          <p:spPr>
            <a:xfrm>
              <a:off x="4630418" y="6550671"/>
              <a:ext cx="2329027" cy="48665"/>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742" name="Google Shape;742;p135"/>
            <p:cNvSpPr/>
            <p:nvPr/>
          </p:nvSpPr>
          <p:spPr>
            <a:xfrm>
              <a:off x="6908642" y="6550671"/>
              <a:ext cx="2235358" cy="45525"/>
            </a:xfrm>
            <a:prstGeom prst="rect">
              <a:avLst/>
            </a:prstGeom>
            <a:solidFill>
              <a:srgbClr val="E31C2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743" name="Google Shape;743;p135"/>
            <p:cNvSpPr/>
            <p:nvPr/>
          </p:nvSpPr>
          <p:spPr>
            <a:xfrm>
              <a:off x="2083888" y="6550671"/>
              <a:ext cx="2581458" cy="48665"/>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grpSp>
      <p:pic>
        <p:nvPicPr>
          <p:cNvPr id="744" name="Google Shape;744;p135" descr="Picture 7.png"/>
          <p:cNvPicPr preferRelativeResize="0"/>
          <p:nvPr/>
        </p:nvPicPr>
        <p:blipFill rotWithShape="1">
          <a:blip r:embed="rId2">
            <a:alphaModFix/>
          </a:blip>
          <a:srcRect l="1923" b="5334"/>
          <a:stretch/>
        </p:blipFill>
        <p:spPr>
          <a:xfrm>
            <a:off x="6629400" y="0"/>
            <a:ext cx="2193925" cy="692150"/>
          </a:xfrm>
          <a:prstGeom prst="rect">
            <a:avLst/>
          </a:prstGeom>
          <a:noFill/>
          <a:ln>
            <a:noFill/>
          </a:ln>
        </p:spPr>
      </p:pic>
      <p:grpSp>
        <p:nvGrpSpPr>
          <p:cNvPr id="745" name="Google Shape;745;p135"/>
          <p:cNvGrpSpPr/>
          <p:nvPr/>
        </p:nvGrpSpPr>
        <p:grpSpPr>
          <a:xfrm>
            <a:off x="2133600" y="6553200"/>
            <a:ext cx="7010400" cy="46038"/>
            <a:chOff x="1905000" y="6553200"/>
            <a:chExt cx="7010400" cy="45719"/>
          </a:xfrm>
        </p:grpSpPr>
        <p:sp>
          <p:nvSpPr>
            <p:cNvPr id="746" name="Google Shape;746;p135"/>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747" name="Google Shape;747;p135"/>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748" name="Google Shape;748;p135"/>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grpSp>
      <p:grpSp>
        <p:nvGrpSpPr>
          <p:cNvPr id="749" name="Google Shape;749;p135"/>
          <p:cNvGrpSpPr/>
          <p:nvPr/>
        </p:nvGrpSpPr>
        <p:grpSpPr>
          <a:xfrm>
            <a:off x="0" y="1295400"/>
            <a:ext cx="7010400" cy="46038"/>
            <a:chOff x="1905000" y="6553200"/>
            <a:chExt cx="7010400" cy="45719"/>
          </a:xfrm>
        </p:grpSpPr>
        <p:sp>
          <p:nvSpPr>
            <p:cNvPr id="750" name="Google Shape;750;p135"/>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751" name="Google Shape;751;p135"/>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752" name="Google Shape;752;p135"/>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grpSp>
      <p:sp>
        <p:nvSpPr>
          <p:cNvPr id="753" name="Google Shape;753;p135"/>
          <p:cNvSpPr txBox="1">
            <a:spLocks noGrp="1"/>
          </p:cNvSpPr>
          <p:nvPr>
            <p:ph type="body" idx="1"/>
          </p:nvPr>
        </p:nvSpPr>
        <p:spPr>
          <a:xfrm>
            <a:off x="304800" y="1493837"/>
            <a:ext cx="8229600" cy="4525963"/>
          </a:xfrm>
          <a:prstGeom prst="rect">
            <a:avLst/>
          </a:prstGeom>
          <a:noFill/>
          <a:ln>
            <a:noFill/>
          </a:ln>
        </p:spPr>
        <p:txBody>
          <a:bodyPr spcFirstLastPara="1" wrap="square" lIns="91425" tIns="45700" rIns="91425" bIns="45700" anchor="t" anchorCtr="0">
            <a:noAutofit/>
          </a:bodyPr>
          <a:lstStyle>
            <a:lvl1pPr marL="457200" marR="0" lvl="0" indent="-228600" algn="l">
              <a:lnSpc>
                <a:spcPct val="100000"/>
              </a:lnSpc>
              <a:spcBef>
                <a:spcPts val="480"/>
              </a:spcBef>
              <a:spcAft>
                <a:spcPts val="0"/>
              </a:spcAft>
              <a:buClr>
                <a:srgbClr val="101141"/>
              </a:buClr>
              <a:buSzPts val="2400"/>
              <a:buFont typeface="Arial"/>
              <a:buNone/>
              <a:defRPr sz="2400">
                <a:latin typeface="Arial"/>
                <a:ea typeface="Arial"/>
                <a:cs typeface="Arial"/>
                <a:sym typeface="Arial"/>
              </a:defRPr>
            </a:lvl1pPr>
            <a:lvl2pPr marL="914400" marR="0" lvl="1" indent="-330200" algn="l">
              <a:lnSpc>
                <a:spcPct val="100000"/>
              </a:lnSpc>
              <a:spcBef>
                <a:spcPts val="320"/>
              </a:spcBef>
              <a:spcAft>
                <a:spcPts val="0"/>
              </a:spcAft>
              <a:buClr>
                <a:schemeClr val="dk1"/>
              </a:buClr>
              <a:buSzPts val="1600"/>
              <a:buFont typeface="Arial"/>
              <a:buChar char="–"/>
              <a:defRPr sz="1600">
                <a:latin typeface="Arial"/>
                <a:ea typeface="Arial"/>
                <a:cs typeface="Arial"/>
                <a:sym typeface="Arial"/>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754" name="Google Shape;754;p135"/>
          <p:cNvSpPr txBox="1">
            <a:spLocks noGrp="1"/>
          </p:cNvSpPr>
          <p:nvPr>
            <p:ph type="body" idx="2"/>
          </p:nvPr>
        </p:nvSpPr>
        <p:spPr>
          <a:xfrm>
            <a:off x="304800" y="152400"/>
            <a:ext cx="6324600" cy="11430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0"/>
              </a:spcBef>
              <a:spcAft>
                <a:spcPts val="0"/>
              </a:spcAft>
              <a:buClr>
                <a:schemeClr val="dk1"/>
              </a:buClr>
              <a:buSzPts val="3600"/>
              <a:buNone/>
              <a:defRPr sz="3600" b="1">
                <a:latin typeface="Arial"/>
                <a:ea typeface="Arial"/>
                <a:cs typeface="Arial"/>
                <a:sym typeface="Arial"/>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3_Title and Content">
  <p:cSld name="3_Title and Content">
    <p:spTree>
      <p:nvGrpSpPr>
        <p:cNvPr id="1" name="Shape 755"/>
        <p:cNvGrpSpPr/>
        <p:nvPr/>
      </p:nvGrpSpPr>
      <p:grpSpPr>
        <a:xfrm>
          <a:off x="0" y="0"/>
          <a:ext cx="0" cy="0"/>
          <a:chOff x="0" y="0"/>
          <a:chExt cx="0" cy="0"/>
        </a:xfrm>
      </p:grpSpPr>
      <p:sp>
        <p:nvSpPr>
          <p:cNvPr id="756" name="Google Shape;756;p136"/>
          <p:cNvSpPr txBox="1"/>
          <p:nvPr/>
        </p:nvSpPr>
        <p:spPr>
          <a:xfrm>
            <a:off x="3276600" y="6596063"/>
            <a:ext cx="5867400" cy="261937"/>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101141"/>
              </a:buClr>
              <a:buSzPts val="1100"/>
              <a:buFont typeface="Arial"/>
              <a:buNone/>
            </a:pPr>
            <a:r>
              <a:rPr lang="en-US" sz="1100" b="1" i="0" u="none" strike="noStrike" cap="none">
                <a:solidFill>
                  <a:srgbClr val="101141"/>
                </a:solidFill>
                <a:latin typeface="Arial"/>
                <a:ea typeface="Arial"/>
                <a:cs typeface="Arial"/>
                <a:sym typeface="Arial"/>
              </a:rPr>
              <a:t>BITS </a:t>
            </a:r>
            <a:r>
              <a:rPr lang="en-US" sz="1100" b="0" i="0" u="none" strike="noStrike" cap="none">
                <a:solidFill>
                  <a:srgbClr val="101141"/>
                </a:solidFill>
                <a:latin typeface="Arial"/>
                <a:ea typeface="Arial"/>
                <a:cs typeface="Arial"/>
                <a:sym typeface="Arial"/>
              </a:rPr>
              <a:t>Pilani, Pilani Campus</a:t>
            </a:r>
            <a:endParaRPr sz="1400" b="0" i="0" u="none" strike="noStrike" cap="none">
              <a:solidFill>
                <a:srgbClr val="000000"/>
              </a:solidFill>
              <a:latin typeface="Arial"/>
              <a:ea typeface="Arial"/>
              <a:cs typeface="Arial"/>
              <a:sym typeface="Arial"/>
            </a:endParaRPr>
          </a:p>
        </p:txBody>
      </p:sp>
      <p:grpSp>
        <p:nvGrpSpPr>
          <p:cNvPr id="757" name="Google Shape;757;p136"/>
          <p:cNvGrpSpPr/>
          <p:nvPr/>
        </p:nvGrpSpPr>
        <p:grpSpPr>
          <a:xfrm>
            <a:off x="2084388" y="6550025"/>
            <a:ext cx="7059612" cy="49213"/>
            <a:chOff x="2083888" y="6550671"/>
            <a:chExt cx="7060112" cy="48665"/>
          </a:xfrm>
        </p:grpSpPr>
        <p:sp>
          <p:nvSpPr>
            <p:cNvPr id="758" name="Google Shape;758;p136"/>
            <p:cNvSpPr/>
            <p:nvPr/>
          </p:nvSpPr>
          <p:spPr>
            <a:xfrm>
              <a:off x="4630418" y="6550671"/>
              <a:ext cx="2329027" cy="48665"/>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759" name="Google Shape;759;p136"/>
            <p:cNvSpPr/>
            <p:nvPr/>
          </p:nvSpPr>
          <p:spPr>
            <a:xfrm>
              <a:off x="6908642" y="6550671"/>
              <a:ext cx="2235358" cy="45525"/>
            </a:xfrm>
            <a:prstGeom prst="rect">
              <a:avLst/>
            </a:prstGeom>
            <a:solidFill>
              <a:srgbClr val="E31C2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760" name="Google Shape;760;p136"/>
            <p:cNvSpPr/>
            <p:nvPr/>
          </p:nvSpPr>
          <p:spPr>
            <a:xfrm>
              <a:off x="2083888" y="6550671"/>
              <a:ext cx="2581458" cy="48665"/>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grpSp>
      <p:pic>
        <p:nvPicPr>
          <p:cNvPr id="761" name="Google Shape;761;p136" descr="Picture 7.png"/>
          <p:cNvPicPr preferRelativeResize="0"/>
          <p:nvPr/>
        </p:nvPicPr>
        <p:blipFill rotWithShape="1">
          <a:blip r:embed="rId2">
            <a:alphaModFix/>
          </a:blip>
          <a:srcRect l="1923" b="5334"/>
          <a:stretch/>
        </p:blipFill>
        <p:spPr>
          <a:xfrm>
            <a:off x="6629400" y="0"/>
            <a:ext cx="2193925" cy="692150"/>
          </a:xfrm>
          <a:prstGeom prst="rect">
            <a:avLst/>
          </a:prstGeom>
          <a:noFill/>
          <a:ln>
            <a:noFill/>
          </a:ln>
        </p:spPr>
      </p:pic>
      <p:grpSp>
        <p:nvGrpSpPr>
          <p:cNvPr id="762" name="Google Shape;762;p136"/>
          <p:cNvGrpSpPr/>
          <p:nvPr/>
        </p:nvGrpSpPr>
        <p:grpSpPr>
          <a:xfrm>
            <a:off x="2133600" y="6553200"/>
            <a:ext cx="7010400" cy="46038"/>
            <a:chOff x="1905000" y="6553200"/>
            <a:chExt cx="7010400" cy="45719"/>
          </a:xfrm>
        </p:grpSpPr>
        <p:sp>
          <p:nvSpPr>
            <p:cNvPr id="763" name="Google Shape;763;p136"/>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764" name="Google Shape;764;p136"/>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765" name="Google Shape;765;p136"/>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grpSp>
      <p:grpSp>
        <p:nvGrpSpPr>
          <p:cNvPr id="766" name="Google Shape;766;p136"/>
          <p:cNvGrpSpPr/>
          <p:nvPr/>
        </p:nvGrpSpPr>
        <p:grpSpPr>
          <a:xfrm>
            <a:off x="0" y="1295400"/>
            <a:ext cx="7010400" cy="46038"/>
            <a:chOff x="1905000" y="6553200"/>
            <a:chExt cx="7010400" cy="45719"/>
          </a:xfrm>
        </p:grpSpPr>
        <p:sp>
          <p:nvSpPr>
            <p:cNvPr id="767" name="Google Shape;767;p136"/>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768" name="Google Shape;768;p136"/>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769" name="Google Shape;769;p136"/>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grpSp>
      <p:sp>
        <p:nvSpPr>
          <p:cNvPr id="770" name="Google Shape;770;p136"/>
          <p:cNvSpPr txBox="1">
            <a:spLocks noGrp="1"/>
          </p:cNvSpPr>
          <p:nvPr>
            <p:ph type="body" idx="1"/>
          </p:nvPr>
        </p:nvSpPr>
        <p:spPr>
          <a:xfrm>
            <a:off x="304800" y="1493837"/>
            <a:ext cx="8229600" cy="4525963"/>
          </a:xfrm>
          <a:prstGeom prst="rect">
            <a:avLst/>
          </a:prstGeom>
          <a:noFill/>
          <a:ln>
            <a:noFill/>
          </a:ln>
        </p:spPr>
        <p:txBody>
          <a:bodyPr spcFirstLastPara="1" wrap="square" lIns="91425" tIns="45700" rIns="91425" bIns="45700" anchor="t" anchorCtr="0">
            <a:noAutofit/>
          </a:bodyPr>
          <a:lstStyle>
            <a:lvl1pPr marL="457200" marR="0" lvl="0" indent="-228600" algn="l">
              <a:lnSpc>
                <a:spcPct val="100000"/>
              </a:lnSpc>
              <a:spcBef>
                <a:spcPts val="480"/>
              </a:spcBef>
              <a:spcAft>
                <a:spcPts val="0"/>
              </a:spcAft>
              <a:buClr>
                <a:srgbClr val="101141"/>
              </a:buClr>
              <a:buSzPts val="2400"/>
              <a:buFont typeface="Arial"/>
              <a:buNone/>
              <a:defRPr sz="2400">
                <a:latin typeface="Arial"/>
                <a:ea typeface="Arial"/>
                <a:cs typeface="Arial"/>
                <a:sym typeface="Arial"/>
              </a:defRPr>
            </a:lvl1pPr>
            <a:lvl2pPr marL="914400" marR="0" lvl="1" indent="-330200" algn="l">
              <a:lnSpc>
                <a:spcPct val="100000"/>
              </a:lnSpc>
              <a:spcBef>
                <a:spcPts val="320"/>
              </a:spcBef>
              <a:spcAft>
                <a:spcPts val="0"/>
              </a:spcAft>
              <a:buClr>
                <a:schemeClr val="dk1"/>
              </a:buClr>
              <a:buSzPts val="1600"/>
              <a:buFont typeface="Arial"/>
              <a:buChar char="–"/>
              <a:defRPr sz="1600">
                <a:latin typeface="Arial"/>
                <a:ea typeface="Arial"/>
                <a:cs typeface="Arial"/>
                <a:sym typeface="Arial"/>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771" name="Google Shape;771;p136"/>
          <p:cNvSpPr txBox="1">
            <a:spLocks noGrp="1"/>
          </p:cNvSpPr>
          <p:nvPr>
            <p:ph type="body" idx="2"/>
          </p:nvPr>
        </p:nvSpPr>
        <p:spPr>
          <a:xfrm>
            <a:off x="304800" y="152400"/>
            <a:ext cx="6324600" cy="11430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0"/>
              </a:spcBef>
              <a:spcAft>
                <a:spcPts val="0"/>
              </a:spcAft>
              <a:buClr>
                <a:schemeClr val="dk1"/>
              </a:buClr>
              <a:buSzPts val="3600"/>
              <a:buNone/>
              <a:defRPr sz="3600" b="1">
                <a:latin typeface="Arial"/>
                <a:ea typeface="Arial"/>
                <a:cs typeface="Arial"/>
                <a:sym typeface="Arial"/>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772"/>
        <p:cNvGrpSpPr/>
        <p:nvPr/>
      </p:nvGrpSpPr>
      <p:grpSpPr>
        <a:xfrm>
          <a:off x="0" y="0"/>
          <a:ext cx="0" cy="0"/>
          <a:chOff x="0" y="0"/>
          <a:chExt cx="0" cy="0"/>
        </a:xfrm>
      </p:grpSpPr>
      <p:pic>
        <p:nvPicPr>
          <p:cNvPr id="773" name="Google Shape;773;p137" descr="Picture 7.png"/>
          <p:cNvPicPr preferRelativeResize="0"/>
          <p:nvPr/>
        </p:nvPicPr>
        <p:blipFill rotWithShape="1">
          <a:blip r:embed="rId2">
            <a:alphaModFix/>
          </a:blip>
          <a:srcRect l="1923" b="5334"/>
          <a:stretch/>
        </p:blipFill>
        <p:spPr>
          <a:xfrm>
            <a:off x="6629400" y="0"/>
            <a:ext cx="2193925" cy="692150"/>
          </a:xfrm>
          <a:prstGeom prst="rect">
            <a:avLst/>
          </a:prstGeom>
          <a:noFill/>
          <a:ln>
            <a:noFill/>
          </a:ln>
        </p:spPr>
      </p:pic>
      <p:grpSp>
        <p:nvGrpSpPr>
          <p:cNvPr id="774" name="Google Shape;774;p137"/>
          <p:cNvGrpSpPr/>
          <p:nvPr/>
        </p:nvGrpSpPr>
        <p:grpSpPr>
          <a:xfrm>
            <a:off x="0" y="1295400"/>
            <a:ext cx="7010400" cy="46038"/>
            <a:chOff x="1905000" y="6553200"/>
            <a:chExt cx="7010400" cy="45719"/>
          </a:xfrm>
        </p:grpSpPr>
        <p:sp>
          <p:nvSpPr>
            <p:cNvPr id="775" name="Google Shape;775;p137"/>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776" name="Google Shape;776;p137"/>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777" name="Google Shape;777;p137"/>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grpSp>
      <p:grpSp>
        <p:nvGrpSpPr>
          <p:cNvPr id="778" name="Google Shape;778;p137"/>
          <p:cNvGrpSpPr/>
          <p:nvPr/>
        </p:nvGrpSpPr>
        <p:grpSpPr>
          <a:xfrm>
            <a:off x="2133600" y="6553200"/>
            <a:ext cx="7010400" cy="46038"/>
            <a:chOff x="1905000" y="6553200"/>
            <a:chExt cx="7010400" cy="45719"/>
          </a:xfrm>
        </p:grpSpPr>
        <p:sp>
          <p:nvSpPr>
            <p:cNvPr id="779" name="Google Shape;779;p137"/>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780" name="Google Shape;780;p137"/>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781" name="Google Shape;781;p137"/>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grpSp>
      <p:sp>
        <p:nvSpPr>
          <p:cNvPr id="782" name="Google Shape;782;p137"/>
          <p:cNvSpPr txBox="1"/>
          <p:nvPr/>
        </p:nvSpPr>
        <p:spPr>
          <a:xfrm>
            <a:off x="3276600" y="6596063"/>
            <a:ext cx="5867400" cy="261937"/>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101141"/>
              </a:buClr>
              <a:buSzPts val="1100"/>
              <a:buFont typeface="Arial"/>
              <a:buNone/>
            </a:pPr>
            <a:r>
              <a:rPr lang="en-US" sz="1100" b="1" i="0" u="none" strike="noStrike" cap="none">
                <a:solidFill>
                  <a:srgbClr val="101141"/>
                </a:solidFill>
                <a:latin typeface="Arial"/>
                <a:ea typeface="Arial"/>
                <a:cs typeface="Arial"/>
                <a:sym typeface="Arial"/>
              </a:rPr>
              <a:t>BITS </a:t>
            </a:r>
            <a:r>
              <a:rPr lang="en-US" sz="1100" b="0" i="0" u="none" strike="noStrike" cap="none">
                <a:solidFill>
                  <a:srgbClr val="101141"/>
                </a:solidFill>
                <a:latin typeface="Arial"/>
                <a:ea typeface="Arial"/>
                <a:cs typeface="Arial"/>
                <a:sym typeface="Arial"/>
              </a:rPr>
              <a:t>Pilani, Pilani Campus</a:t>
            </a:r>
            <a:endParaRPr sz="1400" b="0" i="0" u="none" strike="noStrike" cap="none">
              <a:solidFill>
                <a:srgbClr val="000000"/>
              </a:solidFill>
              <a:latin typeface="Arial"/>
              <a:ea typeface="Arial"/>
              <a:cs typeface="Arial"/>
              <a:sym typeface="Arial"/>
            </a:endParaRPr>
          </a:p>
        </p:txBody>
      </p:sp>
      <p:sp>
        <p:nvSpPr>
          <p:cNvPr id="783" name="Google Shape;783;p137"/>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Autofit/>
          </a:bodyPr>
          <a:lstStyle>
            <a:lvl1pPr marL="457200" marR="0" lvl="0" indent="-228600" algn="l">
              <a:lnSpc>
                <a:spcPct val="100000"/>
              </a:lnSpc>
              <a:spcBef>
                <a:spcPts val="560"/>
              </a:spcBef>
              <a:spcAft>
                <a:spcPts val="0"/>
              </a:spcAft>
              <a:buClr>
                <a:srgbClr val="101141"/>
              </a:buClr>
              <a:buSzPts val="2800"/>
              <a:buFont typeface="Arial"/>
              <a:buNone/>
              <a:defRPr sz="2800"/>
            </a:lvl1pPr>
            <a:lvl2pPr marL="914400" marR="0" lvl="1" indent="-330200" algn="l">
              <a:lnSpc>
                <a:spcPct val="100000"/>
              </a:lnSpc>
              <a:spcBef>
                <a:spcPts val="320"/>
              </a:spcBef>
              <a:spcAft>
                <a:spcPts val="0"/>
              </a:spcAft>
              <a:buClr>
                <a:schemeClr val="dk1"/>
              </a:buClr>
              <a:buSzPts val="1600"/>
              <a:buFont typeface="Arial"/>
              <a:buChar char="–"/>
              <a:defRPr sz="1600"/>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784" name="Google Shape;784;p137"/>
          <p:cNvSpPr txBox="1">
            <a:spLocks noGrp="1"/>
          </p:cNvSpPr>
          <p:nvPr>
            <p:ph type="body" idx="2"/>
          </p:nvPr>
        </p:nvSpPr>
        <p:spPr>
          <a:xfrm>
            <a:off x="4953000" y="1600200"/>
            <a:ext cx="4038600" cy="4525963"/>
          </a:xfrm>
          <a:prstGeom prst="rect">
            <a:avLst/>
          </a:prstGeom>
          <a:noFill/>
          <a:ln>
            <a:noFill/>
          </a:ln>
        </p:spPr>
        <p:txBody>
          <a:bodyPr spcFirstLastPara="1" wrap="square" lIns="91425" tIns="45700" rIns="91425" bIns="45700" anchor="t" anchorCtr="0">
            <a:noAutofit/>
          </a:bodyPr>
          <a:lstStyle>
            <a:lvl1pPr marL="457200" marR="0" lvl="0" indent="-228600" algn="l">
              <a:lnSpc>
                <a:spcPct val="100000"/>
              </a:lnSpc>
              <a:spcBef>
                <a:spcPts val="560"/>
              </a:spcBef>
              <a:spcAft>
                <a:spcPts val="0"/>
              </a:spcAft>
              <a:buClr>
                <a:srgbClr val="101141"/>
              </a:buClr>
              <a:buSzPts val="2800"/>
              <a:buFont typeface="Arial"/>
              <a:buNone/>
              <a:defRPr sz="2800"/>
            </a:lvl1pPr>
            <a:lvl2pPr marL="914400" marR="0" lvl="1" indent="-330200" algn="l">
              <a:lnSpc>
                <a:spcPct val="100000"/>
              </a:lnSpc>
              <a:spcBef>
                <a:spcPts val="320"/>
              </a:spcBef>
              <a:spcAft>
                <a:spcPts val="0"/>
              </a:spcAft>
              <a:buClr>
                <a:schemeClr val="dk1"/>
              </a:buClr>
              <a:buSzPts val="1600"/>
              <a:buFont typeface="Arial"/>
              <a:buChar char="–"/>
              <a:defRPr sz="1600">
                <a:latin typeface="Arial"/>
                <a:ea typeface="Arial"/>
                <a:cs typeface="Arial"/>
                <a:sym typeface="Arial"/>
              </a:defRPr>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785" name="Google Shape;785;p137"/>
          <p:cNvSpPr txBox="1">
            <a:spLocks noGrp="1"/>
          </p:cNvSpPr>
          <p:nvPr>
            <p:ph type="body" idx="3"/>
          </p:nvPr>
        </p:nvSpPr>
        <p:spPr>
          <a:xfrm>
            <a:off x="304800" y="152400"/>
            <a:ext cx="6324600" cy="11430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0"/>
              </a:spcBef>
              <a:spcAft>
                <a:spcPts val="0"/>
              </a:spcAft>
              <a:buClr>
                <a:schemeClr val="dk1"/>
              </a:buClr>
              <a:buSzPts val="3600"/>
              <a:buNone/>
              <a:defRPr sz="3600" b="1">
                <a:latin typeface="Arial"/>
                <a:ea typeface="Arial"/>
                <a:cs typeface="Arial"/>
                <a:sym typeface="Arial"/>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Comparison">
  <p:cSld name="Comparison">
    <p:spTree>
      <p:nvGrpSpPr>
        <p:cNvPr id="1" name="Shape 786"/>
        <p:cNvGrpSpPr/>
        <p:nvPr/>
      </p:nvGrpSpPr>
      <p:grpSpPr>
        <a:xfrm>
          <a:off x="0" y="0"/>
          <a:ext cx="0" cy="0"/>
          <a:chOff x="0" y="0"/>
          <a:chExt cx="0" cy="0"/>
        </a:xfrm>
      </p:grpSpPr>
      <p:grpSp>
        <p:nvGrpSpPr>
          <p:cNvPr id="787" name="Google Shape;787;p138"/>
          <p:cNvGrpSpPr/>
          <p:nvPr/>
        </p:nvGrpSpPr>
        <p:grpSpPr>
          <a:xfrm>
            <a:off x="0" y="1295400"/>
            <a:ext cx="7010400" cy="46038"/>
            <a:chOff x="1905000" y="6553200"/>
            <a:chExt cx="7010400" cy="45719"/>
          </a:xfrm>
        </p:grpSpPr>
        <p:sp>
          <p:nvSpPr>
            <p:cNvPr id="788" name="Google Shape;788;p138"/>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789" name="Google Shape;789;p138"/>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790" name="Google Shape;790;p138"/>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grpSp>
      <p:grpSp>
        <p:nvGrpSpPr>
          <p:cNvPr id="791" name="Google Shape;791;p138"/>
          <p:cNvGrpSpPr/>
          <p:nvPr/>
        </p:nvGrpSpPr>
        <p:grpSpPr>
          <a:xfrm>
            <a:off x="2133600" y="6553200"/>
            <a:ext cx="7010400" cy="46038"/>
            <a:chOff x="1905000" y="6553200"/>
            <a:chExt cx="7010400" cy="45719"/>
          </a:xfrm>
        </p:grpSpPr>
        <p:sp>
          <p:nvSpPr>
            <p:cNvPr id="792" name="Google Shape;792;p138"/>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793" name="Google Shape;793;p138"/>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794" name="Google Shape;794;p138"/>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grpSp>
      <p:pic>
        <p:nvPicPr>
          <p:cNvPr id="795" name="Google Shape;795;p138" descr="Picture 7.png"/>
          <p:cNvPicPr preferRelativeResize="0"/>
          <p:nvPr/>
        </p:nvPicPr>
        <p:blipFill rotWithShape="1">
          <a:blip r:embed="rId2">
            <a:alphaModFix/>
          </a:blip>
          <a:srcRect l="1923" b="5334"/>
          <a:stretch/>
        </p:blipFill>
        <p:spPr>
          <a:xfrm>
            <a:off x="6629400" y="0"/>
            <a:ext cx="2193925" cy="692150"/>
          </a:xfrm>
          <a:prstGeom prst="rect">
            <a:avLst/>
          </a:prstGeom>
          <a:noFill/>
          <a:ln>
            <a:noFill/>
          </a:ln>
        </p:spPr>
      </p:pic>
      <p:sp>
        <p:nvSpPr>
          <p:cNvPr id="796" name="Google Shape;796;p138"/>
          <p:cNvSpPr txBox="1"/>
          <p:nvPr/>
        </p:nvSpPr>
        <p:spPr>
          <a:xfrm>
            <a:off x="3276600" y="6596063"/>
            <a:ext cx="5867400" cy="261937"/>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101141"/>
              </a:buClr>
              <a:buSzPts val="1100"/>
              <a:buFont typeface="Arial"/>
              <a:buNone/>
            </a:pPr>
            <a:r>
              <a:rPr lang="en-US" sz="1100" b="1" i="0" u="none" strike="noStrike" cap="none">
                <a:solidFill>
                  <a:srgbClr val="101141"/>
                </a:solidFill>
                <a:latin typeface="Arial"/>
                <a:ea typeface="Arial"/>
                <a:cs typeface="Arial"/>
                <a:sym typeface="Arial"/>
              </a:rPr>
              <a:t>BITS </a:t>
            </a:r>
            <a:r>
              <a:rPr lang="en-US" sz="1100" b="0" i="0" u="none" strike="noStrike" cap="none">
                <a:solidFill>
                  <a:srgbClr val="101141"/>
                </a:solidFill>
                <a:latin typeface="Arial"/>
                <a:ea typeface="Arial"/>
                <a:cs typeface="Arial"/>
                <a:sym typeface="Arial"/>
              </a:rPr>
              <a:t>Pilani, Deemed to be University under Section 3 of UGC Act, 1956</a:t>
            </a:r>
            <a:endParaRPr sz="1400" b="0" i="0" u="none" strike="noStrike" cap="none">
              <a:solidFill>
                <a:srgbClr val="000000"/>
              </a:solidFill>
              <a:latin typeface="Arial"/>
              <a:ea typeface="Arial"/>
              <a:cs typeface="Arial"/>
              <a:sym typeface="Arial"/>
            </a:endParaRPr>
          </a:p>
        </p:txBody>
      </p:sp>
      <p:sp>
        <p:nvSpPr>
          <p:cNvPr id="797" name="Google Shape;797;p138"/>
          <p:cNvSpPr txBox="1">
            <a:spLocks noGrp="1"/>
          </p:cNvSpPr>
          <p:nvPr>
            <p:ph type="body" idx="1"/>
          </p:nvPr>
        </p:nvSpPr>
        <p:spPr>
          <a:xfrm>
            <a:off x="457200" y="1535112"/>
            <a:ext cx="4040188" cy="827087"/>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798" name="Google Shape;798;p138"/>
          <p:cNvSpPr txBox="1">
            <a:spLocks noGrp="1"/>
          </p:cNvSpPr>
          <p:nvPr>
            <p:ph type="body" idx="2"/>
          </p:nvPr>
        </p:nvSpPr>
        <p:spPr>
          <a:xfrm>
            <a:off x="457200" y="2362199"/>
            <a:ext cx="4040188" cy="3763963"/>
          </a:xfrm>
          <a:prstGeom prst="rect">
            <a:avLst/>
          </a:prstGeom>
          <a:noFill/>
          <a:ln>
            <a:noFill/>
          </a:ln>
        </p:spPr>
        <p:txBody>
          <a:bodyPr spcFirstLastPara="1" wrap="square" lIns="91425" tIns="45700" rIns="91425" bIns="45700" anchor="t" anchorCtr="0">
            <a:noAutofit/>
          </a:bodyPr>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799" name="Google Shape;799;p138"/>
          <p:cNvSpPr txBox="1">
            <a:spLocks noGrp="1"/>
          </p:cNvSpPr>
          <p:nvPr>
            <p:ph type="body" idx="3"/>
          </p:nvPr>
        </p:nvSpPr>
        <p:spPr>
          <a:xfrm>
            <a:off x="4645025" y="1535112"/>
            <a:ext cx="4041775" cy="827087"/>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800" name="Google Shape;800;p138"/>
          <p:cNvSpPr txBox="1">
            <a:spLocks noGrp="1"/>
          </p:cNvSpPr>
          <p:nvPr>
            <p:ph type="body" idx="4"/>
          </p:nvPr>
        </p:nvSpPr>
        <p:spPr>
          <a:xfrm>
            <a:off x="4645025" y="2362199"/>
            <a:ext cx="4041775" cy="3763963"/>
          </a:xfrm>
          <a:prstGeom prst="rect">
            <a:avLst/>
          </a:prstGeom>
          <a:noFill/>
          <a:ln>
            <a:noFill/>
          </a:ln>
        </p:spPr>
        <p:txBody>
          <a:bodyPr spcFirstLastPara="1" wrap="square" lIns="91425" tIns="45700" rIns="91425" bIns="45700" anchor="t" anchorCtr="0">
            <a:noAutofit/>
          </a:bodyPr>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801" name="Google Shape;801;p138"/>
          <p:cNvSpPr txBox="1">
            <a:spLocks noGrp="1"/>
          </p:cNvSpPr>
          <p:nvPr>
            <p:ph type="body" idx="5"/>
          </p:nvPr>
        </p:nvSpPr>
        <p:spPr>
          <a:xfrm>
            <a:off x="304800" y="152400"/>
            <a:ext cx="6324600" cy="11430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0"/>
              </a:spcBef>
              <a:spcAft>
                <a:spcPts val="0"/>
              </a:spcAft>
              <a:buClr>
                <a:schemeClr val="dk1"/>
              </a:buClr>
              <a:buSzPts val="3600"/>
              <a:buNone/>
              <a:defRPr sz="3600" b="1">
                <a:latin typeface="Arial"/>
                <a:ea typeface="Arial"/>
                <a:cs typeface="Arial"/>
                <a:sym typeface="Arial"/>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802"/>
        <p:cNvGrpSpPr/>
        <p:nvPr/>
      </p:nvGrpSpPr>
      <p:grpSpPr>
        <a:xfrm>
          <a:off x="0" y="0"/>
          <a:ext cx="0" cy="0"/>
          <a:chOff x="0" y="0"/>
          <a:chExt cx="0" cy="0"/>
        </a:xfrm>
      </p:grpSpPr>
      <p:grpSp>
        <p:nvGrpSpPr>
          <p:cNvPr id="803" name="Google Shape;803;p139"/>
          <p:cNvGrpSpPr/>
          <p:nvPr/>
        </p:nvGrpSpPr>
        <p:grpSpPr>
          <a:xfrm>
            <a:off x="0" y="1295400"/>
            <a:ext cx="7010400" cy="46038"/>
            <a:chOff x="1905000" y="6553200"/>
            <a:chExt cx="7010400" cy="45719"/>
          </a:xfrm>
        </p:grpSpPr>
        <p:sp>
          <p:nvSpPr>
            <p:cNvPr id="804" name="Google Shape;804;p139"/>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805" name="Google Shape;805;p139"/>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806" name="Google Shape;806;p139"/>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grpSp>
      <p:grpSp>
        <p:nvGrpSpPr>
          <p:cNvPr id="807" name="Google Shape;807;p139"/>
          <p:cNvGrpSpPr/>
          <p:nvPr/>
        </p:nvGrpSpPr>
        <p:grpSpPr>
          <a:xfrm>
            <a:off x="2133600" y="6553200"/>
            <a:ext cx="7010400" cy="46038"/>
            <a:chOff x="1905000" y="6553200"/>
            <a:chExt cx="7010400" cy="45719"/>
          </a:xfrm>
        </p:grpSpPr>
        <p:sp>
          <p:nvSpPr>
            <p:cNvPr id="808" name="Google Shape;808;p139"/>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809" name="Google Shape;809;p139"/>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810" name="Google Shape;810;p139"/>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grpSp>
      <p:pic>
        <p:nvPicPr>
          <p:cNvPr id="811" name="Google Shape;811;p139" descr="Picture 7.png"/>
          <p:cNvPicPr preferRelativeResize="0"/>
          <p:nvPr/>
        </p:nvPicPr>
        <p:blipFill rotWithShape="1">
          <a:blip r:embed="rId2">
            <a:alphaModFix/>
          </a:blip>
          <a:srcRect l="1923" b="5334"/>
          <a:stretch/>
        </p:blipFill>
        <p:spPr>
          <a:xfrm>
            <a:off x="6629400" y="0"/>
            <a:ext cx="2193925" cy="692150"/>
          </a:xfrm>
          <a:prstGeom prst="rect">
            <a:avLst/>
          </a:prstGeom>
          <a:noFill/>
          <a:ln>
            <a:noFill/>
          </a:ln>
        </p:spPr>
      </p:pic>
      <p:sp>
        <p:nvSpPr>
          <p:cNvPr id="812" name="Google Shape;812;p139"/>
          <p:cNvSpPr txBox="1"/>
          <p:nvPr/>
        </p:nvSpPr>
        <p:spPr>
          <a:xfrm>
            <a:off x="3276600" y="6596063"/>
            <a:ext cx="5867400" cy="261937"/>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101141"/>
              </a:buClr>
              <a:buSzPts val="1100"/>
              <a:buFont typeface="Arial"/>
              <a:buNone/>
            </a:pPr>
            <a:r>
              <a:rPr lang="en-US" sz="1100" b="1" i="0" u="none" strike="noStrike" cap="none">
                <a:solidFill>
                  <a:srgbClr val="101141"/>
                </a:solidFill>
                <a:latin typeface="Arial"/>
                <a:ea typeface="Arial"/>
                <a:cs typeface="Arial"/>
                <a:sym typeface="Arial"/>
              </a:rPr>
              <a:t>BITS </a:t>
            </a:r>
            <a:r>
              <a:rPr lang="en-US" sz="1100" b="0" i="0" u="none" strike="noStrike" cap="none">
                <a:solidFill>
                  <a:srgbClr val="101141"/>
                </a:solidFill>
                <a:latin typeface="Arial"/>
                <a:ea typeface="Arial"/>
                <a:cs typeface="Arial"/>
                <a:sym typeface="Arial"/>
              </a:rPr>
              <a:t>Pilani, Deemed to be University under Section 3 of UGC Act, 1956</a:t>
            </a:r>
            <a:endParaRPr sz="1400" b="0" i="0" u="none" strike="noStrike" cap="none">
              <a:solidFill>
                <a:srgbClr val="000000"/>
              </a:solidFill>
              <a:latin typeface="Arial"/>
              <a:ea typeface="Arial"/>
              <a:cs typeface="Arial"/>
              <a:sym typeface="Arial"/>
            </a:endParaRPr>
          </a:p>
        </p:txBody>
      </p:sp>
      <p:sp>
        <p:nvSpPr>
          <p:cNvPr id="813" name="Google Shape;813;p139"/>
          <p:cNvSpPr txBox="1">
            <a:spLocks noGrp="1"/>
          </p:cNvSpPr>
          <p:nvPr>
            <p:ph type="body" idx="1"/>
          </p:nvPr>
        </p:nvSpPr>
        <p:spPr>
          <a:xfrm>
            <a:off x="304800" y="152400"/>
            <a:ext cx="6324600" cy="11430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0"/>
              </a:spcBef>
              <a:spcAft>
                <a:spcPts val="0"/>
              </a:spcAft>
              <a:buClr>
                <a:schemeClr val="dk1"/>
              </a:buClr>
              <a:buSzPts val="3600"/>
              <a:buNone/>
              <a:defRPr sz="3600" b="1">
                <a:latin typeface="Arial"/>
                <a:ea typeface="Arial"/>
                <a:cs typeface="Arial"/>
                <a:sym typeface="Arial"/>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1_Blank">
  <p:cSld name="1_Blank">
    <p:spTree>
      <p:nvGrpSpPr>
        <p:cNvPr id="1" name="Shape 814"/>
        <p:cNvGrpSpPr/>
        <p:nvPr/>
      </p:nvGrpSpPr>
      <p:grpSpPr>
        <a:xfrm>
          <a:off x="0" y="0"/>
          <a:ext cx="0" cy="0"/>
          <a:chOff x="0" y="0"/>
          <a:chExt cx="0" cy="0"/>
        </a:xfrm>
      </p:grpSpPr>
      <p:grpSp>
        <p:nvGrpSpPr>
          <p:cNvPr id="815" name="Google Shape;815;p140"/>
          <p:cNvGrpSpPr/>
          <p:nvPr/>
        </p:nvGrpSpPr>
        <p:grpSpPr>
          <a:xfrm>
            <a:off x="0" y="1295400"/>
            <a:ext cx="7010400" cy="46038"/>
            <a:chOff x="1905000" y="6553200"/>
            <a:chExt cx="7010400" cy="45719"/>
          </a:xfrm>
        </p:grpSpPr>
        <p:sp>
          <p:nvSpPr>
            <p:cNvPr id="816" name="Google Shape;816;p140"/>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817" name="Google Shape;817;p140"/>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818" name="Google Shape;818;p140"/>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grpSp>
      <p:grpSp>
        <p:nvGrpSpPr>
          <p:cNvPr id="819" name="Google Shape;819;p140"/>
          <p:cNvGrpSpPr/>
          <p:nvPr/>
        </p:nvGrpSpPr>
        <p:grpSpPr>
          <a:xfrm>
            <a:off x="2133600" y="6553200"/>
            <a:ext cx="7010400" cy="46038"/>
            <a:chOff x="1905000" y="6553200"/>
            <a:chExt cx="7010400" cy="45719"/>
          </a:xfrm>
        </p:grpSpPr>
        <p:sp>
          <p:nvSpPr>
            <p:cNvPr id="820" name="Google Shape;820;p140"/>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821" name="Google Shape;821;p140"/>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822" name="Google Shape;822;p140"/>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grpSp>
      <p:pic>
        <p:nvPicPr>
          <p:cNvPr id="823" name="Google Shape;823;p140" descr="Picture 7.png"/>
          <p:cNvPicPr preferRelativeResize="0"/>
          <p:nvPr/>
        </p:nvPicPr>
        <p:blipFill rotWithShape="1">
          <a:blip r:embed="rId2">
            <a:alphaModFix/>
          </a:blip>
          <a:srcRect l="1923" b="5334"/>
          <a:stretch/>
        </p:blipFill>
        <p:spPr>
          <a:xfrm>
            <a:off x="6629400" y="0"/>
            <a:ext cx="2193925" cy="692150"/>
          </a:xfrm>
          <a:prstGeom prst="rect">
            <a:avLst/>
          </a:prstGeom>
          <a:noFill/>
          <a:ln>
            <a:noFill/>
          </a:ln>
        </p:spPr>
      </p:pic>
      <p:sp>
        <p:nvSpPr>
          <p:cNvPr id="824" name="Google Shape;824;p140"/>
          <p:cNvSpPr txBox="1"/>
          <p:nvPr/>
        </p:nvSpPr>
        <p:spPr>
          <a:xfrm>
            <a:off x="3276600" y="6596063"/>
            <a:ext cx="5867400" cy="261937"/>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101141"/>
              </a:buClr>
              <a:buSzPts val="1100"/>
              <a:buFont typeface="Arial"/>
              <a:buNone/>
            </a:pPr>
            <a:r>
              <a:rPr lang="en-US" sz="1100" b="1" i="0" u="none" strike="noStrike" cap="none">
                <a:solidFill>
                  <a:srgbClr val="101141"/>
                </a:solidFill>
                <a:latin typeface="Arial"/>
                <a:ea typeface="Arial"/>
                <a:cs typeface="Arial"/>
                <a:sym typeface="Arial"/>
              </a:rPr>
              <a:t>BITS </a:t>
            </a:r>
            <a:r>
              <a:rPr lang="en-US" sz="1100" b="0" i="0" u="none" strike="noStrike" cap="none">
                <a:solidFill>
                  <a:srgbClr val="101141"/>
                </a:solidFill>
                <a:latin typeface="Arial"/>
                <a:ea typeface="Arial"/>
                <a:cs typeface="Arial"/>
                <a:sym typeface="Arial"/>
              </a:rPr>
              <a:t>Pilani, Deemed to be University under Section 3 of UGC Act, 1956</a:t>
            </a:r>
            <a:endParaRPr sz="1400" b="0" i="0" u="none" strike="noStrike" cap="none">
              <a:solidFill>
                <a:srgbClr val="000000"/>
              </a:solidFill>
              <a:latin typeface="Arial"/>
              <a:ea typeface="Arial"/>
              <a:cs typeface="Arial"/>
              <a:sym typeface="Arial"/>
            </a:endParaRPr>
          </a:p>
        </p:txBody>
      </p:sp>
      <p:sp>
        <p:nvSpPr>
          <p:cNvPr id="825" name="Google Shape;825;p140"/>
          <p:cNvSpPr txBox="1">
            <a:spLocks noGrp="1"/>
          </p:cNvSpPr>
          <p:nvPr>
            <p:ph type="body" idx="1"/>
          </p:nvPr>
        </p:nvSpPr>
        <p:spPr>
          <a:xfrm>
            <a:off x="304800" y="152400"/>
            <a:ext cx="6324600" cy="11430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0"/>
              </a:spcBef>
              <a:spcAft>
                <a:spcPts val="0"/>
              </a:spcAft>
              <a:buClr>
                <a:schemeClr val="dk1"/>
              </a:buClr>
              <a:buSzPts val="3600"/>
              <a:buNone/>
              <a:defRPr sz="3600" b="1">
                <a:latin typeface="Arial"/>
                <a:ea typeface="Arial"/>
                <a:cs typeface="Arial"/>
                <a:sym typeface="Arial"/>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Content with Caption">
  <p:cSld name="Content with Caption">
    <p:spTree>
      <p:nvGrpSpPr>
        <p:cNvPr id="1" name="Shape 826"/>
        <p:cNvGrpSpPr/>
        <p:nvPr/>
      </p:nvGrpSpPr>
      <p:grpSpPr>
        <a:xfrm>
          <a:off x="0" y="0"/>
          <a:ext cx="0" cy="0"/>
          <a:chOff x="0" y="0"/>
          <a:chExt cx="0" cy="0"/>
        </a:xfrm>
      </p:grpSpPr>
      <p:grpSp>
        <p:nvGrpSpPr>
          <p:cNvPr id="827" name="Google Shape;827;p141"/>
          <p:cNvGrpSpPr/>
          <p:nvPr/>
        </p:nvGrpSpPr>
        <p:grpSpPr>
          <a:xfrm>
            <a:off x="0" y="1295400"/>
            <a:ext cx="7010400" cy="46038"/>
            <a:chOff x="1905000" y="6553200"/>
            <a:chExt cx="7010400" cy="45719"/>
          </a:xfrm>
        </p:grpSpPr>
        <p:sp>
          <p:nvSpPr>
            <p:cNvPr id="828" name="Google Shape;828;p141"/>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829" name="Google Shape;829;p141"/>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830" name="Google Shape;830;p141"/>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grpSp>
      <p:grpSp>
        <p:nvGrpSpPr>
          <p:cNvPr id="831" name="Google Shape;831;p141"/>
          <p:cNvGrpSpPr/>
          <p:nvPr/>
        </p:nvGrpSpPr>
        <p:grpSpPr>
          <a:xfrm>
            <a:off x="2133600" y="6553200"/>
            <a:ext cx="7010400" cy="46038"/>
            <a:chOff x="1905000" y="6553200"/>
            <a:chExt cx="7010400" cy="45719"/>
          </a:xfrm>
        </p:grpSpPr>
        <p:sp>
          <p:nvSpPr>
            <p:cNvPr id="832" name="Google Shape;832;p141"/>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833" name="Google Shape;833;p141"/>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834" name="Google Shape;834;p141"/>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grpSp>
      <p:pic>
        <p:nvPicPr>
          <p:cNvPr id="835" name="Google Shape;835;p141" descr="Picture 7.png"/>
          <p:cNvPicPr preferRelativeResize="0"/>
          <p:nvPr/>
        </p:nvPicPr>
        <p:blipFill rotWithShape="1">
          <a:blip r:embed="rId2">
            <a:alphaModFix/>
          </a:blip>
          <a:srcRect l="1923" b="5334"/>
          <a:stretch/>
        </p:blipFill>
        <p:spPr>
          <a:xfrm>
            <a:off x="6629400" y="0"/>
            <a:ext cx="2193925" cy="692150"/>
          </a:xfrm>
          <a:prstGeom prst="rect">
            <a:avLst/>
          </a:prstGeom>
          <a:noFill/>
          <a:ln>
            <a:noFill/>
          </a:ln>
        </p:spPr>
      </p:pic>
      <p:sp>
        <p:nvSpPr>
          <p:cNvPr id="836" name="Google Shape;836;p141"/>
          <p:cNvSpPr txBox="1"/>
          <p:nvPr/>
        </p:nvSpPr>
        <p:spPr>
          <a:xfrm>
            <a:off x="3276600" y="6596063"/>
            <a:ext cx="5867400" cy="261937"/>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101141"/>
              </a:buClr>
              <a:buSzPts val="1100"/>
              <a:buFont typeface="Arial"/>
              <a:buNone/>
            </a:pPr>
            <a:r>
              <a:rPr lang="en-US" sz="1100" b="1" i="0" u="none" strike="noStrike" cap="none">
                <a:solidFill>
                  <a:srgbClr val="101141"/>
                </a:solidFill>
                <a:latin typeface="Arial"/>
                <a:ea typeface="Arial"/>
                <a:cs typeface="Arial"/>
                <a:sym typeface="Arial"/>
              </a:rPr>
              <a:t>BITS </a:t>
            </a:r>
            <a:r>
              <a:rPr lang="en-US" sz="1100" b="0" i="0" u="none" strike="noStrike" cap="none">
                <a:solidFill>
                  <a:srgbClr val="101141"/>
                </a:solidFill>
                <a:latin typeface="Arial"/>
                <a:ea typeface="Arial"/>
                <a:cs typeface="Arial"/>
                <a:sym typeface="Arial"/>
              </a:rPr>
              <a:t>Pilani, Pilani Campus</a:t>
            </a:r>
            <a:endParaRPr sz="1400" b="0" i="0" u="none" strike="noStrike" cap="none">
              <a:solidFill>
                <a:srgbClr val="000000"/>
              </a:solidFill>
              <a:latin typeface="Arial"/>
              <a:ea typeface="Arial"/>
              <a:cs typeface="Arial"/>
              <a:sym typeface="Arial"/>
            </a:endParaRPr>
          </a:p>
        </p:txBody>
      </p:sp>
      <p:sp>
        <p:nvSpPr>
          <p:cNvPr id="837" name="Google Shape;837;p141"/>
          <p:cNvSpPr txBox="1">
            <a:spLocks noGrp="1"/>
          </p:cNvSpPr>
          <p:nvPr>
            <p:ph type="body" idx="1"/>
          </p:nvPr>
        </p:nvSpPr>
        <p:spPr>
          <a:xfrm>
            <a:off x="3575050" y="1600200"/>
            <a:ext cx="5111750" cy="4525963"/>
          </a:xfrm>
          <a:prstGeom prst="rect">
            <a:avLst/>
          </a:prstGeom>
          <a:noFill/>
          <a:ln>
            <a:noFill/>
          </a:ln>
        </p:spPr>
        <p:txBody>
          <a:bodyPr spcFirstLastPara="1" wrap="square" lIns="91425" tIns="45700" rIns="91425" bIns="45700" anchor="t" anchorCtr="0">
            <a:noAutofit/>
          </a:bodyPr>
          <a:lstStyle>
            <a:lvl1pPr marL="457200" lvl="0" indent="-431800" algn="l">
              <a:lnSpc>
                <a:spcPct val="100000"/>
              </a:lnSpc>
              <a:spcBef>
                <a:spcPts val="640"/>
              </a:spcBef>
              <a:spcAft>
                <a:spcPts val="0"/>
              </a:spcAft>
              <a:buClr>
                <a:schemeClr val="dk1"/>
              </a:buClr>
              <a:buSzPts val="3200"/>
              <a:buChar char="•"/>
              <a:defRPr sz="3200"/>
            </a:lvl1pPr>
            <a:lvl2pPr marL="914400" lvl="1" indent="-406400" algn="l">
              <a:lnSpc>
                <a:spcPct val="100000"/>
              </a:lnSpc>
              <a:spcBef>
                <a:spcPts val="560"/>
              </a:spcBef>
              <a:spcAft>
                <a:spcPts val="0"/>
              </a:spcAft>
              <a:buClr>
                <a:schemeClr val="dk1"/>
              </a:buClr>
              <a:buSzPts val="2800"/>
              <a:buChar char="–"/>
              <a:defRPr sz="2800"/>
            </a:lvl2pPr>
            <a:lvl3pPr marL="1371600" lvl="2" indent="-381000" algn="l">
              <a:lnSpc>
                <a:spcPct val="100000"/>
              </a:lnSpc>
              <a:spcBef>
                <a:spcPts val="480"/>
              </a:spcBef>
              <a:spcAft>
                <a:spcPts val="0"/>
              </a:spcAft>
              <a:buClr>
                <a:schemeClr val="dk1"/>
              </a:buClr>
              <a:buSzPts val="2400"/>
              <a:buChar char="•"/>
              <a:defRPr sz="2400"/>
            </a:lvl3pPr>
            <a:lvl4pPr marL="1828800" lvl="3" indent="-355600" algn="l">
              <a:lnSpc>
                <a:spcPct val="100000"/>
              </a:lnSpc>
              <a:spcBef>
                <a:spcPts val="400"/>
              </a:spcBef>
              <a:spcAft>
                <a:spcPts val="0"/>
              </a:spcAft>
              <a:buClr>
                <a:schemeClr val="dk1"/>
              </a:buClr>
              <a:buSzPts val="2000"/>
              <a:buChar char="–"/>
              <a:defRPr sz="2000"/>
            </a:lvl4pPr>
            <a:lvl5pPr marL="2286000" lvl="4" indent="-355600" algn="l">
              <a:lnSpc>
                <a:spcPct val="100000"/>
              </a:lnSpc>
              <a:spcBef>
                <a:spcPts val="400"/>
              </a:spcBef>
              <a:spcAft>
                <a:spcPts val="0"/>
              </a:spcAft>
              <a:buClr>
                <a:schemeClr val="dk1"/>
              </a:buClr>
              <a:buSzPts val="2000"/>
              <a:buChar char="»"/>
              <a:defRPr sz="2000"/>
            </a:lvl5pPr>
            <a:lvl6pPr marL="2743200" lvl="5" indent="-355600" algn="l">
              <a:lnSpc>
                <a:spcPct val="100000"/>
              </a:lnSpc>
              <a:spcBef>
                <a:spcPts val="400"/>
              </a:spcBef>
              <a:spcAft>
                <a:spcPts val="0"/>
              </a:spcAft>
              <a:buClr>
                <a:schemeClr val="dk1"/>
              </a:buClr>
              <a:buSzPts val="2000"/>
              <a:buChar char="•"/>
              <a:defRPr sz="2000"/>
            </a:lvl6pPr>
            <a:lvl7pPr marL="3200400" lvl="6" indent="-355600" algn="l">
              <a:lnSpc>
                <a:spcPct val="100000"/>
              </a:lnSpc>
              <a:spcBef>
                <a:spcPts val="400"/>
              </a:spcBef>
              <a:spcAft>
                <a:spcPts val="0"/>
              </a:spcAft>
              <a:buClr>
                <a:schemeClr val="dk1"/>
              </a:buClr>
              <a:buSzPts val="2000"/>
              <a:buChar char="•"/>
              <a:defRPr sz="2000"/>
            </a:lvl7pPr>
            <a:lvl8pPr marL="3657600" lvl="7" indent="-355600" algn="l">
              <a:lnSpc>
                <a:spcPct val="100000"/>
              </a:lnSpc>
              <a:spcBef>
                <a:spcPts val="400"/>
              </a:spcBef>
              <a:spcAft>
                <a:spcPts val="0"/>
              </a:spcAft>
              <a:buClr>
                <a:schemeClr val="dk1"/>
              </a:buClr>
              <a:buSzPts val="2000"/>
              <a:buChar char="•"/>
              <a:defRPr sz="2000"/>
            </a:lvl8pPr>
            <a:lvl9pPr marL="4114800" lvl="8" indent="-355600" algn="l">
              <a:lnSpc>
                <a:spcPct val="100000"/>
              </a:lnSpc>
              <a:spcBef>
                <a:spcPts val="400"/>
              </a:spcBef>
              <a:spcAft>
                <a:spcPts val="0"/>
              </a:spcAft>
              <a:buClr>
                <a:schemeClr val="dk1"/>
              </a:buClr>
              <a:buSzPts val="2000"/>
              <a:buChar char="•"/>
              <a:defRPr sz="2000"/>
            </a:lvl9pPr>
          </a:lstStyle>
          <a:p>
            <a:endParaRPr/>
          </a:p>
        </p:txBody>
      </p:sp>
      <p:sp>
        <p:nvSpPr>
          <p:cNvPr id="838" name="Google Shape;838;p141"/>
          <p:cNvSpPr txBox="1">
            <a:spLocks noGrp="1"/>
          </p:cNvSpPr>
          <p:nvPr>
            <p:ph type="body" idx="2"/>
          </p:nvPr>
        </p:nvSpPr>
        <p:spPr>
          <a:xfrm>
            <a:off x="457200" y="1600200"/>
            <a:ext cx="3008313" cy="4525963"/>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280"/>
              </a:spcBef>
              <a:spcAft>
                <a:spcPts val="0"/>
              </a:spcAft>
              <a:buClr>
                <a:schemeClr val="dk1"/>
              </a:buClr>
              <a:buSzPts val="1400"/>
              <a:buNone/>
              <a:defRPr sz="14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
        <p:nvSpPr>
          <p:cNvPr id="839" name="Google Shape;839;p141"/>
          <p:cNvSpPr txBox="1">
            <a:spLocks noGrp="1"/>
          </p:cNvSpPr>
          <p:nvPr>
            <p:ph type="body" idx="3"/>
          </p:nvPr>
        </p:nvSpPr>
        <p:spPr>
          <a:xfrm>
            <a:off x="304800" y="152400"/>
            <a:ext cx="6324600" cy="11430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0"/>
              </a:spcBef>
              <a:spcAft>
                <a:spcPts val="0"/>
              </a:spcAft>
              <a:buClr>
                <a:schemeClr val="dk1"/>
              </a:buClr>
              <a:buSzPts val="3600"/>
              <a:buNone/>
              <a:defRPr sz="3600" b="1">
                <a:latin typeface="Arial"/>
                <a:ea typeface="Arial"/>
                <a:cs typeface="Arial"/>
                <a:sym typeface="Arial"/>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Picture with Caption">
  <p:cSld name="Picture with Caption">
    <p:spTree>
      <p:nvGrpSpPr>
        <p:cNvPr id="1" name="Shape 840"/>
        <p:cNvGrpSpPr/>
        <p:nvPr/>
      </p:nvGrpSpPr>
      <p:grpSpPr>
        <a:xfrm>
          <a:off x="0" y="0"/>
          <a:ext cx="0" cy="0"/>
          <a:chOff x="0" y="0"/>
          <a:chExt cx="0" cy="0"/>
        </a:xfrm>
      </p:grpSpPr>
      <p:grpSp>
        <p:nvGrpSpPr>
          <p:cNvPr id="841" name="Google Shape;841;p142"/>
          <p:cNvGrpSpPr/>
          <p:nvPr/>
        </p:nvGrpSpPr>
        <p:grpSpPr>
          <a:xfrm>
            <a:off x="0" y="1295400"/>
            <a:ext cx="7010400" cy="46038"/>
            <a:chOff x="1905000" y="6553200"/>
            <a:chExt cx="7010400" cy="45719"/>
          </a:xfrm>
        </p:grpSpPr>
        <p:sp>
          <p:nvSpPr>
            <p:cNvPr id="842" name="Google Shape;842;p142"/>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843" name="Google Shape;843;p142"/>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844" name="Google Shape;844;p142"/>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grpSp>
      <p:grpSp>
        <p:nvGrpSpPr>
          <p:cNvPr id="845" name="Google Shape;845;p142"/>
          <p:cNvGrpSpPr/>
          <p:nvPr/>
        </p:nvGrpSpPr>
        <p:grpSpPr>
          <a:xfrm>
            <a:off x="2133600" y="6553200"/>
            <a:ext cx="7010400" cy="46038"/>
            <a:chOff x="1905000" y="6553200"/>
            <a:chExt cx="7010400" cy="45719"/>
          </a:xfrm>
        </p:grpSpPr>
        <p:sp>
          <p:nvSpPr>
            <p:cNvPr id="846" name="Google Shape;846;p142"/>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847" name="Google Shape;847;p142"/>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848" name="Google Shape;848;p142"/>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grpSp>
      <p:pic>
        <p:nvPicPr>
          <p:cNvPr id="849" name="Google Shape;849;p142" descr="Picture 7.png"/>
          <p:cNvPicPr preferRelativeResize="0"/>
          <p:nvPr/>
        </p:nvPicPr>
        <p:blipFill rotWithShape="1">
          <a:blip r:embed="rId2">
            <a:alphaModFix/>
          </a:blip>
          <a:srcRect l="1923" b="5334"/>
          <a:stretch/>
        </p:blipFill>
        <p:spPr>
          <a:xfrm>
            <a:off x="6629400" y="0"/>
            <a:ext cx="2193925" cy="692150"/>
          </a:xfrm>
          <a:prstGeom prst="rect">
            <a:avLst/>
          </a:prstGeom>
          <a:noFill/>
          <a:ln>
            <a:noFill/>
          </a:ln>
        </p:spPr>
      </p:pic>
      <p:sp>
        <p:nvSpPr>
          <p:cNvPr id="850" name="Google Shape;850;p142"/>
          <p:cNvSpPr txBox="1"/>
          <p:nvPr/>
        </p:nvSpPr>
        <p:spPr>
          <a:xfrm>
            <a:off x="3276600" y="6596063"/>
            <a:ext cx="5867400" cy="261937"/>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101141"/>
              </a:buClr>
              <a:buSzPts val="1100"/>
              <a:buFont typeface="Arial"/>
              <a:buNone/>
            </a:pPr>
            <a:r>
              <a:rPr lang="en-US" sz="1100" b="1" i="0" u="none" strike="noStrike" cap="none">
                <a:solidFill>
                  <a:srgbClr val="101141"/>
                </a:solidFill>
                <a:latin typeface="Arial"/>
                <a:ea typeface="Arial"/>
                <a:cs typeface="Arial"/>
                <a:sym typeface="Arial"/>
              </a:rPr>
              <a:t>BITS </a:t>
            </a:r>
            <a:r>
              <a:rPr lang="en-US" sz="1100" b="0" i="0" u="none" strike="noStrike" cap="none">
                <a:solidFill>
                  <a:srgbClr val="101141"/>
                </a:solidFill>
                <a:latin typeface="Arial"/>
                <a:ea typeface="Arial"/>
                <a:cs typeface="Arial"/>
                <a:sym typeface="Arial"/>
              </a:rPr>
              <a:t>Pilani, Pilani Campus</a:t>
            </a:r>
            <a:endParaRPr sz="1400" b="0" i="0" u="none" strike="noStrike" cap="none">
              <a:solidFill>
                <a:srgbClr val="000000"/>
              </a:solidFill>
              <a:latin typeface="Arial"/>
              <a:ea typeface="Arial"/>
              <a:cs typeface="Arial"/>
              <a:sym typeface="Arial"/>
            </a:endParaRPr>
          </a:p>
        </p:txBody>
      </p:sp>
      <p:sp>
        <p:nvSpPr>
          <p:cNvPr id="851" name="Google Shape;851;p142"/>
          <p:cNvSpPr txBox="1">
            <a:spLocks noGrp="1"/>
          </p:cNvSpPr>
          <p:nvPr>
            <p:ph type="title"/>
          </p:nvPr>
        </p:nvSpPr>
        <p:spPr>
          <a:xfrm>
            <a:off x="1792288" y="5407025"/>
            <a:ext cx="5486400" cy="304800"/>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SzPts val="1400"/>
              <a:buNone/>
              <a:defRPr sz="18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52" name="Google Shape;852;p142"/>
          <p:cNvSpPr>
            <a:spLocks noGrp="1"/>
          </p:cNvSpPr>
          <p:nvPr>
            <p:ph type="pic" idx="2"/>
          </p:nvPr>
        </p:nvSpPr>
        <p:spPr>
          <a:xfrm>
            <a:off x="1792288" y="1828800"/>
            <a:ext cx="5486400" cy="3429000"/>
          </a:xfrm>
          <a:prstGeom prst="rect">
            <a:avLst/>
          </a:prstGeom>
          <a:solidFill>
            <a:schemeClr val="lt1"/>
          </a:solidFill>
          <a:ln w="57150" cap="flat" cmpd="sng">
            <a:solidFill>
              <a:srgbClr val="DAE5F1"/>
            </a:solidFill>
            <a:prstDash val="solid"/>
            <a:round/>
            <a:headEnd type="none" w="sm" len="sm"/>
            <a:tailEnd type="none" w="sm" len="sm"/>
          </a:ln>
        </p:spPr>
      </p:sp>
      <p:sp>
        <p:nvSpPr>
          <p:cNvPr id="853" name="Google Shape;853;p142"/>
          <p:cNvSpPr txBox="1">
            <a:spLocks noGrp="1"/>
          </p:cNvSpPr>
          <p:nvPr>
            <p:ph type="body" idx="1"/>
          </p:nvPr>
        </p:nvSpPr>
        <p:spPr>
          <a:xfrm>
            <a:off x="1792288" y="5711825"/>
            <a:ext cx="5486400" cy="304800"/>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320"/>
              </a:spcBef>
              <a:spcAft>
                <a:spcPts val="0"/>
              </a:spcAft>
              <a:buClr>
                <a:schemeClr val="dk1"/>
              </a:buClr>
              <a:buSzPts val="1600"/>
              <a:buNone/>
              <a:defRPr sz="16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
        <p:nvSpPr>
          <p:cNvPr id="854" name="Google Shape;854;p142"/>
          <p:cNvSpPr txBox="1">
            <a:spLocks noGrp="1"/>
          </p:cNvSpPr>
          <p:nvPr>
            <p:ph type="body" idx="3"/>
          </p:nvPr>
        </p:nvSpPr>
        <p:spPr>
          <a:xfrm>
            <a:off x="304800" y="152400"/>
            <a:ext cx="6324600" cy="11430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0"/>
              </a:spcBef>
              <a:spcAft>
                <a:spcPts val="0"/>
              </a:spcAft>
              <a:buClr>
                <a:schemeClr val="dk1"/>
              </a:buClr>
              <a:buSzPts val="3600"/>
              <a:buNone/>
              <a:defRPr sz="3600" b="1">
                <a:latin typeface="Arial"/>
                <a:ea typeface="Arial"/>
                <a:cs typeface="Arial"/>
                <a:sym typeface="Arial"/>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p:spTree>
      <p:nvGrpSpPr>
        <p:cNvPr id="1" name="Shape 855"/>
        <p:cNvGrpSpPr/>
        <p:nvPr/>
      </p:nvGrpSpPr>
      <p:grpSpPr>
        <a:xfrm>
          <a:off x="0" y="0"/>
          <a:ext cx="0" cy="0"/>
          <a:chOff x="0" y="0"/>
          <a:chExt cx="0" cy="0"/>
        </a:xfrm>
      </p:grpSpPr>
      <p:grpSp>
        <p:nvGrpSpPr>
          <p:cNvPr id="856" name="Google Shape;856;p143"/>
          <p:cNvGrpSpPr/>
          <p:nvPr/>
        </p:nvGrpSpPr>
        <p:grpSpPr>
          <a:xfrm>
            <a:off x="0" y="1295400"/>
            <a:ext cx="7010400" cy="46038"/>
            <a:chOff x="1905000" y="6553200"/>
            <a:chExt cx="7010400" cy="45719"/>
          </a:xfrm>
        </p:grpSpPr>
        <p:sp>
          <p:nvSpPr>
            <p:cNvPr id="857" name="Google Shape;857;p143"/>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858" name="Google Shape;858;p143"/>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859" name="Google Shape;859;p143"/>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grpSp>
      <p:grpSp>
        <p:nvGrpSpPr>
          <p:cNvPr id="860" name="Google Shape;860;p143"/>
          <p:cNvGrpSpPr/>
          <p:nvPr/>
        </p:nvGrpSpPr>
        <p:grpSpPr>
          <a:xfrm>
            <a:off x="2133600" y="6553200"/>
            <a:ext cx="7010400" cy="46038"/>
            <a:chOff x="1905000" y="6553200"/>
            <a:chExt cx="7010400" cy="45719"/>
          </a:xfrm>
        </p:grpSpPr>
        <p:sp>
          <p:nvSpPr>
            <p:cNvPr id="861" name="Google Shape;861;p143"/>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862" name="Google Shape;862;p143"/>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863" name="Google Shape;863;p143"/>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grpSp>
      <p:pic>
        <p:nvPicPr>
          <p:cNvPr id="864" name="Google Shape;864;p143" descr="Picture 7.png"/>
          <p:cNvPicPr preferRelativeResize="0"/>
          <p:nvPr/>
        </p:nvPicPr>
        <p:blipFill rotWithShape="1">
          <a:blip r:embed="rId2">
            <a:alphaModFix/>
          </a:blip>
          <a:srcRect l="1923" b="5334"/>
          <a:stretch/>
        </p:blipFill>
        <p:spPr>
          <a:xfrm>
            <a:off x="6629400" y="0"/>
            <a:ext cx="2193925" cy="692150"/>
          </a:xfrm>
          <a:prstGeom prst="rect">
            <a:avLst/>
          </a:prstGeom>
          <a:noFill/>
          <a:ln>
            <a:noFill/>
          </a:ln>
        </p:spPr>
      </p:pic>
      <p:sp>
        <p:nvSpPr>
          <p:cNvPr id="865" name="Google Shape;865;p143"/>
          <p:cNvSpPr txBox="1"/>
          <p:nvPr/>
        </p:nvSpPr>
        <p:spPr>
          <a:xfrm>
            <a:off x="3276600" y="6596063"/>
            <a:ext cx="5867400" cy="261937"/>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101141"/>
              </a:buClr>
              <a:buSzPts val="1100"/>
              <a:buFont typeface="Arial"/>
              <a:buNone/>
            </a:pPr>
            <a:r>
              <a:rPr lang="en-US" sz="1100" b="1" i="0" u="none" strike="noStrike" cap="none">
                <a:solidFill>
                  <a:srgbClr val="101141"/>
                </a:solidFill>
                <a:latin typeface="Arial"/>
                <a:ea typeface="Arial"/>
                <a:cs typeface="Arial"/>
                <a:sym typeface="Arial"/>
              </a:rPr>
              <a:t>BITS </a:t>
            </a:r>
            <a:r>
              <a:rPr lang="en-US" sz="1100" b="0" i="0" u="none" strike="noStrike" cap="none">
                <a:solidFill>
                  <a:srgbClr val="101141"/>
                </a:solidFill>
                <a:latin typeface="Arial"/>
                <a:ea typeface="Arial"/>
                <a:cs typeface="Arial"/>
                <a:sym typeface="Arial"/>
              </a:rPr>
              <a:t>Pilani, Pilani Campus</a:t>
            </a:r>
            <a:endParaRPr sz="1400" b="0" i="0" u="none" strike="noStrike" cap="none">
              <a:solidFill>
                <a:srgbClr val="000000"/>
              </a:solidFill>
              <a:latin typeface="Arial"/>
              <a:ea typeface="Arial"/>
              <a:cs typeface="Arial"/>
              <a:sym typeface="Arial"/>
            </a:endParaRPr>
          </a:p>
        </p:txBody>
      </p:sp>
      <p:sp>
        <p:nvSpPr>
          <p:cNvPr id="866" name="Google Shape;866;p143"/>
          <p:cNvSpPr txBox="1">
            <a:spLocks noGrp="1"/>
          </p:cNvSpPr>
          <p:nvPr>
            <p:ph type="body" idx="1"/>
          </p:nvPr>
        </p:nvSpPr>
        <p:spPr>
          <a:xfrm rot="5400000">
            <a:off x="2309019" y="-251618"/>
            <a:ext cx="4525963" cy="8229600"/>
          </a:xfrm>
          <a:prstGeom prst="rect">
            <a:avLst/>
          </a:prstGeom>
          <a:noFill/>
          <a:ln>
            <a:noFill/>
          </a:ln>
        </p:spPr>
        <p:txBody>
          <a:bodyPr spcFirstLastPara="1" wrap="square" lIns="91425" tIns="45700" rIns="91425" bIns="45700" anchor="t" anchorCtr="0">
            <a:no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867" name="Google Shape;867;p143"/>
          <p:cNvSpPr txBox="1">
            <a:spLocks noGrp="1"/>
          </p:cNvSpPr>
          <p:nvPr>
            <p:ph type="body" idx="2"/>
          </p:nvPr>
        </p:nvSpPr>
        <p:spPr>
          <a:xfrm>
            <a:off x="304800" y="152400"/>
            <a:ext cx="6324600" cy="11430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0"/>
              </a:spcBef>
              <a:spcAft>
                <a:spcPts val="0"/>
              </a:spcAft>
              <a:buClr>
                <a:schemeClr val="dk1"/>
              </a:buClr>
              <a:buSzPts val="3600"/>
              <a:buNone/>
              <a:defRPr sz="3600" b="1">
                <a:latin typeface="Arial"/>
                <a:ea typeface="Arial"/>
                <a:cs typeface="Arial"/>
                <a:sym typeface="Arial"/>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98"/>
        <p:cNvGrpSpPr/>
        <p:nvPr/>
      </p:nvGrpSpPr>
      <p:grpSpPr>
        <a:xfrm>
          <a:off x="0" y="0"/>
          <a:ext cx="0" cy="0"/>
          <a:chOff x="0" y="0"/>
          <a:chExt cx="0" cy="0"/>
        </a:xfrm>
      </p:grpSpPr>
      <p:grpSp>
        <p:nvGrpSpPr>
          <p:cNvPr id="99" name="Google Shape;99;p78"/>
          <p:cNvGrpSpPr/>
          <p:nvPr/>
        </p:nvGrpSpPr>
        <p:grpSpPr>
          <a:xfrm>
            <a:off x="0" y="1295400"/>
            <a:ext cx="7010400" cy="46038"/>
            <a:chOff x="1905000" y="6553200"/>
            <a:chExt cx="7010400" cy="45719"/>
          </a:xfrm>
        </p:grpSpPr>
        <p:sp>
          <p:nvSpPr>
            <p:cNvPr id="100" name="Google Shape;100;p78"/>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FFFFFF"/>
                </a:solidFill>
                <a:latin typeface="Tahoma"/>
                <a:ea typeface="Tahoma"/>
                <a:cs typeface="Tahoma"/>
                <a:sym typeface="Tahoma"/>
              </a:endParaRPr>
            </a:p>
          </p:txBody>
        </p:sp>
        <p:sp>
          <p:nvSpPr>
            <p:cNvPr id="101" name="Google Shape;101;p78"/>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FFFFFF"/>
                </a:solidFill>
                <a:latin typeface="Tahoma"/>
                <a:ea typeface="Tahoma"/>
                <a:cs typeface="Tahoma"/>
                <a:sym typeface="Tahoma"/>
              </a:endParaRPr>
            </a:p>
          </p:txBody>
        </p:sp>
        <p:sp>
          <p:nvSpPr>
            <p:cNvPr id="102" name="Google Shape;102;p78"/>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FFFFFF"/>
                </a:solidFill>
                <a:latin typeface="Tahoma"/>
                <a:ea typeface="Tahoma"/>
                <a:cs typeface="Tahoma"/>
                <a:sym typeface="Tahoma"/>
              </a:endParaRPr>
            </a:p>
          </p:txBody>
        </p:sp>
      </p:grpSp>
      <p:grpSp>
        <p:nvGrpSpPr>
          <p:cNvPr id="103" name="Google Shape;103;p78"/>
          <p:cNvGrpSpPr/>
          <p:nvPr/>
        </p:nvGrpSpPr>
        <p:grpSpPr>
          <a:xfrm>
            <a:off x="2133600" y="6553200"/>
            <a:ext cx="7010400" cy="46038"/>
            <a:chOff x="1905000" y="6553200"/>
            <a:chExt cx="7010400" cy="45719"/>
          </a:xfrm>
        </p:grpSpPr>
        <p:sp>
          <p:nvSpPr>
            <p:cNvPr id="104" name="Google Shape;104;p78"/>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FFFFFF"/>
                </a:solidFill>
                <a:latin typeface="Tahoma"/>
                <a:ea typeface="Tahoma"/>
                <a:cs typeface="Tahoma"/>
                <a:sym typeface="Tahoma"/>
              </a:endParaRPr>
            </a:p>
          </p:txBody>
        </p:sp>
        <p:sp>
          <p:nvSpPr>
            <p:cNvPr id="105" name="Google Shape;105;p78"/>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FFFFFF"/>
                </a:solidFill>
                <a:latin typeface="Tahoma"/>
                <a:ea typeface="Tahoma"/>
                <a:cs typeface="Tahoma"/>
                <a:sym typeface="Tahoma"/>
              </a:endParaRPr>
            </a:p>
          </p:txBody>
        </p:sp>
        <p:sp>
          <p:nvSpPr>
            <p:cNvPr id="106" name="Google Shape;106;p78"/>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FFFFFF"/>
                </a:solidFill>
                <a:latin typeface="Tahoma"/>
                <a:ea typeface="Tahoma"/>
                <a:cs typeface="Tahoma"/>
                <a:sym typeface="Tahoma"/>
              </a:endParaRPr>
            </a:p>
          </p:txBody>
        </p:sp>
      </p:grpSp>
      <p:pic>
        <p:nvPicPr>
          <p:cNvPr id="107" name="Google Shape;107;p78" descr="Picture 7.png"/>
          <p:cNvPicPr preferRelativeResize="0"/>
          <p:nvPr/>
        </p:nvPicPr>
        <p:blipFill rotWithShape="1">
          <a:blip r:embed="rId2">
            <a:alphaModFix/>
          </a:blip>
          <a:srcRect l="1923" b="5334"/>
          <a:stretch/>
        </p:blipFill>
        <p:spPr>
          <a:xfrm>
            <a:off x="6629400" y="0"/>
            <a:ext cx="2193925" cy="692150"/>
          </a:xfrm>
          <a:prstGeom prst="rect">
            <a:avLst/>
          </a:prstGeom>
          <a:noFill/>
          <a:ln>
            <a:noFill/>
          </a:ln>
        </p:spPr>
      </p:pic>
      <p:sp>
        <p:nvSpPr>
          <p:cNvPr id="108" name="Google Shape;108;p78"/>
          <p:cNvSpPr txBox="1"/>
          <p:nvPr/>
        </p:nvSpPr>
        <p:spPr>
          <a:xfrm>
            <a:off x="3276600" y="6596063"/>
            <a:ext cx="5867400" cy="261937"/>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100"/>
              <a:buFont typeface="Arial"/>
              <a:buNone/>
            </a:pPr>
            <a:r>
              <a:rPr lang="en-US" sz="1100" b="1" i="0" u="none" strike="noStrike" cap="none">
                <a:solidFill>
                  <a:srgbClr val="101141"/>
                </a:solidFill>
                <a:latin typeface="Arial"/>
                <a:ea typeface="Arial"/>
                <a:cs typeface="Arial"/>
                <a:sym typeface="Arial"/>
              </a:rPr>
              <a:t>BITS </a:t>
            </a:r>
            <a:r>
              <a:rPr lang="en-US" sz="1100" b="0" i="0" u="none" strike="noStrike" cap="none">
                <a:solidFill>
                  <a:srgbClr val="101141"/>
                </a:solidFill>
                <a:latin typeface="Arial"/>
                <a:ea typeface="Arial"/>
                <a:cs typeface="Arial"/>
                <a:sym typeface="Arial"/>
              </a:rPr>
              <a:t>Pilani, Deemed to be University under Section 3 of UGC Act, 1956</a:t>
            </a:r>
            <a:endParaRPr sz="1400" b="0" i="0" u="none" strike="noStrike" cap="none">
              <a:solidFill>
                <a:srgbClr val="000000"/>
              </a:solidFill>
              <a:latin typeface="Arial"/>
              <a:ea typeface="Arial"/>
              <a:cs typeface="Arial"/>
              <a:sym typeface="Arial"/>
            </a:endParaRPr>
          </a:p>
        </p:txBody>
      </p:sp>
      <p:sp>
        <p:nvSpPr>
          <p:cNvPr id="109" name="Google Shape;109;p78"/>
          <p:cNvSpPr txBox="1">
            <a:spLocks noGrp="1"/>
          </p:cNvSpPr>
          <p:nvPr>
            <p:ph type="body" idx="1"/>
          </p:nvPr>
        </p:nvSpPr>
        <p:spPr>
          <a:xfrm>
            <a:off x="304800" y="152400"/>
            <a:ext cx="6324600" cy="11430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0"/>
              </a:spcBef>
              <a:spcAft>
                <a:spcPts val="0"/>
              </a:spcAft>
              <a:buClr>
                <a:schemeClr val="dk1"/>
              </a:buClr>
              <a:buSzPts val="3600"/>
              <a:buNone/>
              <a:defRPr sz="3600" b="1">
                <a:latin typeface="Arial"/>
                <a:ea typeface="Arial"/>
                <a:cs typeface="Arial"/>
                <a:sym typeface="Arial"/>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p:spTree>
      <p:nvGrpSpPr>
        <p:cNvPr id="1" name="Shape 868"/>
        <p:cNvGrpSpPr/>
        <p:nvPr/>
      </p:nvGrpSpPr>
      <p:grpSpPr>
        <a:xfrm>
          <a:off x="0" y="0"/>
          <a:ext cx="0" cy="0"/>
          <a:chOff x="0" y="0"/>
          <a:chExt cx="0" cy="0"/>
        </a:xfrm>
      </p:grpSpPr>
      <p:grpSp>
        <p:nvGrpSpPr>
          <p:cNvPr id="869" name="Google Shape;869;p144"/>
          <p:cNvGrpSpPr/>
          <p:nvPr/>
        </p:nvGrpSpPr>
        <p:grpSpPr>
          <a:xfrm rot="5400000">
            <a:off x="5006182" y="2567781"/>
            <a:ext cx="5181600" cy="46037"/>
            <a:chOff x="1905000" y="6553200"/>
            <a:chExt cx="7010400" cy="45719"/>
          </a:xfrm>
        </p:grpSpPr>
        <p:sp>
          <p:nvSpPr>
            <p:cNvPr id="870" name="Google Shape;870;p144"/>
            <p:cNvSpPr/>
            <p:nvPr/>
          </p:nvSpPr>
          <p:spPr>
            <a:xfrm>
              <a:off x="4267574" y="6553200"/>
              <a:ext cx="2328209"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871" name="Google Shape;871;p144"/>
            <p:cNvSpPr/>
            <p:nvPr/>
          </p:nvSpPr>
          <p:spPr>
            <a:xfrm>
              <a:off x="1905000" y="6553200"/>
              <a:ext cx="2362574"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872" name="Google Shape;872;p144"/>
            <p:cNvSpPr/>
            <p:nvPr/>
          </p:nvSpPr>
          <p:spPr>
            <a:xfrm>
              <a:off x="6587191" y="6553200"/>
              <a:ext cx="2328209"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grpSp>
      <p:pic>
        <p:nvPicPr>
          <p:cNvPr id="873" name="Google Shape;873;p144" descr="Picture 7.png"/>
          <p:cNvPicPr preferRelativeResize="0"/>
          <p:nvPr/>
        </p:nvPicPr>
        <p:blipFill rotWithShape="1">
          <a:blip r:embed="rId2">
            <a:alphaModFix/>
          </a:blip>
          <a:srcRect l="5336" t="1923"/>
          <a:stretch/>
        </p:blipFill>
        <p:spPr>
          <a:xfrm>
            <a:off x="-7938" y="381000"/>
            <a:ext cx="692151" cy="2193925"/>
          </a:xfrm>
          <a:prstGeom prst="rect">
            <a:avLst/>
          </a:prstGeom>
          <a:noFill/>
          <a:ln>
            <a:noFill/>
          </a:ln>
        </p:spPr>
      </p:pic>
      <p:sp>
        <p:nvSpPr>
          <p:cNvPr id="874" name="Google Shape;874;p144"/>
          <p:cNvSpPr txBox="1"/>
          <p:nvPr/>
        </p:nvSpPr>
        <p:spPr>
          <a:xfrm rot="5400000">
            <a:off x="-2794793" y="3809206"/>
            <a:ext cx="5867400" cy="230187"/>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101141"/>
              </a:buClr>
              <a:buSzPts val="900"/>
              <a:buFont typeface="Arial"/>
              <a:buNone/>
            </a:pPr>
            <a:r>
              <a:rPr lang="en-US" sz="900" b="1" i="0" u="none" strike="noStrike" cap="none">
                <a:solidFill>
                  <a:srgbClr val="101141"/>
                </a:solidFill>
                <a:latin typeface="Arial"/>
                <a:ea typeface="Arial"/>
                <a:cs typeface="Arial"/>
                <a:sym typeface="Arial"/>
              </a:rPr>
              <a:t>BITS </a:t>
            </a:r>
            <a:r>
              <a:rPr lang="en-US" sz="900" b="0" i="0" u="none" strike="noStrike" cap="none">
                <a:solidFill>
                  <a:srgbClr val="101141"/>
                </a:solidFill>
                <a:latin typeface="Arial"/>
                <a:ea typeface="Arial"/>
                <a:cs typeface="Arial"/>
                <a:sym typeface="Arial"/>
              </a:rPr>
              <a:t>Pilani, Pilani Campus</a:t>
            </a:r>
            <a:endParaRPr sz="1400" b="0" i="0" u="none" strike="noStrike" cap="none">
              <a:solidFill>
                <a:srgbClr val="000000"/>
              </a:solidFill>
              <a:latin typeface="Arial"/>
              <a:ea typeface="Arial"/>
              <a:cs typeface="Arial"/>
              <a:sym typeface="Arial"/>
            </a:endParaRPr>
          </a:p>
        </p:txBody>
      </p:sp>
      <p:sp>
        <p:nvSpPr>
          <p:cNvPr id="875" name="Google Shape;875;p144"/>
          <p:cNvSpPr txBox="1">
            <a:spLocks noGrp="1"/>
          </p:cNvSpPr>
          <p:nvPr>
            <p:ph type="body" idx="1"/>
          </p:nvPr>
        </p:nvSpPr>
        <p:spPr>
          <a:xfrm rot="5400000">
            <a:off x="1303338" y="296862"/>
            <a:ext cx="5851525" cy="6019800"/>
          </a:xfrm>
          <a:prstGeom prst="rect">
            <a:avLst/>
          </a:prstGeom>
          <a:noFill/>
          <a:ln>
            <a:noFill/>
          </a:ln>
        </p:spPr>
        <p:txBody>
          <a:bodyPr spcFirstLastPara="1" wrap="square" lIns="91425" tIns="45700" rIns="91425" bIns="45700" anchor="t" anchorCtr="0">
            <a:no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876" name="Google Shape;876;p144"/>
          <p:cNvSpPr txBox="1">
            <a:spLocks noGrp="1"/>
          </p:cNvSpPr>
          <p:nvPr>
            <p:ph type="body" idx="2"/>
          </p:nvPr>
        </p:nvSpPr>
        <p:spPr>
          <a:xfrm rot="5400000">
            <a:off x="5410200" y="2743200"/>
            <a:ext cx="5867400" cy="11430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0"/>
              </a:spcBef>
              <a:spcAft>
                <a:spcPts val="0"/>
              </a:spcAft>
              <a:buClr>
                <a:schemeClr val="dk1"/>
              </a:buClr>
              <a:buSzPts val="3600"/>
              <a:buNone/>
              <a:defRPr sz="3600" b="1">
                <a:latin typeface="Arial"/>
                <a:ea typeface="Arial"/>
                <a:cs typeface="Arial"/>
                <a:sym typeface="Arial"/>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1_Custom Layout">
  <p:cSld name="1_Custom Layout">
    <p:bg>
      <p:bgPr>
        <a:blipFill>
          <a:blip r:embed="rId2">
            <a:alphaModFix/>
          </a:blip>
          <a:stretch>
            <a:fillRect/>
          </a:stretch>
        </a:blipFill>
        <a:effectLst/>
      </p:bgPr>
    </p:bg>
    <p:spTree>
      <p:nvGrpSpPr>
        <p:cNvPr id="1" name="Shape 877"/>
        <p:cNvGrpSpPr/>
        <p:nvPr/>
      </p:nvGrpSpPr>
      <p:grpSpPr>
        <a:xfrm>
          <a:off x="0" y="0"/>
          <a:ext cx="0" cy="0"/>
          <a:chOff x="0" y="0"/>
          <a:chExt cx="0" cy="0"/>
        </a:xfrm>
      </p:grpSpPr>
      <p:sp>
        <p:nvSpPr>
          <p:cNvPr id="878" name="Google Shape;878;p145"/>
          <p:cNvSpPr/>
          <p:nvPr/>
        </p:nvSpPr>
        <p:spPr>
          <a:xfrm>
            <a:off x="0" y="3352800"/>
            <a:ext cx="8686800" cy="2743200"/>
          </a:xfrm>
          <a:prstGeom prst="rect">
            <a:avLst/>
          </a:prstGeom>
          <a:solidFill>
            <a:srgbClr val="10114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Arial"/>
              <a:ea typeface="Arial"/>
              <a:cs typeface="Arial"/>
              <a:sym typeface="Arial"/>
            </a:endParaRPr>
          </a:p>
        </p:txBody>
      </p:sp>
      <p:sp>
        <p:nvSpPr>
          <p:cNvPr id="879" name="Google Shape;879;p145"/>
          <p:cNvSpPr/>
          <p:nvPr/>
        </p:nvSpPr>
        <p:spPr>
          <a:xfrm>
            <a:off x="2895600" y="6096000"/>
            <a:ext cx="2895600" cy="76200"/>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880" name="Google Shape;880;p145"/>
          <p:cNvSpPr/>
          <p:nvPr/>
        </p:nvSpPr>
        <p:spPr>
          <a:xfrm>
            <a:off x="0" y="6096000"/>
            <a:ext cx="2895600" cy="76200"/>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881" name="Google Shape;881;p145"/>
          <p:cNvSpPr/>
          <p:nvPr/>
        </p:nvSpPr>
        <p:spPr>
          <a:xfrm>
            <a:off x="5791200" y="6096000"/>
            <a:ext cx="2895600" cy="76200"/>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pic>
        <p:nvPicPr>
          <p:cNvPr id="882" name="Google Shape;882;p145" descr="BITS_university_logo_whitevert.png"/>
          <p:cNvPicPr preferRelativeResize="0"/>
          <p:nvPr/>
        </p:nvPicPr>
        <p:blipFill rotWithShape="1">
          <a:blip r:embed="rId3">
            <a:alphaModFix/>
          </a:blip>
          <a:srcRect t="2" b="28592"/>
          <a:stretch/>
        </p:blipFill>
        <p:spPr>
          <a:xfrm>
            <a:off x="76200" y="3352800"/>
            <a:ext cx="2057400" cy="1979613"/>
          </a:xfrm>
          <a:prstGeom prst="rect">
            <a:avLst/>
          </a:prstGeom>
          <a:noFill/>
          <a:ln>
            <a:noFill/>
          </a:ln>
        </p:spPr>
      </p:pic>
      <p:sp>
        <p:nvSpPr>
          <p:cNvPr id="883" name="Google Shape;883;p145"/>
          <p:cNvSpPr txBox="1"/>
          <p:nvPr/>
        </p:nvSpPr>
        <p:spPr>
          <a:xfrm>
            <a:off x="-76200" y="5257800"/>
            <a:ext cx="2209800" cy="55403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FFFF"/>
              </a:buClr>
              <a:buSzPts val="2900"/>
              <a:buFont typeface="Arial"/>
              <a:buNone/>
            </a:pPr>
            <a:r>
              <a:rPr lang="en-US" sz="2900" b="1" i="0" u="none" strike="noStrike" cap="none">
                <a:solidFill>
                  <a:srgbClr val="FFFFFF"/>
                </a:solidFill>
                <a:latin typeface="Arial"/>
                <a:ea typeface="Arial"/>
                <a:cs typeface="Arial"/>
                <a:sym typeface="Arial"/>
              </a:rPr>
              <a:t>BITS</a:t>
            </a:r>
            <a:r>
              <a:rPr lang="en-US" sz="2900" b="0" i="0" u="none" strike="noStrike" cap="none">
                <a:solidFill>
                  <a:srgbClr val="FFFFFF"/>
                </a:solidFill>
                <a:latin typeface="Arial"/>
                <a:ea typeface="Arial"/>
                <a:cs typeface="Arial"/>
                <a:sym typeface="Arial"/>
              </a:rPr>
              <a:t> Pilani</a:t>
            </a:r>
            <a:endParaRPr sz="1400" b="0" i="0" u="none" strike="noStrike" cap="none">
              <a:solidFill>
                <a:srgbClr val="000000"/>
              </a:solidFill>
              <a:latin typeface="Arial"/>
              <a:ea typeface="Arial"/>
              <a:cs typeface="Arial"/>
              <a:sym typeface="Arial"/>
            </a:endParaRPr>
          </a:p>
        </p:txBody>
      </p:sp>
      <p:sp>
        <p:nvSpPr>
          <p:cNvPr id="884" name="Google Shape;884;p145"/>
          <p:cNvSpPr txBox="1"/>
          <p:nvPr/>
        </p:nvSpPr>
        <p:spPr>
          <a:xfrm>
            <a:off x="152400" y="5667375"/>
            <a:ext cx="1905000" cy="27622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1200"/>
              <a:buFont typeface="Arial"/>
              <a:buNone/>
            </a:pPr>
            <a:r>
              <a:rPr lang="en-US" sz="1200" b="0" i="0" u="none" strike="noStrike" cap="none">
                <a:solidFill>
                  <a:srgbClr val="FFFFFF"/>
                </a:solidFill>
                <a:latin typeface="Arial"/>
                <a:ea typeface="Arial"/>
                <a:cs typeface="Arial"/>
                <a:sym typeface="Arial"/>
              </a:rPr>
              <a:t>Pilani Campus</a:t>
            </a:r>
            <a:endParaRPr sz="1400" b="0" i="0" u="none" strike="noStrike" cap="none">
              <a:solidFill>
                <a:srgbClr val="000000"/>
              </a:solidFill>
              <a:latin typeface="Arial"/>
              <a:ea typeface="Arial"/>
              <a:cs typeface="Arial"/>
              <a:sym typeface="Arial"/>
            </a:endParaRPr>
          </a:p>
        </p:txBody>
      </p:sp>
      <p:sp>
        <p:nvSpPr>
          <p:cNvPr id="885" name="Google Shape;885;p145"/>
          <p:cNvSpPr txBox="1">
            <a:spLocks noGrp="1"/>
          </p:cNvSpPr>
          <p:nvPr>
            <p:ph type="body" idx="1"/>
          </p:nvPr>
        </p:nvSpPr>
        <p:spPr>
          <a:xfrm>
            <a:off x="2514600" y="5410200"/>
            <a:ext cx="6019800" cy="533400"/>
          </a:xfrm>
          <a:prstGeom prst="rect">
            <a:avLst/>
          </a:prstGeom>
          <a:noFill/>
          <a:ln>
            <a:noFill/>
          </a:ln>
        </p:spPr>
        <p:txBody>
          <a:bodyPr spcFirstLastPara="1" wrap="square" lIns="91425" tIns="45700" rIns="91425" bIns="45700" anchor="b" anchorCtr="0">
            <a:noAutofit/>
          </a:bodyPr>
          <a:lstStyle>
            <a:lvl1pPr marL="457200" lvl="0" indent="-228600" algn="r">
              <a:lnSpc>
                <a:spcPct val="100000"/>
              </a:lnSpc>
              <a:spcBef>
                <a:spcPts val="0"/>
              </a:spcBef>
              <a:spcAft>
                <a:spcPts val="0"/>
              </a:spcAft>
              <a:buClr>
                <a:schemeClr val="lt1"/>
              </a:buClr>
              <a:buSzPts val="1800"/>
              <a:buNone/>
              <a:defRPr sz="1800">
                <a:solidFill>
                  <a:schemeClr val="lt1"/>
                </a:solidFill>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886" name="Google Shape;886;p145"/>
          <p:cNvSpPr txBox="1">
            <a:spLocks noGrp="1"/>
          </p:cNvSpPr>
          <p:nvPr>
            <p:ph type="title"/>
          </p:nvPr>
        </p:nvSpPr>
        <p:spPr>
          <a:xfrm>
            <a:off x="2514600" y="3810000"/>
            <a:ext cx="6019800" cy="1524000"/>
          </a:xfrm>
          <a:prstGeom prst="rect">
            <a:avLst/>
          </a:prstGeom>
          <a:noFill/>
          <a:ln>
            <a:noFill/>
          </a:ln>
        </p:spPr>
        <p:txBody>
          <a:bodyPr spcFirstLastPara="1" wrap="square" lIns="91425" tIns="45700" rIns="91425" bIns="45700" anchor="ctr" anchorCtr="0">
            <a:noAutofit/>
          </a:bodyPr>
          <a:lstStyle>
            <a:lvl1pPr lvl="0" algn="l">
              <a:lnSpc>
                <a:spcPct val="90909"/>
              </a:lnSpc>
              <a:spcBef>
                <a:spcPts val="0"/>
              </a:spcBef>
              <a:spcAft>
                <a:spcPts val="0"/>
              </a:spcAft>
              <a:buSzPts val="1400"/>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1_Title and Content">
  <p:cSld name="1_Title and Content">
    <p:spTree>
      <p:nvGrpSpPr>
        <p:cNvPr id="1" name="Shape 887"/>
        <p:cNvGrpSpPr/>
        <p:nvPr/>
      </p:nvGrpSpPr>
      <p:grpSpPr>
        <a:xfrm>
          <a:off x="0" y="0"/>
          <a:ext cx="0" cy="0"/>
          <a:chOff x="0" y="0"/>
          <a:chExt cx="0" cy="0"/>
        </a:xfrm>
      </p:grpSpPr>
      <p:pic>
        <p:nvPicPr>
          <p:cNvPr id="888" name="Google Shape;888;p146"/>
          <p:cNvPicPr preferRelativeResize="0"/>
          <p:nvPr/>
        </p:nvPicPr>
        <p:blipFill rotWithShape="1">
          <a:blip r:embed="rId2">
            <a:alphaModFix amt="50000"/>
          </a:blip>
          <a:srcRect t="-542" b="-541"/>
          <a:stretch/>
        </p:blipFill>
        <p:spPr>
          <a:xfrm>
            <a:off x="3563108" y="2223656"/>
            <a:ext cx="2017786" cy="2729344"/>
          </a:xfrm>
          <a:prstGeom prst="rect">
            <a:avLst/>
          </a:prstGeom>
          <a:noFill/>
          <a:ln>
            <a:noFill/>
          </a:ln>
        </p:spPr>
      </p:pic>
      <p:pic>
        <p:nvPicPr>
          <p:cNvPr id="889" name="Google Shape;889;p146"/>
          <p:cNvPicPr preferRelativeResize="0"/>
          <p:nvPr/>
        </p:nvPicPr>
        <p:blipFill rotWithShape="1">
          <a:blip r:embed="rId3">
            <a:alphaModFix/>
          </a:blip>
          <a:srcRect/>
          <a:stretch/>
        </p:blipFill>
        <p:spPr>
          <a:xfrm>
            <a:off x="0" y="6817420"/>
            <a:ext cx="9144000" cy="40580"/>
          </a:xfrm>
          <a:prstGeom prst="rect">
            <a:avLst/>
          </a:prstGeom>
          <a:noFill/>
          <a:ln>
            <a:noFill/>
          </a:ln>
        </p:spPr>
      </p:pic>
      <p:pic>
        <p:nvPicPr>
          <p:cNvPr id="890" name="Google Shape;890;p146"/>
          <p:cNvPicPr preferRelativeResize="0"/>
          <p:nvPr/>
        </p:nvPicPr>
        <p:blipFill rotWithShape="1">
          <a:blip r:embed="rId4">
            <a:alphaModFix/>
          </a:blip>
          <a:srcRect/>
          <a:stretch/>
        </p:blipFill>
        <p:spPr>
          <a:xfrm>
            <a:off x="0" y="160569"/>
            <a:ext cx="8001000" cy="764364"/>
          </a:xfrm>
          <a:prstGeom prst="rect">
            <a:avLst/>
          </a:prstGeom>
          <a:noFill/>
          <a:ln>
            <a:noFill/>
          </a:ln>
        </p:spPr>
      </p:pic>
      <p:sp>
        <p:nvSpPr>
          <p:cNvPr id="891" name="Google Shape;891;p146"/>
          <p:cNvSpPr txBox="1">
            <a:spLocks noGrp="1"/>
          </p:cNvSpPr>
          <p:nvPr>
            <p:ph type="title"/>
          </p:nvPr>
        </p:nvSpPr>
        <p:spPr>
          <a:xfrm>
            <a:off x="628650" y="160569"/>
            <a:ext cx="6991350" cy="764364"/>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SzPts val="1400"/>
              <a:buNone/>
              <a:defRPr sz="2400" b="1">
                <a:solidFill>
                  <a:schemeClr val="lt1"/>
                </a:solidFill>
                <a:latin typeface="Helvetica Neue"/>
                <a:ea typeface="Helvetica Neue"/>
                <a:cs typeface="Helvetica Neue"/>
                <a:sym typeface="Helvetica Neu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92" name="Google Shape;892;p146"/>
          <p:cNvSpPr txBox="1">
            <a:spLocks noGrp="1"/>
          </p:cNvSpPr>
          <p:nvPr>
            <p:ph type="body" idx="1"/>
          </p:nvPr>
        </p:nvSpPr>
        <p:spPr>
          <a:xfrm>
            <a:off x="643304" y="1600202"/>
            <a:ext cx="7620000" cy="2728913"/>
          </a:xfrm>
          <a:prstGeom prst="rect">
            <a:avLst/>
          </a:prstGeom>
          <a:noFill/>
          <a:ln>
            <a:noFill/>
          </a:ln>
        </p:spPr>
        <p:txBody>
          <a:bodyPr spcFirstLastPara="1" wrap="square" lIns="91425" tIns="45700" rIns="91425" bIns="45700" anchor="t" anchorCtr="0">
            <a:noAutofit/>
          </a:bodyPr>
          <a:lstStyle>
            <a:lvl1pPr marL="457200" lvl="0" indent="-314325" algn="l">
              <a:lnSpc>
                <a:spcPct val="100000"/>
              </a:lnSpc>
              <a:spcBef>
                <a:spcPts val="270"/>
              </a:spcBef>
              <a:spcAft>
                <a:spcPts val="0"/>
              </a:spcAft>
              <a:buClr>
                <a:schemeClr val="dk1"/>
              </a:buClr>
              <a:buSzPts val="1350"/>
              <a:buChar char="•"/>
              <a:defRPr sz="1350">
                <a:latin typeface="Helvetica Neue"/>
                <a:ea typeface="Helvetica Neue"/>
                <a:cs typeface="Helvetica Neue"/>
                <a:sym typeface="Helvetica Neue"/>
              </a:defRPr>
            </a:lvl1pPr>
            <a:lvl2pPr marL="914400" lvl="1" indent="-304800" algn="l">
              <a:lnSpc>
                <a:spcPct val="100000"/>
              </a:lnSpc>
              <a:spcBef>
                <a:spcPts val="240"/>
              </a:spcBef>
              <a:spcAft>
                <a:spcPts val="0"/>
              </a:spcAft>
              <a:buClr>
                <a:schemeClr val="dk1"/>
              </a:buClr>
              <a:buSzPts val="1200"/>
              <a:buChar char="–"/>
              <a:defRPr sz="1200">
                <a:latin typeface="Helvetica Neue"/>
                <a:ea typeface="Helvetica Neue"/>
                <a:cs typeface="Helvetica Neue"/>
                <a:sym typeface="Helvetica Neue"/>
              </a:defRPr>
            </a:lvl2pPr>
            <a:lvl3pPr marL="1371600" lvl="2" indent="-295275" algn="l">
              <a:lnSpc>
                <a:spcPct val="100000"/>
              </a:lnSpc>
              <a:spcBef>
                <a:spcPts val="210"/>
              </a:spcBef>
              <a:spcAft>
                <a:spcPts val="0"/>
              </a:spcAft>
              <a:buClr>
                <a:schemeClr val="dk1"/>
              </a:buClr>
              <a:buSzPts val="1050"/>
              <a:buChar char="•"/>
              <a:defRPr sz="1050">
                <a:latin typeface="Helvetica Neue"/>
                <a:ea typeface="Helvetica Neue"/>
                <a:cs typeface="Helvetica Neue"/>
                <a:sym typeface="Helvetica Neue"/>
              </a:defRPr>
            </a:lvl3pPr>
            <a:lvl4pPr marL="1828800" lvl="3" indent="-285750" algn="l">
              <a:lnSpc>
                <a:spcPct val="100000"/>
              </a:lnSpc>
              <a:spcBef>
                <a:spcPts val="180"/>
              </a:spcBef>
              <a:spcAft>
                <a:spcPts val="0"/>
              </a:spcAft>
              <a:buClr>
                <a:schemeClr val="dk1"/>
              </a:buClr>
              <a:buSzPts val="900"/>
              <a:buChar char="–"/>
              <a:defRPr sz="900">
                <a:latin typeface="Helvetica Neue"/>
                <a:ea typeface="Helvetica Neue"/>
                <a:cs typeface="Helvetica Neue"/>
                <a:sym typeface="Helvetica Neue"/>
              </a:defRPr>
            </a:lvl4pPr>
            <a:lvl5pPr marL="2286000" lvl="4" indent="-285750" algn="l">
              <a:lnSpc>
                <a:spcPct val="100000"/>
              </a:lnSpc>
              <a:spcBef>
                <a:spcPts val="180"/>
              </a:spcBef>
              <a:spcAft>
                <a:spcPts val="0"/>
              </a:spcAft>
              <a:buClr>
                <a:schemeClr val="dk1"/>
              </a:buClr>
              <a:buSzPts val="900"/>
              <a:buChar char="»"/>
              <a:defRPr sz="900">
                <a:latin typeface="Helvetica Neue"/>
                <a:ea typeface="Helvetica Neue"/>
                <a:cs typeface="Helvetica Neue"/>
                <a:sym typeface="Helvetica Neue"/>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893" name="Google Shape;893;p146"/>
          <p:cNvSpPr txBox="1">
            <a:spLocks noGrp="1"/>
          </p:cNvSpPr>
          <p:nvPr>
            <p:ph type="body" idx="2"/>
          </p:nvPr>
        </p:nvSpPr>
        <p:spPr>
          <a:xfrm>
            <a:off x="246935" y="1143002"/>
            <a:ext cx="8397717" cy="395287"/>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300"/>
              </a:spcBef>
              <a:spcAft>
                <a:spcPts val="0"/>
              </a:spcAft>
              <a:buClr>
                <a:srgbClr val="1C1573"/>
              </a:buClr>
              <a:buSzPts val="1500"/>
              <a:buNone/>
              <a:defRPr sz="1500" b="1">
                <a:solidFill>
                  <a:srgbClr val="1C1573"/>
                </a:solidFill>
                <a:latin typeface="Helvetica Neue"/>
                <a:ea typeface="Helvetica Neue"/>
                <a:cs typeface="Helvetica Neue"/>
                <a:sym typeface="Helvetica Neue"/>
              </a:defRPr>
            </a:lvl1pPr>
            <a:lvl2pPr marL="914400" lvl="1" indent="-406400" algn="l">
              <a:lnSpc>
                <a:spcPct val="100000"/>
              </a:lnSpc>
              <a:spcBef>
                <a:spcPts val="560"/>
              </a:spcBef>
              <a:spcAft>
                <a:spcPts val="0"/>
              </a:spcAft>
              <a:buClr>
                <a:srgbClr val="1C1573"/>
              </a:buClr>
              <a:buSzPts val="2800"/>
              <a:buChar char="–"/>
              <a:defRPr b="1">
                <a:solidFill>
                  <a:srgbClr val="1C1573"/>
                </a:solidFill>
                <a:latin typeface="Helvetica Neue"/>
                <a:ea typeface="Helvetica Neue"/>
                <a:cs typeface="Helvetica Neue"/>
                <a:sym typeface="Helvetica Neue"/>
              </a:defRPr>
            </a:lvl2pPr>
            <a:lvl3pPr marL="1371600" lvl="2" indent="-381000" algn="l">
              <a:lnSpc>
                <a:spcPct val="100000"/>
              </a:lnSpc>
              <a:spcBef>
                <a:spcPts val="480"/>
              </a:spcBef>
              <a:spcAft>
                <a:spcPts val="0"/>
              </a:spcAft>
              <a:buClr>
                <a:srgbClr val="1C1573"/>
              </a:buClr>
              <a:buSzPts val="2400"/>
              <a:buChar char="•"/>
              <a:defRPr b="1">
                <a:solidFill>
                  <a:srgbClr val="1C1573"/>
                </a:solidFill>
                <a:latin typeface="Helvetica Neue"/>
                <a:ea typeface="Helvetica Neue"/>
                <a:cs typeface="Helvetica Neue"/>
                <a:sym typeface="Helvetica Neue"/>
              </a:defRPr>
            </a:lvl3pPr>
            <a:lvl4pPr marL="1828800" lvl="3" indent="-355600" algn="l">
              <a:lnSpc>
                <a:spcPct val="100000"/>
              </a:lnSpc>
              <a:spcBef>
                <a:spcPts val="400"/>
              </a:spcBef>
              <a:spcAft>
                <a:spcPts val="0"/>
              </a:spcAft>
              <a:buClr>
                <a:srgbClr val="1C1573"/>
              </a:buClr>
              <a:buSzPts val="2000"/>
              <a:buChar char="–"/>
              <a:defRPr b="1">
                <a:solidFill>
                  <a:srgbClr val="1C1573"/>
                </a:solidFill>
                <a:latin typeface="Helvetica Neue"/>
                <a:ea typeface="Helvetica Neue"/>
                <a:cs typeface="Helvetica Neue"/>
                <a:sym typeface="Helvetica Neue"/>
              </a:defRPr>
            </a:lvl4pPr>
            <a:lvl5pPr marL="2286000" lvl="4" indent="-355600" algn="l">
              <a:lnSpc>
                <a:spcPct val="100000"/>
              </a:lnSpc>
              <a:spcBef>
                <a:spcPts val="400"/>
              </a:spcBef>
              <a:spcAft>
                <a:spcPts val="0"/>
              </a:spcAft>
              <a:buClr>
                <a:srgbClr val="1C1573"/>
              </a:buClr>
              <a:buSzPts val="2000"/>
              <a:buChar char="»"/>
              <a:defRPr b="1">
                <a:solidFill>
                  <a:srgbClr val="1C1573"/>
                </a:solidFill>
                <a:latin typeface="Helvetica Neue"/>
                <a:ea typeface="Helvetica Neue"/>
                <a:cs typeface="Helvetica Neue"/>
                <a:sym typeface="Helvetica Neue"/>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894"/>
        <p:cNvGrpSpPr/>
        <p:nvPr/>
      </p:nvGrpSpPr>
      <p:grpSpPr>
        <a:xfrm>
          <a:off x="0" y="0"/>
          <a:ext cx="0" cy="0"/>
          <a:chOff x="0" y="0"/>
          <a:chExt cx="0" cy="0"/>
        </a:xfrm>
      </p:grpSpPr>
      <p:sp>
        <p:nvSpPr>
          <p:cNvPr id="895" name="Google Shape;895;p147"/>
          <p:cNvSpPr txBox="1">
            <a:spLocks noGrp="1"/>
          </p:cNvSpPr>
          <p:nvPr>
            <p:ph type="title"/>
          </p:nvPr>
        </p:nvSpPr>
        <p:spPr>
          <a:xfrm>
            <a:off x="457200" y="228600"/>
            <a:ext cx="8229600" cy="914400"/>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96" name="Google Shape;896;p14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97" name="Google Shape;897;p14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98" name="Google Shape;898;p14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899" name="Google Shape;899;p147"/>
          <p:cNvSpPr/>
          <p:nvPr/>
        </p:nvSpPr>
        <p:spPr>
          <a:xfrm rot="5400000">
            <a:off x="419100" y="6467475"/>
            <a:ext cx="190849" cy="120314"/>
          </a:xfrm>
          <a:prstGeom prst="triangle">
            <a:avLst>
              <a:gd name="adj" fmla="val 50000"/>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3_Title and Content" type="obj">
  <p:cSld name="OBJECT">
    <p:spTree>
      <p:nvGrpSpPr>
        <p:cNvPr id="1" name="Shape 906"/>
        <p:cNvGrpSpPr/>
        <p:nvPr/>
      </p:nvGrpSpPr>
      <p:grpSpPr>
        <a:xfrm>
          <a:off x="0" y="0"/>
          <a:ext cx="0" cy="0"/>
          <a:chOff x="0" y="0"/>
          <a:chExt cx="0" cy="0"/>
        </a:xfrm>
      </p:grpSpPr>
      <p:pic>
        <p:nvPicPr>
          <p:cNvPr id="907" name="Google Shape;907;p63" descr="Picture 7.png"/>
          <p:cNvPicPr preferRelativeResize="0"/>
          <p:nvPr/>
        </p:nvPicPr>
        <p:blipFill rotWithShape="1">
          <a:blip r:embed="rId2">
            <a:alphaModFix/>
          </a:blip>
          <a:srcRect l="1923" b="5334"/>
          <a:stretch/>
        </p:blipFill>
        <p:spPr>
          <a:xfrm>
            <a:off x="6629400" y="0"/>
            <a:ext cx="2193925" cy="692150"/>
          </a:xfrm>
          <a:prstGeom prst="rect">
            <a:avLst/>
          </a:prstGeom>
          <a:noFill/>
          <a:ln>
            <a:noFill/>
          </a:ln>
        </p:spPr>
      </p:pic>
      <p:grpSp>
        <p:nvGrpSpPr>
          <p:cNvPr id="908" name="Google Shape;908;p63"/>
          <p:cNvGrpSpPr/>
          <p:nvPr/>
        </p:nvGrpSpPr>
        <p:grpSpPr>
          <a:xfrm>
            <a:off x="0" y="1295400"/>
            <a:ext cx="7010400" cy="46038"/>
            <a:chOff x="1905000" y="6553200"/>
            <a:chExt cx="7010400" cy="45719"/>
          </a:xfrm>
        </p:grpSpPr>
        <p:sp>
          <p:nvSpPr>
            <p:cNvPr id="909" name="Google Shape;909;p63"/>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350"/>
                <a:buFont typeface="Tahoma"/>
                <a:buNone/>
              </a:pPr>
              <a:endParaRPr sz="1350" b="0" i="0" u="none" strike="noStrike" cap="none">
                <a:solidFill>
                  <a:srgbClr val="FFFFFF"/>
                </a:solidFill>
                <a:latin typeface="Calibri"/>
                <a:ea typeface="Calibri"/>
                <a:cs typeface="Calibri"/>
                <a:sym typeface="Calibri"/>
              </a:endParaRPr>
            </a:p>
          </p:txBody>
        </p:sp>
        <p:sp>
          <p:nvSpPr>
            <p:cNvPr id="910" name="Google Shape;910;p63"/>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350"/>
                <a:buFont typeface="Tahoma"/>
                <a:buNone/>
              </a:pPr>
              <a:endParaRPr sz="1350" b="0" i="0" u="none" strike="noStrike" cap="none">
                <a:solidFill>
                  <a:srgbClr val="FFFFFF"/>
                </a:solidFill>
                <a:latin typeface="Calibri"/>
                <a:ea typeface="Calibri"/>
                <a:cs typeface="Calibri"/>
                <a:sym typeface="Calibri"/>
              </a:endParaRPr>
            </a:p>
          </p:txBody>
        </p:sp>
        <p:sp>
          <p:nvSpPr>
            <p:cNvPr id="911" name="Google Shape;911;p63"/>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350"/>
                <a:buFont typeface="Tahoma"/>
                <a:buNone/>
              </a:pPr>
              <a:endParaRPr sz="1350" b="0" i="0" u="none" strike="noStrike" cap="none">
                <a:solidFill>
                  <a:srgbClr val="FFFFFF"/>
                </a:solidFill>
                <a:latin typeface="Calibri"/>
                <a:ea typeface="Calibri"/>
                <a:cs typeface="Calibri"/>
                <a:sym typeface="Calibri"/>
              </a:endParaRPr>
            </a:p>
          </p:txBody>
        </p:sp>
      </p:grpSp>
      <p:sp>
        <p:nvSpPr>
          <p:cNvPr id="912" name="Google Shape;912;p63"/>
          <p:cNvSpPr txBox="1"/>
          <p:nvPr/>
        </p:nvSpPr>
        <p:spPr>
          <a:xfrm>
            <a:off x="3276600" y="6623050"/>
            <a:ext cx="5867400" cy="219075"/>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101141"/>
              </a:buClr>
              <a:buSzPts val="825"/>
              <a:buFont typeface="Arial"/>
              <a:buNone/>
            </a:pPr>
            <a:r>
              <a:rPr lang="en-US" sz="825" b="1" i="0" u="none" strike="noStrike" cap="none">
                <a:solidFill>
                  <a:srgbClr val="101141"/>
                </a:solidFill>
                <a:latin typeface="Arial"/>
                <a:ea typeface="Arial"/>
                <a:cs typeface="Arial"/>
                <a:sym typeface="Arial"/>
              </a:rPr>
              <a:t>BITS </a:t>
            </a:r>
            <a:r>
              <a:rPr lang="en-US" sz="825" b="0" i="0" u="none" strike="noStrike" cap="none">
                <a:solidFill>
                  <a:srgbClr val="101141"/>
                </a:solidFill>
                <a:latin typeface="Arial"/>
                <a:ea typeface="Arial"/>
                <a:cs typeface="Arial"/>
                <a:sym typeface="Arial"/>
              </a:rPr>
              <a:t>Pilani, Deemed to be University under Section 3 of UGC Act, 1956</a:t>
            </a:r>
            <a:endParaRPr sz="1400" b="0" i="0" u="none" strike="noStrike" cap="none">
              <a:solidFill>
                <a:srgbClr val="000000"/>
              </a:solidFill>
              <a:latin typeface="Arial"/>
              <a:ea typeface="Arial"/>
              <a:cs typeface="Arial"/>
              <a:sym typeface="Arial"/>
            </a:endParaRPr>
          </a:p>
        </p:txBody>
      </p:sp>
      <p:grpSp>
        <p:nvGrpSpPr>
          <p:cNvPr id="913" name="Google Shape;913;p63"/>
          <p:cNvGrpSpPr/>
          <p:nvPr/>
        </p:nvGrpSpPr>
        <p:grpSpPr>
          <a:xfrm>
            <a:off x="2133600" y="6553200"/>
            <a:ext cx="7010400" cy="46038"/>
            <a:chOff x="1905000" y="6553200"/>
            <a:chExt cx="7010400" cy="45719"/>
          </a:xfrm>
        </p:grpSpPr>
        <p:sp>
          <p:nvSpPr>
            <p:cNvPr id="914" name="Google Shape;914;p63"/>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350"/>
                <a:buFont typeface="Tahoma"/>
                <a:buNone/>
              </a:pPr>
              <a:endParaRPr sz="1350" b="0" i="0" u="none" strike="noStrike" cap="none">
                <a:solidFill>
                  <a:srgbClr val="FFFFFF"/>
                </a:solidFill>
                <a:latin typeface="Calibri"/>
                <a:ea typeface="Calibri"/>
                <a:cs typeface="Calibri"/>
                <a:sym typeface="Calibri"/>
              </a:endParaRPr>
            </a:p>
          </p:txBody>
        </p:sp>
        <p:sp>
          <p:nvSpPr>
            <p:cNvPr id="915" name="Google Shape;915;p63"/>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350"/>
                <a:buFont typeface="Tahoma"/>
                <a:buNone/>
              </a:pPr>
              <a:endParaRPr sz="1350" b="0" i="0" u="none" strike="noStrike" cap="none">
                <a:solidFill>
                  <a:srgbClr val="FFFFFF"/>
                </a:solidFill>
                <a:latin typeface="Calibri"/>
                <a:ea typeface="Calibri"/>
                <a:cs typeface="Calibri"/>
                <a:sym typeface="Calibri"/>
              </a:endParaRPr>
            </a:p>
          </p:txBody>
        </p:sp>
        <p:sp>
          <p:nvSpPr>
            <p:cNvPr id="916" name="Google Shape;916;p63"/>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350"/>
                <a:buFont typeface="Tahoma"/>
                <a:buNone/>
              </a:pPr>
              <a:endParaRPr sz="1350" b="0" i="0" u="none" strike="noStrike" cap="none">
                <a:solidFill>
                  <a:srgbClr val="FFFFFF"/>
                </a:solidFill>
                <a:latin typeface="Calibri"/>
                <a:ea typeface="Calibri"/>
                <a:cs typeface="Calibri"/>
                <a:sym typeface="Calibri"/>
              </a:endParaRPr>
            </a:p>
          </p:txBody>
        </p:sp>
      </p:grpSp>
      <p:sp>
        <p:nvSpPr>
          <p:cNvPr id="917" name="Google Shape;917;p63"/>
          <p:cNvSpPr txBox="1">
            <a:spLocks noGrp="1"/>
          </p:cNvSpPr>
          <p:nvPr>
            <p:ph type="title"/>
          </p:nvPr>
        </p:nvSpPr>
        <p:spPr>
          <a:xfrm>
            <a:off x="312048" y="457200"/>
            <a:ext cx="8229600" cy="1143000"/>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SzPts val="1400"/>
              <a:buNone/>
              <a:defRPr sz="3600">
                <a:latin typeface="Times New Roman"/>
                <a:ea typeface="Times New Roman"/>
                <a:cs typeface="Times New Roman"/>
                <a:sym typeface="Times New Roman"/>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18" name="Google Shape;918;p63"/>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Autofit/>
          </a:bodyPr>
          <a:lstStyle>
            <a:lvl1pPr marL="457200" lvl="0" indent="-342900" algn="l">
              <a:lnSpc>
                <a:spcPct val="100000"/>
              </a:lnSpc>
              <a:spcBef>
                <a:spcPts val="360"/>
              </a:spcBef>
              <a:spcAft>
                <a:spcPts val="0"/>
              </a:spcAft>
              <a:buClr>
                <a:schemeClr val="dk1"/>
              </a:buClr>
              <a:buSzPts val="1800"/>
              <a:buChar char="•"/>
              <a:defRPr sz="1800">
                <a:latin typeface="Times New Roman"/>
                <a:ea typeface="Times New Roman"/>
                <a:cs typeface="Times New Roman"/>
                <a:sym typeface="Times New Roman"/>
              </a:defRPr>
            </a:lvl1pPr>
            <a:lvl2pPr marL="914400" lvl="1" indent="-342900" algn="l">
              <a:lnSpc>
                <a:spcPct val="100000"/>
              </a:lnSpc>
              <a:spcBef>
                <a:spcPts val="360"/>
              </a:spcBef>
              <a:spcAft>
                <a:spcPts val="0"/>
              </a:spcAft>
              <a:buClr>
                <a:schemeClr val="dk1"/>
              </a:buClr>
              <a:buSzPts val="1800"/>
              <a:buChar char="–"/>
              <a:defRPr sz="1800">
                <a:latin typeface="Times New Roman"/>
                <a:ea typeface="Times New Roman"/>
                <a:cs typeface="Times New Roman"/>
                <a:sym typeface="Times New Roman"/>
              </a:defRPr>
            </a:lvl2pPr>
            <a:lvl3pPr marL="1371600" lvl="2" indent="-342900" algn="l">
              <a:lnSpc>
                <a:spcPct val="100000"/>
              </a:lnSpc>
              <a:spcBef>
                <a:spcPts val="360"/>
              </a:spcBef>
              <a:spcAft>
                <a:spcPts val="0"/>
              </a:spcAft>
              <a:buClr>
                <a:schemeClr val="dk1"/>
              </a:buClr>
              <a:buSzPts val="1800"/>
              <a:buChar char="•"/>
              <a:defRPr sz="1800">
                <a:latin typeface="Times New Roman"/>
                <a:ea typeface="Times New Roman"/>
                <a:cs typeface="Times New Roman"/>
                <a:sym typeface="Times New Roman"/>
              </a:defRPr>
            </a:lvl3pPr>
            <a:lvl4pPr marL="1828800" lvl="3" indent="-342900" algn="l">
              <a:lnSpc>
                <a:spcPct val="100000"/>
              </a:lnSpc>
              <a:spcBef>
                <a:spcPts val="360"/>
              </a:spcBef>
              <a:spcAft>
                <a:spcPts val="0"/>
              </a:spcAft>
              <a:buClr>
                <a:schemeClr val="dk1"/>
              </a:buClr>
              <a:buSzPts val="1800"/>
              <a:buChar char="–"/>
              <a:defRPr sz="1800">
                <a:latin typeface="Times New Roman"/>
                <a:ea typeface="Times New Roman"/>
                <a:cs typeface="Times New Roman"/>
                <a:sym typeface="Times New Roman"/>
              </a:defRPr>
            </a:lvl4pPr>
            <a:lvl5pPr marL="2286000" lvl="4" indent="-342900" algn="l">
              <a:lnSpc>
                <a:spcPct val="100000"/>
              </a:lnSpc>
              <a:spcBef>
                <a:spcPts val="360"/>
              </a:spcBef>
              <a:spcAft>
                <a:spcPts val="0"/>
              </a:spcAft>
              <a:buClr>
                <a:schemeClr val="dk1"/>
              </a:buClr>
              <a:buSzPts val="1800"/>
              <a:buChar char="»"/>
              <a:defRPr sz="1800">
                <a:latin typeface="Times New Roman"/>
                <a:ea typeface="Times New Roman"/>
                <a:cs typeface="Times New Roman"/>
                <a:sym typeface="Times New Roman"/>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919" name="Google Shape;919;p63"/>
          <p:cNvSpPr txBox="1">
            <a:spLocks noGrp="1"/>
          </p:cNvSpPr>
          <p:nvPr>
            <p:ph type="sldNum" idx="12"/>
          </p:nvPr>
        </p:nvSpPr>
        <p:spPr>
          <a:xfrm>
            <a:off x="7010400" y="6492875"/>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sz="1050"/>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920"/>
        <p:cNvGrpSpPr/>
        <p:nvPr/>
      </p:nvGrpSpPr>
      <p:grpSpPr>
        <a:xfrm>
          <a:off x="0" y="0"/>
          <a:ext cx="0" cy="0"/>
          <a:chOff x="0" y="0"/>
          <a:chExt cx="0" cy="0"/>
        </a:xfrm>
      </p:grpSpPr>
      <p:sp>
        <p:nvSpPr>
          <p:cNvPr id="921" name="Google Shape;921;p64"/>
          <p:cNvSpPr txBox="1"/>
          <p:nvPr/>
        </p:nvSpPr>
        <p:spPr>
          <a:xfrm>
            <a:off x="3276600" y="6596063"/>
            <a:ext cx="5867400" cy="261937"/>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101141"/>
              </a:buClr>
              <a:buSzPts val="1100"/>
              <a:buFont typeface="Arial"/>
              <a:buNone/>
            </a:pPr>
            <a:r>
              <a:rPr lang="en-US" sz="1100" b="1" i="0" u="none" strike="noStrike" cap="none">
                <a:solidFill>
                  <a:srgbClr val="101141"/>
                </a:solidFill>
                <a:latin typeface="Arial"/>
                <a:ea typeface="Arial"/>
                <a:cs typeface="Arial"/>
                <a:sym typeface="Arial"/>
              </a:rPr>
              <a:t>BITS </a:t>
            </a:r>
            <a:r>
              <a:rPr lang="en-US" sz="1100" b="0" i="0" u="none" strike="noStrike" cap="none">
                <a:solidFill>
                  <a:srgbClr val="101141"/>
                </a:solidFill>
                <a:latin typeface="Arial"/>
                <a:ea typeface="Arial"/>
                <a:cs typeface="Arial"/>
                <a:sym typeface="Arial"/>
              </a:rPr>
              <a:t>Pilani, Pilani Campus</a:t>
            </a:r>
            <a:endParaRPr sz="1400" b="0" i="0" u="none" strike="noStrike" cap="none">
              <a:solidFill>
                <a:srgbClr val="000000"/>
              </a:solidFill>
              <a:latin typeface="Arial"/>
              <a:ea typeface="Arial"/>
              <a:cs typeface="Arial"/>
              <a:sym typeface="Arial"/>
            </a:endParaRPr>
          </a:p>
        </p:txBody>
      </p:sp>
      <p:grpSp>
        <p:nvGrpSpPr>
          <p:cNvPr id="922" name="Google Shape;922;p64"/>
          <p:cNvGrpSpPr/>
          <p:nvPr/>
        </p:nvGrpSpPr>
        <p:grpSpPr>
          <a:xfrm>
            <a:off x="2084388" y="6550025"/>
            <a:ext cx="7059612" cy="49213"/>
            <a:chOff x="2083888" y="6550671"/>
            <a:chExt cx="7060112" cy="48665"/>
          </a:xfrm>
        </p:grpSpPr>
        <p:sp>
          <p:nvSpPr>
            <p:cNvPr id="923" name="Google Shape;923;p64"/>
            <p:cNvSpPr/>
            <p:nvPr/>
          </p:nvSpPr>
          <p:spPr>
            <a:xfrm>
              <a:off x="4630418" y="6550671"/>
              <a:ext cx="2329027" cy="48665"/>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Tahoma"/>
                <a:buNone/>
              </a:pPr>
              <a:endParaRPr sz="1800" b="0" i="0" u="none" strike="noStrike" cap="none">
                <a:solidFill>
                  <a:srgbClr val="FFFFFF"/>
                </a:solidFill>
                <a:latin typeface="Calibri"/>
                <a:ea typeface="Calibri"/>
                <a:cs typeface="Calibri"/>
                <a:sym typeface="Calibri"/>
              </a:endParaRPr>
            </a:p>
          </p:txBody>
        </p:sp>
        <p:sp>
          <p:nvSpPr>
            <p:cNvPr id="924" name="Google Shape;924;p64"/>
            <p:cNvSpPr/>
            <p:nvPr/>
          </p:nvSpPr>
          <p:spPr>
            <a:xfrm>
              <a:off x="6908642" y="6550671"/>
              <a:ext cx="2235358" cy="45525"/>
            </a:xfrm>
            <a:prstGeom prst="rect">
              <a:avLst/>
            </a:prstGeom>
            <a:solidFill>
              <a:srgbClr val="E31C2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Tahoma"/>
                <a:buNone/>
              </a:pPr>
              <a:endParaRPr sz="1800" b="0" i="0" u="none" strike="noStrike" cap="none">
                <a:solidFill>
                  <a:srgbClr val="FFFFFF"/>
                </a:solidFill>
                <a:latin typeface="Calibri"/>
                <a:ea typeface="Calibri"/>
                <a:cs typeface="Calibri"/>
                <a:sym typeface="Calibri"/>
              </a:endParaRPr>
            </a:p>
          </p:txBody>
        </p:sp>
        <p:sp>
          <p:nvSpPr>
            <p:cNvPr id="925" name="Google Shape;925;p64"/>
            <p:cNvSpPr/>
            <p:nvPr/>
          </p:nvSpPr>
          <p:spPr>
            <a:xfrm>
              <a:off x="2083888" y="6550671"/>
              <a:ext cx="2581458" cy="48665"/>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Tahoma"/>
                <a:buNone/>
              </a:pPr>
              <a:endParaRPr sz="1800" b="0" i="0" u="none" strike="noStrike" cap="none">
                <a:solidFill>
                  <a:srgbClr val="FFFFFF"/>
                </a:solidFill>
                <a:latin typeface="Calibri"/>
                <a:ea typeface="Calibri"/>
                <a:cs typeface="Calibri"/>
                <a:sym typeface="Calibri"/>
              </a:endParaRPr>
            </a:p>
          </p:txBody>
        </p:sp>
      </p:grpSp>
      <p:pic>
        <p:nvPicPr>
          <p:cNvPr id="926" name="Google Shape;926;p64" descr="Picture 7.png"/>
          <p:cNvPicPr preferRelativeResize="0"/>
          <p:nvPr/>
        </p:nvPicPr>
        <p:blipFill rotWithShape="1">
          <a:blip r:embed="rId2">
            <a:alphaModFix/>
          </a:blip>
          <a:srcRect l="1923" b="5334"/>
          <a:stretch/>
        </p:blipFill>
        <p:spPr>
          <a:xfrm>
            <a:off x="6629400" y="0"/>
            <a:ext cx="2193925" cy="692150"/>
          </a:xfrm>
          <a:prstGeom prst="rect">
            <a:avLst/>
          </a:prstGeom>
          <a:noFill/>
          <a:ln>
            <a:noFill/>
          </a:ln>
        </p:spPr>
      </p:pic>
      <p:grpSp>
        <p:nvGrpSpPr>
          <p:cNvPr id="927" name="Google Shape;927;p64"/>
          <p:cNvGrpSpPr/>
          <p:nvPr/>
        </p:nvGrpSpPr>
        <p:grpSpPr>
          <a:xfrm>
            <a:off x="2133600" y="6553200"/>
            <a:ext cx="7010400" cy="46038"/>
            <a:chOff x="1905000" y="6553200"/>
            <a:chExt cx="7010400" cy="45719"/>
          </a:xfrm>
        </p:grpSpPr>
        <p:sp>
          <p:nvSpPr>
            <p:cNvPr id="928" name="Google Shape;928;p64"/>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Tahoma"/>
                <a:buNone/>
              </a:pPr>
              <a:endParaRPr sz="1800" b="0" i="0" u="none" strike="noStrike" cap="none">
                <a:solidFill>
                  <a:srgbClr val="FFFFFF"/>
                </a:solidFill>
                <a:latin typeface="Calibri"/>
                <a:ea typeface="Calibri"/>
                <a:cs typeface="Calibri"/>
                <a:sym typeface="Calibri"/>
              </a:endParaRPr>
            </a:p>
          </p:txBody>
        </p:sp>
        <p:sp>
          <p:nvSpPr>
            <p:cNvPr id="929" name="Google Shape;929;p64"/>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Tahoma"/>
                <a:buNone/>
              </a:pPr>
              <a:endParaRPr sz="1800" b="0" i="0" u="none" strike="noStrike" cap="none">
                <a:solidFill>
                  <a:srgbClr val="FFFFFF"/>
                </a:solidFill>
                <a:latin typeface="Calibri"/>
                <a:ea typeface="Calibri"/>
                <a:cs typeface="Calibri"/>
                <a:sym typeface="Calibri"/>
              </a:endParaRPr>
            </a:p>
          </p:txBody>
        </p:sp>
        <p:sp>
          <p:nvSpPr>
            <p:cNvPr id="930" name="Google Shape;930;p64"/>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Tahoma"/>
                <a:buNone/>
              </a:pPr>
              <a:endParaRPr sz="1800" b="0" i="0" u="none" strike="noStrike" cap="none">
                <a:solidFill>
                  <a:srgbClr val="FFFFFF"/>
                </a:solidFill>
                <a:latin typeface="Calibri"/>
                <a:ea typeface="Calibri"/>
                <a:cs typeface="Calibri"/>
                <a:sym typeface="Calibri"/>
              </a:endParaRPr>
            </a:p>
          </p:txBody>
        </p:sp>
      </p:grpSp>
      <p:grpSp>
        <p:nvGrpSpPr>
          <p:cNvPr id="931" name="Google Shape;931;p64"/>
          <p:cNvGrpSpPr/>
          <p:nvPr/>
        </p:nvGrpSpPr>
        <p:grpSpPr>
          <a:xfrm>
            <a:off x="0" y="1295400"/>
            <a:ext cx="7010400" cy="46038"/>
            <a:chOff x="1905000" y="6553200"/>
            <a:chExt cx="7010400" cy="45719"/>
          </a:xfrm>
        </p:grpSpPr>
        <p:sp>
          <p:nvSpPr>
            <p:cNvPr id="932" name="Google Shape;932;p64"/>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Tahoma"/>
                <a:buNone/>
              </a:pPr>
              <a:endParaRPr sz="1800" b="0" i="0" u="none" strike="noStrike" cap="none">
                <a:solidFill>
                  <a:srgbClr val="FFFFFF"/>
                </a:solidFill>
                <a:latin typeface="Calibri"/>
                <a:ea typeface="Calibri"/>
                <a:cs typeface="Calibri"/>
                <a:sym typeface="Calibri"/>
              </a:endParaRPr>
            </a:p>
          </p:txBody>
        </p:sp>
        <p:sp>
          <p:nvSpPr>
            <p:cNvPr id="933" name="Google Shape;933;p64"/>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Tahoma"/>
                <a:buNone/>
              </a:pPr>
              <a:endParaRPr sz="1800" b="0" i="0" u="none" strike="noStrike" cap="none">
                <a:solidFill>
                  <a:srgbClr val="FFFFFF"/>
                </a:solidFill>
                <a:latin typeface="Calibri"/>
                <a:ea typeface="Calibri"/>
                <a:cs typeface="Calibri"/>
                <a:sym typeface="Calibri"/>
              </a:endParaRPr>
            </a:p>
          </p:txBody>
        </p:sp>
        <p:sp>
          <p:nvSpPr>
            <p:cNvPr id="934" name="Google Shape;934;p64"/>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Tahoma"/>
                <a:buNone/>
              </a:pPr>
              <a:endParaRPr sz="1800" b="0" i="0" u="none" strike="noStrike" cap="none">
                <a:solidFill>
                  <a:srgbClr val="FFFFFF"/>
                </a:solidFill>
                <a:latin typeface="Calibri"/>
                <a:ea typeface="Calibri"/>
                <a:cs typeface="Calibri"/>
                <a:sym typeface="Calibri"/>
              </a:endParaRPr>
            </a:p>
          </p:txBody>
        </p:sp>
      </p:grpSp>
      <p:sp>
        <p:nvSpPr>
          <p:cNvPr id="935" name="Google Shape;935;p64"/>
          <p:cNvSpPr txBox="1">
            <a:spLocks noGrp="1"/>
          </p:cNvSpPr>
          <p:nvPr>
            <p:ph type="body" idx="1"/>
          </p:nvPr>
        </p:nvSpPr>
        <p:spPr>
          <a:xfrm>
            <a:off x="304800" y="1493837"/>
            <a:ext cx="8229600" cy="4525963"/>
          </a:xfrm>
          <a:prstGeom prst="rect">
            <a:avLst/>
          </a:prstGeom>
          <a:noFill/>
          <a:ln>
            <a:noFill/>
          </a:ln>
        </p:spPr>
        <p:txBody>
          <a:bodyPr spcFirstLastPara="1" wrap="square" lIns="91425" tIns="45700" rIns="91425" bIns="45700" anchor="t" anchorCtr="0">
            <a:noAutofit/>
          </a:bodyPr>
          <a:lstStyle>
            <a:lvl1pPr marL="457200" marR="0" lvl="0" indent="-228600" algn="l">
              <a:lnSpc>
                <a:spcPct val="100000"/>
              </a:lnSpc>
              <a:spcBef>
                <a:spcPts val="320"/>
              </a:spcBef>
              <a:spcAft>
                <a:spcPts val="0"/>
              </a:spcAft>
              <a:buClr>
                <a:srgbClr val="101141"/>
              </a:buClr>
              <a:buSzPts val="1600"/>
              <a:buFont typeface="Arial"/>
              <a:buNone/>
              <a:defRPr sz="1600">
                <a:latin typeface="Times New Roman"/>
                <a:ea typeface="Times New Roman"/>
                <a:cs typeface="Times New Roman"/>
                <a:sym typeface="Times New Roman"/>
              </a:defRPr>
            </a:lvl1pPr>
            <a:lvl2pPr marL="914400" marR="0" lvl="1" indent="-330200" algn="l">
              <a:lnSpc>
                <a:spcPct val="100000"/>
              </a:lnSpc>
              <a:spcBef>
                <a:spcPts val="320"/>
              </a:spcBef>
              <a:spcAft>
                <a:spcPts val="0"/>
              </a:spcAft>
              <a:buClr>
                <a:schemeClr val="dk1"/>
              </a:buClr>
              <a:buSzPts val="1600"/>
              <a:buFont typeface="Arial"/>
              <a:buChar char="–"/>
              <a:defRPr sz="1600">
                <a:latin typeface="Times New Roman"/>
                <a:ea typeface="Times New Roman"/>
                <a:cs typeface="Times New Roman"/>
                <a:sym typeface="Times New Roman"/>
              </a:defRPr>
            </a:lvl2pPr>
            <a:lvl3pPr marL="1371600" lvl="2" indent="-330200" algn="l">
              <a:lnSpc>
                <a:spcPct val="100000"/>
              </a:lnSpc>
              <a:spcBef>
                <a:spcPts val="320"/>
              </a:spcBef>
              <a:spcAft>
                <a:spcPts val="0"/>
              </a:spcAft>
              <a:buClr>
                <a:schemeClr val="dk1"/>
              </a:buClr>
              <a:buSzPts val="1600"/>
              <a:buChar char="•"/>
              <a:defRPr sz="1600">
                <a:latin typeface="Times New Roman"/>
                <a:ea typeface="Times New Roman"/>
                <a:cs typeface="Times New Roman"/>
                <a:sym typeface="Times New Roman"/>
              </a:defRPr>
            </a:lvl3pPr>
            <a:lvl4pPr marL="1828800" lvl="3" indent="-330200" algn="l">
              <a:lnSpc>
                <a:spcPct val="100000"/>
              </a:lnSpc>
              <a:spcBef>
                <a:spcPts val="320"/>
              </a:spcBef>
              <a:spcAft>
                <a:spcPts val="0"/>
              </a:spcAft>
              <a:buClr>
                <a:schemeClr val="dk1"/>
              </a:buClr>
              <a:buSzPts val="1600"/>
              <a:buChar char="–"/>
              <a:defRPr sz="1600">
                <a:latin typeface="Times New Roman"/>
                <a:ea typeface="Times New Roman"/>
                <a:cs typeface="Times New Roman"/>
                <a:sym typeface="Times New Roman"/>
              </a:defRPr>
            </a:lvl4pPr>
            <a:lvl5pPr marL="2286000" lvl="4" indent="-330200" algn="l">
              <a:lnSpc>
                <a:spcPct val="100000"/>
              </a:lnSpc>
              <a:spcBef>
                <a:spcPts val="320"/>
              </a:spcBef>
              <a:spcAft>
                <a:spcPts val="0"/>
              </a:spcAft>
              <a:buClr>
                <a:schemeClr val="dk1"/>
              </a:buClr>
              <a:buSzPts val="1600"/>
              <a:buChar char="»"/>
              <a:defRPr sz="1600">
                <a:latin typeface="Times New Roman"/>
                <a:ea typeface="Times New Roman"/>
                <a:cs typeface="Times New Roman"/>
                <a:sym typeface="Times New Roman"/>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936" name="Google Shape;936;p64"/>
          <p:cNvSpPr txBox="1">
            <a:spLocks noGrp="1"/>
          </p:cNvSpPr>
          <p:nvPr>
            <p:ph type="body" idx="2"/>
          </p:nvPr>
        </p:nvSpPr>
        <p:spPr>
          <a:xfrm>
            <a:off x="304800" y="428026"/>
            <a:ext cx="6324600" cy="11430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0"/>
              </a:spcBef>
              <a:spcAft>
                <a:spcPts val="0"/>
              </a:spcAft>
              <a:buClr>
                <a:schemeClr val="dk1"/>
              </a:buClr>
              <a:buSzPts val="3600"/>
              <a:buNone/>
              <a:defRPr sz="3600" b="1">
                <a:latin typeface="Times New Roman"/>
                <a:ea typeface="Times New Roman"/>
                <a:cs typeface="Times New Roman"/>
                <a:sym typeface="Times New Roman"/>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Title Slide">
  <p:cSld name="Title Slide">
    <p:bg>
      <p:bgPr>
        <a:blipFill>
          <a:blip r:embed="rId2">
            <a:alphaModFix/>
          </a:blip>
          <a:stretch>
            <a:fillRect/>
          </a:stretch>
        </a:blipFill>
        <a:effectLst/>
      </p:bgPr>
    </p:bg>
    <p:spTree>
      <p:nvGrpSpPr>
        <p:cNvPr id="1" name="Shape 937"/>
        <p:cNvGrpSpPr/>
        <p:nvPr/>
      </p:nvGrpSpPr>
      <p:grpSpPr>
        <a:xfrm>
          <a:off x="0" y="0"/>
          <a:ext cx="0" cy="0"/>
          <a:chOff x="0" y="0"/>
          <a:chExt cx="0" cy="0"/>
        </a:xfrm>
      </p:grpSpPr>
      <p:sp>
        <p:nvSpPr>
          <p:cNvPr id="938" name="Google Shape;938;p148"/>
          <p:cNvSpPr/>
          <p:nvPr/>
        </p:nvSpPr>
        <p:spPr>
          <a:xfrm>
            <a:off x="0" y="3352800"/>
            <a:ext cx="8686800" cy="2743200"/>
          </a:xfrm>
          <a:prstGeom prst="rect">
            <a:avLst/>
          </a:prstGeom>
          <a:solidFill>
            <a:srgbClr val="10114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lt1"/>
              </a:buClr>
              <a:buSzPts val="1800"/>
              <a:buFont typeface="Tahoma"/>
              <a:buNone/>
            </a:pPr>
            <a:endParaRPr sz="1800" b="0" i="0" u="none" strike="noStrike" cap="none">
              <a:solidFill>
                <a:srgbClr val="FFFFFF"/>
              </a:solidFill>
              <a:latin typeface="Arial"/>
              <a:ea typeface="Arial"/>
              <a:cs typeface="Arial"/>
              <a:sym typeface="Arial"/>
            </a:endParaRPr>
          </a:p>
        </p:txBody>
      </p:sp>
      <p:sp>
        <p:nvSpPr>
          <p:cNvPr id="939" name="Google Shape;939;p148"/>
          <p:cNvSpPr/>
          <p:nvPr/>
        </p:nvSpPr>
        <p:spPr>
          <a:xfrm>
            <a:off x="2895600" y="6096000"/>
            <a:ext cx="2895600" cy="76200"/>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Tahoma"/>
              <a:buNone/>
            </a:pPr>
            <a:endParaRPr sz="1800" b="0" i="0" u="none" strike="noStrike" cap="none">
              <a:solidFill>
                <a:srgbClr val="FFFFFF"/>
              </a:solidFill>
              <a:latin typeface="Calibri"/>
              <a:ea typeface="Calibri"/>
              <a:cs typeface="Calibri"/>
              <a:sym typeface="Calibri"/>
            </a:endParaRPr>
          </a:p>
        </p:txBody>
      </p:sp>
      <p:sp>
        <p:nvSpPr>
          <p:cNvPr id="940" name="Google Shape;940;p148"/>
          <p:cNvSpPr/>
          <p:nvPr/>
        </p:nvSpPr>
        <p:spPr>
          <a:xfrm>
            <a:off x="0" y="6096000"/>
            <a:ext cx="2895600" cy="76200"/>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Tahoma"/>
              <a:buNone/>
            </a:pPr>
            <a:endParaRPr sz="1800" b="0" i="0" u="none" strike="noStrike" cap="none">
              <a:solidFill>
                <a:srgbClr val="FFFFFF"/>
              </a:solidFill>
              <a:latin typeface="Calibri"/>
              <a:ea typeface="Calibri"/>
              <a:cs typeface="Calibri"/>
              <a:sym typeface="Calibri"/>
            </a:endParaRPr>
          </a:p>
        </p:txBody>
      </p:sp>
      <p:sp>
        <p:nvSpPr>
          <p:cNvPr id="941" name="Google Shape;941;p148"/>
          <p:cNvSpPr/>
          <p:nvPr/>
        </p:nvSpPr>
        <p:spPr>
          <a:xfrm>
            <a:off x="5791200" y="6096000"/>
            <a:ext cx="2895600" cy="76200"/>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Tahoma"/>
              <a:buNone/>
            </a:pPr>
            <a:endParaRPr sz="1800" b="0" i="0" u="none" strike="noStrike" cap="none">
              <a:solidFill>
                <a:srgbClr val="FFFFFF"/>
              </a:solidFill>
              <a:latin typeface="Calibri"/>
              <a:ea typeface="Calibri"/>
              <a:cs typeface="Calibri"/>
              <a:sym typeface="Calibri"/>
            </a:endParaRPr>
          </a:p>
        </p:txBody>
      </p:sp>
      <p:pic>
        <p:nvPicPr>
          <p:cNvPr id="942" name="Google Shape;942;p148" descr="BITS_university_logo_whitevert.png"/>
          <p:cNvPicPr preferRelativeResize="0"/>
          <p:nvPr/>
        </p:nvPicPr>
        <p:blipFill rotWithShape="1">
          <a:blip r:embed="rId3">
            <a:alphaModFix/>
          </a:blip>
          <a:srcRect t="2" b="28592"/>
          <a:stretch/>
        </p:blipFill>
        <p:spPr>
          <a:xfrm>
            <a:off x="76200" y="3352800"/>
            <a:ext cx="2057400" cy="1979613"/>
          </a:xfrm>
          <a:prstGeom prst="rect">
            <a:avLst/>
          </a:prstGeom>
          <a:noFill/>
          <a:ln>
            <a:noFill/>
          </a:ln>
        </p:spPr>
      </p:pic>
      <p:sp>
        <p:nvSpPr>
          <p:cNvPr id="943" name="Google Shape;943;p148"/>
          <p:cNvSpPr txBox="1"/>
          <p:nvPr/>
        </p:nvSpPr>
        <p:spPr>
          <a:xfrm>
            <a:off x="-76200" y="5257800"/>
            <a:ext cx="2209800" cy="55403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FFFF"/>
              </a:buClr>
              <a:buSzPts val="2900"/>
              <a:buFont typeface="Arial"/>
              <a:buNone/>
            </a:pPr>
            <a:r>
              <a:rPr lang="en-US" sz="2900" b="1" i="0" u="none" strike="noStrike" cap="none">
                <a:solidFill>
                  <a:srgbClr val="FFFFFF"/>
                </a:solidFill>
                <a:latin typeface="Arial"/>
                <a:ea typeface="Arial"/>
                <a:cs typeface="Arial"/>
                <a:sym typeface="Arial"/>
              </a:rPr>
              <a:t>BITS</a:t>
            </a:r>
            <a:r>
              <a:rPr lang="en-US" sz="2900" b="0" i="0" u="none" strike="noStrike" cap="none">
                <a:solidFill>
                  <a:srgbClr val="FFFFFF"/>
                </a:solidFill>
                <a:latin typeface="Arial"/>
                <a:ea typeface="Arial"/>
                <a:cs typeface="Arial"/>
                <a:sym typeface="Arial"/>
              </a:rPr>
              <a:t> Pilani</a:t>
            </a:r>
            <a:endParaRPr sz="1400" b="0" i="0" u="none" strike="noStrike" cap="none">
              <a:solidFill>
                <a:srgbClr val="000000"/>
              </a:solidFill>
              <a:latin typeface="Arial"/>
              <a:ea typeface="Arial"/>
              <a:cs typeface="Arial"/>
              <a:sym typeface="Arial"/>
            </a:endParaRPr>
          </a:p>
        </p:txBody>
      </p:sp>
      <p:sp>
        <p:nvSpPr>
          <p:cNvPr id="944" name="Google Shape;944;p148"/>
          <p:cNvSpPr txBox="1"/>
          <p:nvPr/>
        </p:nvSpPr>
        <p:spPr>
          <a:xfrm>
            <a:off x="152400" y="5667375"/>
            <a:ext cx="1905000" cy="27622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1200"/>
              <a:buFont typeface="Arial"/>
              <a:buNone/>
            </a:pPr>
            <a:r>
              <a:rPr lang="en-US" sz="1200" b="0" i="0" u="none" strike="noStrike" cap="none">
                <a:solidFill>
                  <a:srgbClr val="FFFFFF"/>
                </a:solidFill>
                <a:latin typeface="Arial"/>
                <a:ea typeface="Arial"/>
                <a:cs typeface="Arial"/>
                <a:sym typeface="Arial"/>
              </a:rPr>
              <a:t>Pilani Campus</a:t>
            </a:r>
            <a:endParaRPr sz="1400" b="0" i="0" u="none" strike="noStrike" cap="none">
              <a:solidFill>
                <a:srgbClr val="000000"/>
              </a:solidFill>
              <a:latin typeface="Arial"/>
              <a:ea typeface="Arial"/>
              <a:cs typeface="Arial"/>
              <a:sym typeface="Arial"/>
            </a:endParaRPr>
          </a:p>
        </p:txBody>
      </p:sp>
      <p:sp>
        <p:nvSpPr>
          <p:cNvPr id="945" name="Google Shape;945;p148"/>
          <p:cNvSpPr txBox="1">
            <a:spLocks noGrp="1"/>
          </p:cNvSpPr>
          <p:nvPr>
            <p:ph type="title"/>
          </p:nvPr>
        </p:nvSpPr>
        <p:spPr>
          <a:xfrm>
            <a:off x="2514600" y="3810000"/>
            <a:ext cx="6019800" cy="1524000"/>
          </a:xfrm>
          <a:prstGeom prst="rect">
            <a:avLst/>
          </a:prstGeom>
          <a:noFill/>
          <a:ln>
            <a:noFill/>
          </a:ln>
        </p:spPr>
        <p:txBody>
          <a:bodyPr spcFirstLastPara="1" wrap="square" lIns="91425" tIns="45700" rIns="91425" bIns="45700" anchor="ctr" anchorCtr="0">
            <a:noAutofit/>
          </a:bodyPr>
          <a:lstStyle>
            <a:lvl1pPr lvl="0" algn="l">
              <a:lnSpc>
                <a:spcPct val="90909"/>
              </a:lnSpc>
              <a:spcBef>
                <a:spcPts val="0"/>
              </a:spcBef>
              <a:spcAft>
                <a:spcPts val="0"/>
              </a:spcAft>
              <a:buSzPts val="1400"/>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Custom Layout">
  <p:cSld name="Custom Layout">
    <p:bg>
      <p:bgPr>
        <a:blipFill>
          <a:blip r:embed="rId2">
            <a:alphaModFix/>
          </a:blip>
          <a:stretch>
            <a:fillRect/>
          </a:stretch>
        </a:blipFill>
        <a:effectLst/>
      </p:bgPr>
    </p:bg>
    <p:spTree>
      <p:nvGrpSpPr>
        <p:cNvPr id="1" name="Shape 946"/>
        <p:cNvGrpSpPr/>
        <p:nvPr/>
      </p:nvGrpSpPr>
      <p:grpSpPr>
        <a:xfrm>
          <a:off x="0" y="0"/>
          <a:ext cx="0" cy="0"/>
          <a:chOff x="0" y="0"/>
          <a:chExt cx="0" cy="0"/>
        </a:xfrm>
      </p:grpSpPr>
      <p:sp>
        <p:nvSpPr>
          <p:cNvPr id="947" name="Google Shape;947;p149"/>
          <p:cNvSpPr/>
          <p:nvPr/>
        </p:nvSpPr>
        <p:spPr>
          <a:xfrm>
            <a:off x="0" y="3352800"/>
            <a:ext cx="8686800" cy="2743200"/>
          </a:xfrm>
          <a:prstGeom prst="rect">
            <a:avLst/>
          </a:prstGeom>
          <a:solidFill>
            <a:srgbClr val="10114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Tahoma"/>
              <a:buNone/>
            </a:pPr>
            <a:endParaRPr sz="1800" b="0" i="0" u="none" strike="noStrike" cap="none">
              <a:solidFill>
                <a:srgbClr val="FFFFFF"/>
              </a:solidFill>
              <a:latin typeface="Arial"/>
              <a:ea typeface="Arial"/>
              <a:cs typeface="Arial"/>
              <a:sym typeface="Arial"/>
            </a:endParaRPr>
          </a:p>
        </p:txBody>
      </p:sp>
      <p:sp>
        <p:nvSpPr>
          <p:cNvPr id="948" name="Google Shape;948;p149"/>
          <p:cNvSpPr/>
          <p:nvPr/>
        </p:nvSpPr>
        <p:spPr>
          <a:xfrm>
            <a:off x="2895600" y="6096000"/>
            <a:ext cx="2895600" cy="76200"/>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Tahoma"/>
              <a:buNone/>
            </a:pPr>
            <a:endParaRPr sz="1800" b="0" i="0" u="none" strike="noStrike" cap="none">
              <a:solidFill>
                <a:srgbClr val="FFFFFF"/>
              </a:solidFill>
              <a:latin typeface="Calibri"/>
              <a:ea typeface="Calibri"/>
              <a:cs typeface="Calibri"/>
              <a:sym typeface="Calibri"/>
            </a:endParaRPr>
          </a:p>
        </p:txBody>
      </p:sp>
      <p:sp>
        <p:nvSpPr>
          <p:cNvPr id="949" name="Google Shape;949;p149"/>
          <p:cNvSpPr/>
          <p:nvPr/>
        </p:nvSpPr>
        <p:spPr>
          <a:xfrm>
            <a:off x="0" y="6096000"/>
            <a:ext cx="2895600" cy="76200"/>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Tahoma"/>
              <a:buNone/>
            </a:pPr>
            <a:endParaRPr sz="1800" b="0" i="0" u="none" strike="noStrike" cap="none">
              <a:solidFill>
                <a:srgbClr val="FFFFFF"/>
              </a:solidFill>
              <a:latin typeface="Calibri"/>
              <a:ea typeface="Calibri"/>
              <a:cs typeface="Calibri"/>
              <a:sym typeface="Calibri"/>
            </a:endParaRPr>
          </a:p>
        </p:txBody>
      </p:sp>
      <p:sp>
        <p:nvSpPr>
          <p:cNvPr id="950" name="Google Shape;950;p149"/>
          <p:cNvSpPr/>
          <p:nvPr/>
        </p:nvSpPr>
        <p:spPr>
          <a:xfrm>
            <a:off x="5791200" y="6096000"/>
            <a:ext cx="2895600" cy="76200"/>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Tahoma"/>
              <a:buNone/>
            </a:pPr>
            <a:endParaRPr sz="1800" b="0" i="0" u="none" strike="noStrike" cap="none">
              <a:solidFill>
                <a:srgbClr val="FFFFFF"/>
              </a:solidFill>
              <a:latin typeface="Calibri"/>
              <a:ea typeface="Calibri"/>
              <a:cs typeface="Calibri"/>
              <a:sym typeface="Calibri"/>
            </a:endParaRPr>
          </a:p>
        </p:txBody>
      </p:sp>
      <p:pic>
        <p:nvPicPr>
          <p:cNvPr id="951" name="Google Shape;951;p149" descr="BITS_university_logo_whitevert.png"/>
          <p:cNvPicPr preferRelativeResize="0"/>
          <p:nvPr/>
        </p:nvPicPr>
        <p:blipFill rotWithShape="1">
          <a:blip r:embed="rId3">
            <a:alphaModFix/>
          </a:blip>
          <a:srcRect t="2" b="28592"/>
          <a:stretch/>
        </p:blipFill>
        <p:spPr>
          <a:xfrm>
            <a:off x="76200" y="3352800"/>
            <a:ext cx="2057400" cy="1979613"/>
          </a:xfrm>
          <a:prstGeom prst="rect">
            <a:avLst/>
          </a:prstGeom>
          <a:noFill/>
          <a:ln>
            <a:noFill/>
          </a:ln>
        </p:spPr>
      </p:pic>
      <p:sp>
        <p:nvSpPr>
          <p:cNvPr id="952" name="Google Shape;952;p149"/>
          <p:cNvSpPr txBox="1"/>
          <p:nvPr/>
        </p:nvSpPr>
        <p:spPr>
          <a:xfrm>
            <a:off x="-76200" y="5257800"/>
            <a:ext cx="2209800" cy="55403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FFFF"/>
              </a:buClr>
              <a:buSzPts val="2900"/>
              <a:buFont typeface="Arial"/>
              <a:buNone/>
            </a:pPr>
            <a:r>
              <a:rPr lang="en-US" sz="2900" b="1" i="0" u="none" strike="noStrike" cap="none">
                <a:solidFill>
                  <a:srgbClr val="FFFFFF"/>
                </a:solidFill>
                <a:latin typeface="Arial"/>
                <a:ea typeface="Arial"/>
                <a:cs typeface="Arial"/>
                <a:sym typeface="Arial"/>
              </a:rPr>
              <a:t>BITS</a:t>
            </a:r>
            <a:r>
              <a:rPr lang="en-US" sz="2900" b="0" i="0" u="none" strike="noStrike" cap="none">
                <a:solidFill>
                  <a:srgbClr val="FFFFFF"/>
                </a:solidFill>
                <a:latin typeface="Arial"/>
                <a:ea typeface="Arial"/>
                <a:cs typeface="Arial"/>
                <a:sym typeface="Arial"/>
              </a:rPr>
              <a:t> Pilani</a:t>
            </a:r>
            <a:endParaRPr sz="1400" b="0" i="0" u="none" strike="noStrike" cap="none">
              <a:solidFill>
                <a:srgbClr val="000000"/>
              </a:solidFill>
              <a:latin typeface="Arial"/>
              <a:ea typeface="Arial"/>
              <a:cs typeface="Arial"/>
              <a:sym typeface="Arial"/>
            </a:endParaRPr>
          </a:p>
        </p:txBody>
      </p:sp>
      <p:sp>
        <p:nvSpPr>
          <p:cNvPr id="953" name="Google Shape;953;p149"/>
          <p:cNvSpPr txBox="1"/>
          <p:nvPr/>
        </p:nvSpPr>
        <p:spPr>
          <a:xfrm>
            <a:off x="152400" y="5667375"/>
            <a:ext cx="1905000" cy="27622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1200"/>
              <a:buFont typeface="Arial"/>
              <a:buNone/>
            </a:pPr>
            <a:r>
              <a:rPr lang="en-US" sz="1200" b="0" i="0" u="none" strike="noStrike" cap="none">
                <a:solidFill>
                  <a:srgbClr val="FFFFFF"/>
                </a:solidFill>
                <a:latin typeface="Arial"/>
                <a:ea typeface="Arial"/>
                <a:cs typeface="Arial"/>
                <a:sym typeface="Arial"/>
              </a:rPr>
              <a:t>Pilani Campus</a:t>
            </a:r>
            <a:endParaRPr sz="1400" b="0" i="0" u="none" strike="noStrike" cap="none">
              <a:solidFill>
                <a:srgbClr val="000000"/>
              </a:solidFill>
              <a:latin typeface="Arial"/>
              <a:ea typeface="Arial"/>
              <a:cs typeface="Arial"/>
              <a:sym typeface="Arial"/>
            </a:endParaRPr>
          </a:p>
        </p:txBody>
      </p:sp>
      <p:sp>
        <p:nvSpPr>
          <p:cNvPr id="954" name="Google Shape;954;p149"/>
          <p:cNvSpPr txBox="1">
            <a:spLocks noGrp="1"/>
          </p:cNvSpPr>
          <p:nvPr>
            <p:ph type="body" idx="1"/>
          </p:nvPr>
        </p:nvSpPr>
        <p:spPr>
          <a:xfrm>
            <a:off x="2514600" y="5410200"/>
            <a:ext cx="6019800" cy="533400"/>
          </a:xfrm>
          <a:prstGeom prst="rect">
            <a:avLst/>
          </a:prstGeom>
          <a:noFill/>
          <a:ln>
            <a:noFill/>
          </a:ln>
        </p:spPr>
        <p:txBody>
          <a:bodyPr spcFirstLastPara="1" wrap="square" lIns="91425" tIns="45700" rIns="91425" bIns="45700" anchor="b" anchorCtr="0">
            <a:noAutofit/>
          </a:bodyPr>
          <a:lstStyle>
            <a:lvl1pPr marL="457200" lvl="0" indent="-228600" algn="r">
              <a:lnSpc>
                <a:spcPct val="100000"/>
              </a:lnSpc>
              <a:spcBef>
                <a:spcPts val="0"/>
              </a:spcBef>
              <a:spcAft>
                <a:spcPts val="0"/>
              </a:spcAft>
              <a:buClr>
                <a:schemeClr val="lt1"/>
              </a:buClr>
              <a:buSzPts val="1800"/>
              <a:buNone/>
              <a:defRPr sz="1800">
                <a:solidFill>
                  <a:schemeClr val="lt1"/>
                </a:solidFill>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955" name="Google Shape;955;p149"/>
          <p:cNvSpPr txBox="1">
            <a:spLocks noGrp="1"/>
          </p:cNvSpPr>
          <p:nvPr>
            <p:ph type="title"/>
          </p:nvPr>
        </p:nvSpPr>
        <p:spPr>
          <a:xfrm>
            <a:off x="2514600" y="3810000"/>
            <a:ext cx="6019800" cy="1524000"/>
          </a:xfrm>
          <a:prstGeom prst="rect">
            <a:avLst/>
          </a:prstGeom>
          <a:noFill/>
          <a:ln>
            <a:noFill/>
          </a:ln>
        </p:spPr>
        <p:txBody>
          <a:bodyPr spcFirstLastPara="1" wrap="square" lIns="91425" tIns="45700" rIns="91425" bIns="45700" anchor="ctr" anchorCtr="0">
            <a:noAutofit/>
          </a:bodyPr>
          <a:lstStyle>
            <a:lvl1pPr lvl="0" algn="l">
              <a:lnSpc>
                <a:spcPct val="90909"/>
              </a:lnSpc>
              <a:spcBef>
                <a:spcPts val="0"/>
              </a:spcBef>
              <a:spcAft>
                <a:spcPts val="0"/>
              </a:spcAft>
              <a:buSzPts val="1400"/>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Section Header">
  <p:cSld name="Section Header">
    <p:spTree>
      <p:nvGrpSpPr>
        <p:cNvPr id="1" name="Shape 956"/>
        <p:cNvGrpSpPr/>
        <p:nvPr/>
      </p:nvGrpSpPr>
      <p:grpSpPr>
        <a:xfrm>
          <a:off x="0" y="0"/>
          <a:ext cx="0" cy="0"/>
          <a:chOff x="0" y="0"/>
          <a:chExt cx="0" cy="0"/>
        </a:xfrm>
      </p:grpSpPr>
      <p:pic>
        <p:nvPicPr>
          <p:cNvPr id="957" name="Google Shape;957;p150" descr="\\Server\D\jyoti\FI023_BITS_v1\styleguide img\IMG_5627_b.jpg"/>
          <p:cNvPicPr preferRelativeResize="0"/>
          <p:nvPr/>
        </p:nvPicPr>
        <p:blipFill rotWithShape="1">
          <a:blip r:embed="rId2">
            <a:alphaModFix/>
          </a:blip>
          <a:srcRect/>
          <a:stretch/>
        </p:blipFill>
        <p:spPr>
          <a:xfrm>
            <a:off x="0" y="0"/>
            <a:ext cx="9144000" cy="6858000"/>
          </a:xfrm>
          <a:prstGeom prst="rect">
            <a:avLst/>
          </a:prstGeom>
          <a:noFill/>
          <a:ln>
            <a:noFill/>
          </a:ln>
        </p:spPr>
      </p:pic>
      <p:sp>
        <p:nvSpPr>
          <p:cNvPr id="958" name="Google Shape;958;p150"/>
          <p:cNvSpPr/>
          <p:nvPr/>
        </p:nvSpPr>
        <p:spPr>
          <a:xfrm>
            <a:off x="0" y="4281488"/>
            <a:ext cx="9144000" cy="2576512"/>
          </a:xfrm>
          <a:prstGeom prst="rect">
            <a:avLst/>
          </a:prstGeom>
          <a:solidFill>
            <a:schemeClr val="lt1"/>
          </a:solidFill>
          <a:ln w="9525" cap="flat" cmpd="sng">
            <a:solidFill>
              <a:srgbClr val="4A7DBA"/>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Tahoma"/>
              <a:buNone/>
            </a:pPr>
            <a:endParaRPr sz="1800" b="0" i="0" u="none" strike="noStrike" cap="none">
              <a:solidFill>
                <a:srgbClr val="FFFFFF"/>
              </a:solidFill>
              <a:latin typeface="Calibri"/>
              <a:ea typeface="Calibri"/>
              <a:cs typeface="Calibri"/>
              <a:sym typeface="Calibri"/>
            </a:endParaRPr>
          </a:p>
        </p:txBody>
      </p:sp>
      <p:pic>
        <p:nvPicPr>
          <p:cNvPr id="959" name="Google Shape;959;p150" descr="Picture 7.png"/>
          <p:cNvPicPr preferRelativeResize="0"/>
          <p:nvPr/>
        </p:nvPicPr>
        <p:blipFill rotWithShape="1">
          <a:blip r:embed="rId3">
            <a:alphaModFix/>
          </a:blip>
          <a:srcRect l="1923" b="5334"/>
          <a:stretch/>
        </p:blipFill>
        <p:spPr>
          <a:xfrm>
            <a:off x="6629400" y="0"/>
            <a:ext cx="2193925" cy="692150"/>
          </a:xfrm>
          <a:prstGeom prst="rect">
            <a:avLst/>
          </a:prstGeom>
          <a:noFill/>
          <a:ln>
            <a:noFill/>
          </a:ln>
        </p:spPr>
      </p:pic>
      <p:sp>
        <p:nvSpPr>
          <p:cNvPr id="960" name="Google Shape;960;p150"/>
          <p:cNvSpPr/>
          <p:nvPr/>
        </p:nvSpPr>
        <p:spPr>
          <a:xfrm>
            <a:off x="2882900" y="6775450"/>
            <a:ext cx="2895600" cy="76200"/>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Tahoma"/>
              <a:buNone/>
            </a:pPr>
            <a:endParaRPr sz="1800" b="0" i="0" u="none" strike="noStrike" cap="none">
              <a:solidFill>
                <a:srgbClr val="FFFFFF"/>
              </a:solidFill>
              <a:latin typeface="Calibri"/>
              <a:ea typeface="Calibri"/>
              <a:cs typeface="Calibri"/>
              <a:sym typeface="Calibri"/>
            </a:endParaRPr>
          </a:p>
        </p:txBody>
      </p:sp>
      <p:sp>
        <p:nvSpPr>
          <p:cNvPr id="961" name="Google Shape;961;p150"/>
          <p:cNvSpPr/>
          <p:nvPr/>
        </p:nvSpPr>
        <p:spPr>
          <a:xfrm>
            <a:off x="-12700" y="6775450"/>
            <a:ext cx="2895600" cy="76200"/>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Tahoma"/>
              <a:buNone/>
            </a:pPr>
            <a:endParaRPr sz="1800" b="0" i="0" u="none" strike="noStrike" cap="none">
              <a:solidFill>
                <a:srgbClr val="FFFFFF"/>
              </a:solidFill>
              <a:latin typeface="Calibri"/>
              <a:ea typeface="Calibri"/>
              <a:cs typeface="Calibri"/>
              <a:sym typeface="Calibri"/>
            </a:endParaRPr>
          </a:p>
        </p:txBody>
      </p:sp>
      <p:sp>
        <p:nvSpPr>
          <p:cNvPr id="962" name="Google Shape;962;p150"/>
          <p:cNvSpPr/>
          <p:nvPr/>
        </p:nvSpPr>
        <p:spPr>
          <a:xfrm>
            <a:off x="5778500" y="6775450"/>
            <a:ext cx="2895600" cy="76200"/>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Tahoma"/>
              <a:buNone/>
            </a:pPr>
            <a:endParaRPr sz="1800" b="0" i="0" u="none" strike="noStrike" cap="none">
              <a:solidFill>
                <a:srgbClr val="FFFFFF"/>
              </a:solidFill>
              <a:latin typeface="Calibri"/>
              <a:ea typeface="Calibri"/>
              <a:cs typeface="Calibri"/>
              <a:sym typeface="Calibri"/>
            </a:endParaRPr>
          </a:p>
        </p:txBody>
      </p:sp>
      <p:sp>
        <p:nvSpPr>
          <p:cNvPr id="963" name="Google Shape;963;p150"/>
          <p:cNvSpPr txBox="1"/>
          <p:nvPr/>
        </p:nvSpPr>
        <p:spPr>
          <a:xfrm>
            <a:off x="6858000" y="762000"/>
            <a:ext cx="2209800" cy="55403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FFFF"/>
              </a:buClr>
              <a:buSzPts val="2900"/>
              <a:buFont typeface="Arial"/>
              <a:buNone/>
            </a:pPr>
            <a:r>
              <a:rPr lang="en-US" sz="2900" b="1" i="0" u="none" strike="noStrike" cap="none">
                <a:solidFill>
                  <a:srgbClr val="FFFFFF"/>
                </a:solidFill>
                <a:latin typeface="Arial"/>
                <a:ea typeface="Arial"/>
                <a:cs typeface="Arial"/>
                <a:sym typeface="Arial"/>
              </a:rPr>
              <a:t>BITS</a:t>
            </a:r>
            <a:r>
              <a:rPr lang="en-US" sz="2900" b="0" i="0" u="none" strike="noStrike" cap="none">
                <a:solidFill>
                  <a:srgbClr val="FFFFFF"/>
                </a:solidFill>
                <a:latin typeface="Arial"/>
                <a:ea typeface="Arial"/>
                <a:cs typeface="Arial"/>
                <a:sym typeface="Arial"/>
              </a:rPr>
              <a:t> Pilani</a:t>
            </a:r>
            <a:endParaRPr sz="1400" b="0" i="0" u="none" strike="noStrike" cap="none">
              <a:solidFill>
                <a:srgbClr val="000000"/>
              </a:solidFill>
              <a:latin typeface="Arial"/>
              <a:ea typeface="Arial"/>
              <a:cs typeface="Arial"/>
              <a:sym typeface="Arial"/>
            </a:endParaRPr>
          </a:p>
        </p:txBody>
      </p:sp>
      <p:sp>
        <p:nvSpPr>
          <p:cNvPr id="964" name="Google Shape;964;p150"/>
          <p:cNvSpPr txBox="1"/>
          <p:nvPr/>
        </p:nvSpPr>
        <p:spPr>
          <a:xfrm>
            <a:off x="7086600" y="1171575"/>
            <a:ext cx="1905000" cy="27622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1200"/>
              <a:buFont typeface="Arial"/>
              <a:buNone/>
            </a:pPr>
            <a:r>
              <a:rPr lang="en-US" sz="1200" b="0" i="0" u="none" strike="noStrike" cap="none">
                <a:solidFill>
                  <a:srgbClr val="FFFFFF"/>
                </a:solidFill>
                <a:latin typeface="Arial"/>
                <a:ea typeface="Arial"/>
                <a:cs typeface="Arial"/>
                <a:sym typeface="Arial"/>
              </a:rPr>
              <a:t>Pilani Campus</a:t>
            </a:r>
            <a:endParaRPr sz="1400" b="0" i="0" u="none" strike="noStrike" cap="none">
              <a:solidFill>
                <a:srgbClr val="000000"/>
              </a:solidFill>
              <a:latin typeface="Arial"/>
              <a:ea typeface="Arial"/>
              <a:cs typeface="Arial"/>
              <a:sym typeface="Arial"/>
            </a:endParaRPr>
          </a:p>
        </p:txBody>
      </p:sp>
      <p:sp>
        <p:nvSpPr>
          <p:cNvPr id="965" name="Google Shape;965;p150"/>
          <p:cNvSpPr txBox="1">
            <a:spLocks noGrp="1"/>
          </p:cNvSpPr>
          <p:nvPr>
            <p:ph type="body" idx="1"/>
          </p:nvPr>
        </p:nvSpPr>
        <p:spPr>
          <a:xfrm>
            <a:off x="304800" y="4648200"/>
            <a:ext cx="8458200" cy="1600200"/>
          </a:xfrm>
          <a:prstGeom prst="rect">
            <a:avLst/>
          </a:prstGeom>
          <a:noFill/>
          <a:ln>
            <a:noFill/>
          </a:ln>
        </p:spPr>
        <p:txBody>
          <a:bodyPr spcFirstLastPara="1" wrap="square" lIns="91425" tIns="45700" rIns="91425" bIns="45700" anchor="t" anchorCtr="0">
            <a:noAutofit/>
          </a:bodyPr>
          <a:lstStyle>
            <a:lvl1pPr marL="457200" lvl="0" indent="-228600" algn="l">
              <a:lnSpc>
                <a:spcPct val="104999"/>
              </a:lnSpc>
              <a:spcBef>
                <a:spcPts val="0"/>
              </a:spcBef>
              <a:spcAft>
                <a:spcPts val="0"/>
              </a:spcAft>
              <a:buClr>
                <a:schemeClr val="dk1"/>
              </a:buClr>
              <a:buSzPts val="4000"/>
              <a:buNone/>
              <a:defRPr sz="4000" b="1">
                <a:latin typeface="Arial"/>
                <a:ea typeface="Arial"/>
                <a:cs typeface="Arial"/>
                <a:sym typeface="Arial"/>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966"/>
        <p:cNvGrpSpPr/>
        <p:nvPr/>
      </p:nvGrpSpPr>
      <p:grpSpPr>
        <a:xfrm>
          <a:off x="0" y="0"/>
          <a:ext cx="0" cy="0"/>
          <a:chOff x="0" y="0"/>
          <a:chExt cx="0" cy="0"/>
        </a:xfrm>
      </p:grpSpPr>
      <p:pic>
        <p:nvPicPr>
          <p:cNvPr id="967" name="Google Shape;967;p151" descr="Picture 7.png"/>
          <p:cNvPicPr preferRelativeResize="0"/>
          <p:nvPr/>
        </p:nvPicPr>
        <p:blipFill rotWithShape="1">
          <a:blip r:embed="rId2">
            <a:alphaModFix/>
          </a:blip>
          <a:srcRect l="1923" b="5334"/>
          <a:stretch/>
        </p:blipFill>
        <p:spPr>
          <a:xfrm>
            <a:off x="6629400" y="0"/>
            <a:ext cx="2193925" cy="692150"/>
          </a:xfrm>
          <a:prstGeom prst="rect">
            <a:avLst/>
          </a:prstGeom>
          <a:noFill/>
          <a:ln>
            <a:noFill/>
          </a:ln>
        </p:spPr>
      </p:pic>
      <p:grpSp>
        <p:nvGrpSpPr>
          <p:cNvPr id="968" name="Google Shape;968;p151"/>
          <p:cNvGrpSpPr/>
          <p:nvPr/>
        </p:nvGrpSpPr>
        <p:grpSpPr>
          <a:xfrm>
            <a:off x="0" y="1295400"/>
            <a:ext cx="7010400" cy="46038"/>
            <a:chOff x="1905000" y="6553200"/>
            <a:chExt cx="7010400" cy="45719"/>
          </a:xfrm>
        </p:grpSpPr>
        <p:sp>
          <p:nvSpPr>
            <p:cNvPr id="969" name="Google Shape;969;p151"/>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Tahoma"/>
                <a:buNone/>
              </a:pPr>
              <a:endParaRPr sz="1800" b="0" i="0" u="none" strike="noStrike" cap="none">
                <a:solidFill>
                  <a:srgbClr val="FFFFFF"/>
                </a:solidFill>
                <a:latin typeface="Calibri"/>
                <a:ea typeface="Calibri"/>
                <a:cs typeface="Calibri"/>
                <a:sym typeface="Calibri"/>
              </a:endParaRPr>
            </a:p>
          </p:txBody>
        </p:sp>
        <p:sp>
          <p:nvSpPr>
            <p:cNvPr id="970" name="Google Shape;970;p151"/>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Tahoma"/>
                <a:buNone/>
              </a:pPr>
              <a:endParaRPr sz="1800" b="0" i="0" u="none" strike="noStrike" cap="none">
                <a:solidFill>
                  <a:srgbClr val="FFFFFF"/>
                </a:solidFill>
                <a:latin typeface="Calibri"/>
                <a:ea typeface="Calibri"/>
                <a:cs typeface="Calibri"/>
                <a:sym typeface="Calibri"/>
              </a:endParaRPr>
            </a:p>
          </p:txBody>
        </p:sp>
        <p:sp>
          <p:nvSpPr>
            <p:cNvPr id="971" name="Google Shape;971;p151"/>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Tahoma"/>
                <a:buNone/>
              </a:pPr>
              <a:endParaRPr sz="1800" b="0" i="0" u="none" strike="noStrike" cap="none">
                <a:solidFill>
                  <a:srgbClr val="FFFFFF"/>
                </a:solidFill>
                <a:latin typeface="Calibri"/>
                <a:ea typeface="Calibri"/>
                <a:cs typeface="Calibri"/>
                <a:sym typeface="Calibri"/>
              </a:endParaRPr>
            </a:p>
          </p:txBody>
        </p:sp>
      </p:grpSp>
      <p:grpSp>
        <p:nvGrpSpPr>
          <p:cNvPr id="972" name="Google Shape;972;p151"/>
          <p:cNvGrpSpPr/>
          <p:nvPr/>
        </p:nvGrpSpPr>
        <p:grpSpPr>
          <a:xfrm>
            <a:off x="2133600" y="6553200"/>
            <a:ext cx="7010400" cy="46038"/>
            <a:chOff x="1905000" y="6553200"/>
            <a:chExt cx="7010400" cy="45719"/>
          </a:xfrm>
        </p:grpSpPr>
        <p:sp>
          <p:nvSpPr>
            <p:cNvPr id="973" name="Google Shape;973;p151"/>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Tahoma"/>
                <a:buNone/>
              </a:pPr>
              <a:endParaRPr sz="1800" b="0" i="0" u="none" strike="noStrike" cap="none">
                <a:solidFill>
                  <a:srgbClr val="FFFFFF"/>
                </a:solidFill>
                <a:latin typeface="Calibri"/>
                <a:ea typeface="Calibri"/>
                <a:cs typeface="Calibri"/>
                <a:sym typeface="Calibri"/>
              </a:endParaRPr>
            </a:p>
          </p:txBody>
        </p:sp>
        <p:sp>
          <p:nvSpPr>
            <p:cNvPr id="974" name="Google Shape;974;p151"/>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Tahoma"/>
                <a:buNone/>
              </a:pPr>
              <a:endParaRPr sz="1800" b="0" i="0" u="none" strike="noStrike" cap="none">
                <a:solidFill>
                  <a:srgbClr val="FFFFFF"/>
                </a:solidFill>
                <a:latin typeface="Calibri"/>
                <a:ea typeface="Calibri"/>
                <a:cs typeface="Calibri"/>
                <a:sym typeface="Calibri"/>
              </a:endParaRPr>
            </a:p>
          </p:txBody>
        </p:sp>
        <p:sp>
          <p:nvSpPr>
            <p:cNvPr id="975" name="Google Shape;975;p151"/>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Tahoma"/>
                <a:buNone/>
              </a:pPr>
              <a:endParaRPr sz="1800" b="0" i="0" u="none" strike="noStrike" cap="none">
                <a:solidFill>
                  <a:srgbClr val="FFFFFF"/>
                </a:solidFill>
                <a:latin typeface="Calibri"/>
                <a:ea typeface="Calibri"/>
                <a:cs typeface="Calibri"/>
                <a:sym typeface="Calibri"/>
              </a:endParaRPr>
            </a:p>
          </p:txBody>
        </p:sp>
      </p:grpSp>
      <p:sp>
        <p:nvSpPr>
          <p:cNvPr id="976" name="Google Shape;976;p151"/>
          <p:cNvSpPr txBox="1"/>
          <p:nvPr/>
        </p:nvSpPr>
        <p:spPr>
          <a:xfrm>
            <a:off x="3276600" y="6596063"/>
            <a:ext cx="5867400" cy="261937"/>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101141"/>
              </a:buClr>
              <a:buSzPts val="1100"/>
              <a:buFont typeface="Arial"/>
              <a:buNone/>
            </a:pPr>
            <a:r>
              <a:rPr lang="en-US" sz="1100" b="1" i="0" u="none" strike="noStrike" cap="none">
                <a:solidFill>
                  <a:srgbClr val="101141"/>
                </a:solidFill>
                <a:latin typeface="Arial"/>
                <a:ea typeface="Arial"/>
                <a:cs typeface="Arial"/>
                <a:sym typeface="Arial"/>
              </a:rPr>
              <a:t>BITS </a:t>
            </a:r>
            <a:r>
              <a:rPr lang="en-US" sz="1100" b="0" i="0" u="none" strike="noStrike" cap="none">
                <a:solidFill>
                  <a:srgbClr val="101141"/>
                </a:solidFill>
                <a:latin typeface="Arial"/>
                <a:ea typeface="Arial"/>
                <a:cs typeface="Arial"/>
                <a:sym typeface="Arial"/>
              </a:rPr>
              <a:t>Pilani, Pilani Campus</a:t>
            </a:r>
            <a:endParaRPr sz="1400" b="0" i="0" u="none" strike="noStrike" cap="none">
              <a:solidFill>
                <a:srgbClr val="000000"/>
              </a:solidFill>
              <a:latin typeface="Arial"/>
              <a:ea typeface="Arial"/>
              <a:cs typeface="Arial"/>
              <a:sym typeface="Arial"/>
            </a:endParaRPr>
          </a:p>
        </p:txBody>
      </p:sp>
      <p:sp>
        <p:nvSpPr>
          <p:cNvPr id="977" name="Google Shape;977;p151"/>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Autofit/>
          </a:bodyPr>
          <a:lstStyle>
            <a:lvl1pPr marL="457200" marR="0" lvl="0" indent="-228600" algn="l">
              <a:lnSpc>
                <a:spcPct val="100000"/>
              </a:lnSpc>
              <a:spcBef>
                <a:spcPts val="560"/>
              </a:spcBef>
              <a:spcAft>
                <a:spcPts val="0"/>
              </a:spcAft>
              <a:buClr>
                <a:srgbClr val="101141"/>
              </a:buClr>
              <a:buSzPts val="2800"/>
              <a:buFont typeface="Arial"/>
              <a:buNone/>
              <a:defRPr sz="2800"/>
            </a:lvl1pPr>
            <a:lvl2pPr marL="914400" marR="0" lvl="1" indent="-330200" algn="l">
              <a:lnSpc>
                <a:spcPct val="100000"/>
              </a:lnSpc>
              <a:spcBef>
                <a:spcPts val="320"/>
              </a:spcBef>
              <a:spcAft>
                <a:spcPts val="0"/>
              </a:spcAft>
              <a:buClr>
                <a:schemeClr val="dk1"/>
              </a:buClr>
              <a:buSzPts val="1600"/>
              <a:buFont typeface="Arial"/>
              <a:buChar char="–"/>
              <a:defRPr sz="1600"/>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978" name="Google Shape;978;p151"/>
          <p:cNvSpPr txBox="1">
            <a:spLocks noGrp="1"/>
          </p:cNvSpPr>
          <p:nvPr>
            <p:ph type="body" idx="2"/>
          </p:nvPr>
        </p:nvSpPr>
        <p:spPr>
          <a:xfrm>
            <a:off x="4953000" y="1600200"/>
            <a:ext cx="4038600" cy="4525963"/>
          </a:xfrm>
          <a:prstGeom prst="rect">
            <a:avLst/>
          </a:prstGeom>
          <a:noFill/>
          <a:ln>
            <a:noFill/>
          </a:ln>
        </p:spPr>
        <p:txBody>
          <a:bodyPr spcFirstLastPara="1" wrap="square" lIns="91425" tIns="45700" rIns="91425" bIns="45700" anchor="t" anchorCtr="0">
            <a:noAutofit/>
          </a:bodyPr>
          <a:lstStyle>
            <a:lvl1pPr marL="457200" marR="0" lvl="0" indent="-228600" algn="l">
              <a:lnSpc>
                <a:spcPct val="100000"/>
              </a:lnSpc>
              <a:spcBef>
                <a:spcPts val="560"/>
              </a:spcBef>
              <a:spcAft>
                <a:spcPts val="0"/>
              </a:spcAft>
              <a:buClr>
                <a:srgbClr val="101141"/>
              </a:buClr>
              <a:buSzPts val="2800"/>
              <a:buFont typeface="Arial"/>
              <a:buNone/>
              <a:defRPr sz="2800"/>
            </a:lvl1pPr>
            <a:lvl2pPr marL="914400" marR="0" lvl="1" indent="-330200" algn="l">
              <a:lnSpc>
                <a:spcPct val="100000"/>
              </a:lnSpc>
              <a:spcBef>
                <a:spcPts val="320"/>
              </a:spcBef>
              <a:spcAft>
                <a:spcPts val="0"/>
              </a:spcAft>
              <a:buClr>
                <a:schemeClr val="dk1"/>
              </a:buClr>
              <a:buSzPts val="1600"/>
              <a:buFont typeface="Arial"/>
              <a:buChar char="–"/>
              <a:defRPr sz="1600">
                <a:latin typeface="Arial"/>
                <a:ea typeface="Arial"/>
                <a:cs typeface="Arial"/>
                <a:sym typeface="Arial"/>
              </a:defRPr>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979" name="Google Shape;979;p151"/>
          <p:cNvSpPr txBox="1">
            <a:spLocks noGrp="1"/>
          </p:cNvSpPr>
          <p:nvPr>
            <p:ph type="body" idx="3"/>
          </p:nvPr>
        </p:nvSpPr>
        <p:spPr>
          <a:xfrm>
            <a:off x="304800" y="152400"/>
            <a:ext cx="6324600" cy="11430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0"/>
              </a:spcBef>
              <a:spcAft>
                <a:spcPts val="0"/>
              </a:spcAft>
              <a:buClr>
                <a:schemeClr val="dk1"/>
              </a:buClr>
              <a:buSzPts val="3600"/>
              <a:buNone/>
              <a:defRPr sz="3600" b="1">
                <a:latin typeface="Arial"/>
                <a:ea typeface="Arial"/>
                <a:cs typeface="Arial"/>
                <a:sym typeface="Arial"/>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p:cSld name="Content with Caption">
    <p:spTree>
      <p:nvGrpSpPr>
        <p:cNvPr id="1" name="Shape 110"/>
        <p:cNvGrpSpPr/>
        <p:nvPr/>
      </p:nvGrpSpPr>
      <p:grpSpPr>
        <a:xfrm>
          <a:off x="0" y="0"/>
          <a:ext cx="0" cy="0"/>
          <a:chOff x="0" y="0"/>
          <a:chExt cx="0" cy="0"/>
        </a:xfrm>
      </p:grpSpPr>
      <p:grpSp>
        <p:nvGrpSpPr>
          <p:cNvPr id="111" name="Google Shape;111;p79"/>
          <p:cNvGrpSpPr/>
          <p:nvPr/>
        </p:nvGrpSpPr>
        <p:grpSpPr>
          <a:xfrm>
            <a:off x="0" y="1295400"/>
            <a:ext cx="7010400" cy="46038"/>
            <a:chOff x="1905000" y="6553200"/>
            <a:chExt cx="7010400" cy="45719"/>
          </a:xfrm>
        </p:grpSpPr>
        <p:sp>
          <p:nvSpPr>
            <p:cNvPr id="112" name="Google Shape;112;p79"/>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FFFFFF"/>
                </a:solidFill>
                <a:latin typeface="Tahoma"/>
                <a:ea typeface="Tahoma"/>
                <a:cs typeface="Tahoma"/>
                <a:sym typeface="Tahoma"/>
              </a:endParaRPr>
            </a:p>
          </p:txBody>
        </p:sp>
        <p:sp>
          <p:nvSpPr>
            <p:cNvPr id="113" name="Google Shape;113;p79"/>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FFFFFF"/>
                </a:solidFill>
                <a:latin typeface="Tahoma"/>
                <a:ea typeface="Tahoma"/>
                <a:cs typeface="Tahoma"/>
                <a:sym typeface="Tahoma"/>
              </a:endParaRPr>
            </a:p>
          </p:txBody>
        </p:sp>
        <p:sp>
          <p:nvSpPr>
            <p:cNvPr id="114" name="Google Shape;114;p79"/>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FFFFFF"/>
                </a:solidFill>
                <a:latin typeface="Tahoma"/>
                <a:ea typeface="Tahoma"/>
                <a:cs typeface="Tahoma"/>
                <a:sym typeface="Tahoma"/>
              </a:endParaRPr>
            </a:p>
          </p:txBody>
        </p:sp>
      </p:grpSp>
      <p:grpSp>
        <p:nvGrpSpPr>
          <p:cNvPr id="115" name="Google Shape;115;p79"/>
          <p:cNvGrpSpPr/>
          <p:nvPr/>
        </p:nvGrpSpPr>
        <p:grpSpPr>
          <a:xfrm>
            <a:off x="2133600" y="6553200"/>
            <a:ext cx="7010400" cy="46038"/>
            <a:chOff x="1905000" y="6553200"/>
            <a:chExt cx="7010400" cy="45719"/>
          </a:xfrm>
        </p:grpSpPr>
        <p:sp>
          <p:nvSpPr>
            <p:cNvPr id="116" name="Google Shape;116;p79"/>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FFFFFF"/>
                </a:solidFill>
                <a:latin typeface="Tahoma"/>
                <a:ea typeface="Tahoma"/>
                <a:cs typeface="Tahoma"/>
                <a:sym typeface="Tahoma"/>
              </a:endParaRPr>
            </a:p>
          </p:txBody>
        </p:sp>
        <p:sp>
          <p:nvSpPr>
            <p:cNvPr id="117" name="Google Shape;117;p79"/>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FFFFFF"/>
                </a:solidFill>
                <a:latin typeface="Tahoma"/>
                <a:ea typeface="Tahoma"/>
                <a:cs typeface="Tahoma"/>
                <a:sym typeface="Tahoma"/>
              </a:endParaRPr>
            </a:p>
          </p:txBody>
        </p:sp>
        <p:sp>
          <p:nvSpPr>
            <p:cNvPr id="118" name="Google Shape;118;p79"/>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FFFFFF"/>
                </a:solidFill>
                <a:latin typeface="Tahoma"/>
                <a:ea typeface="Tahoma"/>
                <a:cs typeface="Tahoma"/>
                <a:sym typeface="Tahoma"/>
              </a:endParaRPr>
            </a:p>
          </p:txBody>
        </p:sp>
      </p:grpSp>
      <p:pic>
        <p:nvPicPr>
          <p:cNvPr id="119" name="Google Shape;119;p79" descr="Picture 7.png"/>
          <p:cNvPicPr preferRelativeResize="0"/>
          <p:nvPr/>
        </p:nvPicPr>
        <p:blipFill rotWithShape="1">
          <a:blip r:embed="rId2">
            <a:alphaModFix/>
          </a:blip>
          <a:srcRect l="1923" b="5334"/>
          <a:stretch/>
        </p:blipFill>
        <p:spPr>
          <a:xfrm>
            <a:off x="6629400" y="0"/>
            <a:ext cx="2193925" cy="692150"/>
          </a:xfrm>
          <a:prstGeom prst="rect">
            <a:avLst/>
          </a:prstGeom>
          <a:noFill/>
          <a:ln>
            <a:noFill/>
          </a:ln>
        </p:spPr>
      </p:pic>
      <p:sp>
        <p:nvSpPr>
          <p:cNvPr id="120" name="Google Shape;120;p79"/>
          <p:cNvSpPr txBox="1"/>
          <p:nvPr/>
        </p:nvSpPr>
        <p:spPr>
          <a:xfrm>
            <a:off x="3276600" y="6596063"/>
            <a:ext cx="5867400" cy="261937"/>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100"/>
              <a:buFont typeface="Arial"/>
              <a:buNone/>
            </a:pPr>
            <a:r>
              <a:rPr lang="en-US" sz="1100" b="1" i="0" u="none" strike="noStrike" cap="none">
                <a:solidFill>
                  <a:srgbClr val="101141"/>
                </a:solidFill>
                <a:latin typeface="Arial"/>
                <a:ea typeface="Arial"/>
                <a:cs typeface="Arial"/>
                <a:sym typeface="Arial"/>
              </a:rPr>
              <a:t>BITS </a:t>
            </a:r>
            <a:r>
              <a:rPr lang="en-US" sz="1100" b="0" i="0" u="none" strike="noStrike" cap="none">
                <a:solidFill>
                  <a:srgbClr val="101141"/>
                </a:solidFill>
                <a:latin typeface="Arial"/>
                <a:ea typeface="Arial"/>
                <a:cs typeface="Arial"/>
                <a:sym typeface="Arial"/>
              </a:rPr>
              <a:t>Pilani, Pilani Campus</a:t>
            </a:r>
            <a:endParaRPr sz="1400" b="0" i="0" u="none" strike="noStrike" cap="none">
              <a:solidFill>
                <a:srgbClr val="000000"/>
              </a:solidFill>
              <a:latin typeface="Arial"/>
              <a:ea typeface="Arial"/>
              <a:cs typeface="Arial"/>
              <a:sym typeface="Arial"/>
            </a:endParaRPr>
          </a:p>
        </p:txBody>
      </p:sp>
      <p:sp>
        <p:nvSpPr>
          <p:cNvPr id="121" name="Google Shape;121;p79"/>
          <p:cNvSpPr txBox="1">
            <a:spLocks noGrp="1"/>
          </p:cNvSpPr>
          <p:nvPr>
            <p:ph type="body" idx="1"/>
          </p:nvPr>
        </p:nvSpPr>
        <p:spPr>
          <a:xfrm>
            <a:off x="3575050" y="1600200"/>
            <a:ext cx="5111750" cy="4525963"/>
          </a:xfrm>
          <a:prstGeom prst="rect">
            <a:avLst/>
          </a:prstGeom>
          <a:noFill/>
          <a:ln>
            <a:noFill/>
          </a:ln>
        </p:spPr>
        <p:txBody>
          <a:bodyPr spcFirstLastPara="1" wrap="square" lIns="91425" tIns="45700" rIns="91425" bIns="45700" anchor="t" anchorCtr="0">
            <a:noAutofit/>
          </a:bodyPr>
          <a:lstStyle>
            <a:lvl1pPr marL="457200" lvl="0" indent="-431800" algn="l">
              <a:lnSpc>
                <a:spcPct val="100000"/>
              </a:lnSpc>
              <a:spcBef>
                <a:spcPts val="640"/>
              </a:spcBef>
              <a:spcAft>
                <a:spcPts val="0"/>
              </a:spcAft>
              <a:buClr>
                <a:schemeClr val="dk1"/>
              </a:buClr>
              <a:buSzPts val="3200"/>
              <a:buChar char="•"/>
              <a:defRPr sz="3200"/>
            </a:lvl1pPr>
            <a:lvl2pPr marL="914400" lvl="1" indent="-406400" algn="l">
              <a:lnSpc>
                <a:spcPct val="100000"/>
              </a:lnSpc>
              <a:spcBef>
                <a:spcPts val="560"/>
              </a:spcBef>
              <a:spcAft>
                <a:spcPts val="0"/>
              </a:spcAft>
              <a:buClr>
                <a:schemeClr val="dk1"/>
              </a:buClr>
              <a:buSzPts val="2800"/>
              <a:buChar char="–"/>
              <a:defRPr sz="2800"/>
            </a:lvl2pPr>
            <a:lvl3pPr marL="1371600" lvl="2" indent="-381000" algn="l">
              <a:lnSpc>
                <a:spcPct val="100000"/>
              </a:lnSpc>
              <a:spcBef>
                <a:spcPts val="480"/>
              </a:spcBef>
              <a:spcAft>
                <a:spcPts val="0"/>
              </a:spcAft>
              <a:buClr>
                <a:schemeClr val="dk1"/>
              </a:buClr>
              <a:buSzPts val="2400"/>
              <a:buChar char="•"/>
              <a:defRPr sz="2400"/>
            </a:lvl3pPr>
            <a:lvl4pPr marL="1828800" lvl="3" indent="-355600" algn="l">
              <a:lnSpc>
                <a:spcPct val="100000"/>
              </a:lnSpc>
              <a:spcBef>
                <a:spcPts val="400"/>
              </a:spcBef>
              <a:spcAft>
                <a:spcPts val="0"/>
              </a:spcAft>
              <a:buClr>
                <a:schemeClr val="dk1"/>
              </a:buClr>
              <a:buSzPts val="2000"/>
              <a:buChar char="–"/>
              <a:defRPr sz="2000"/>
            </a:lvl4pPr>
            <a:lvl5pPr marL="2286000" lvl="4" indent="-355600" algn="l">
              <a:lnSpc>
                <a:spcPct val="100000"/>
              </a:lnSpc>
              <a:spcBef>
                <a:spcPts val="400"/>
              </a:spcBef>
              <a:spcAft>
                <a:spcPts val="0"/>
              </a:spcAft>
              <a:buClr>
                <a:schemeClr val="dk1"/>
              </a:buClr>
              <a:buSzPts val="2000"/>
              <a:buChar char="»"/>
              <a:defRPr sz="2000"/>
            </a:lvl5pPr>
            <a:lvl6pPr marL="2743200" lvl="5" indent="-355600" algn="l">
              <a:lnSpc>
                <a:spcPct val="100000"/>
              </a:lnSpc>
              <a:spcBef>
                <a:spcPts val="400"/>
              </a:spcBef>
              <a:spcAft>
                <a:spcPts val="0"/>
              </a:spcAft>
              <a:buClr>
                <a:schemeClr val="dk1"/>
              </a:buClr>
              <a:buSzPts val="2000"/>
              <a:buChar char="•"/>
              <a:defRPr sz="2000"/>
            </a:lvl6pPr>
            <a:lvl7pPr marL="3200400" lvl="6" indent="-355600" algn="l">
              <a:lnSpc>
                <a:spcPct val="100000"/>
              </a:lnSpc>
              <a:spcBef>
                <a:spcPts val="400"/>
              </a:spcBef>
              <a:spcAft>
                <a:spcPts val="0"/>
              </a:spcAft>
              <a:buClr>
                <a:schemeClr val="dk1"/>
              </a:buClr>
              <a:buSzPts val="2000"/>
              <a:buChar char="•"/>
              <a:defRPr sz="2000"/>
            </a:lvl7pPr>
            <a:lvl8pPr marL="3657600" lvl="7" indent="-355600" algn="l">
              <a:lnSpc>
                <a:spcPct val="100000"/>
              </a:lnSpc>
              <a:spcBef>
                <a:spcPts val="400"/>
              </a:spcBef>
              <a:spcAft>
                <a:spcPts val="0"/>
              </a:spcAft>
              <a:buClr>
                <a:schemeClr val="dk1"/>
              </a:buClr>
              <a:buSzPts val="2000"/>
              <a:buChar char="•"/>
              <a:defRPr sz="2000"/>
            </a:lvl8pPr>
            <a:lvl9pPr marL="4114800" lvl="8" indent="-355600" algn="l">
              <a:lnSpc>
                <a:spcPct val="100000"/>
              </a:lnSpc>
              <a:spcBef>
                <a:spcPts val="400"/>
              </a:spcBef>
              <a:spcAft>
                <a:spcPts val="0"/>
              </a:spcAft>
              <a:buClr>
                <a:schemeClr val="dk1"/>
              </a:buClr>
              <a:buSzPts val="2000"/>
              <a:buChar char="•"/>
              <a:defRPr sz="2000"/>
            </a:lvl9pPr>
          </a:lstStyle>
          <a:p>
            <a:endParaRPr/>
          </a:p>
        </p:txBody>
      </p:sp>
      <p:sp>
        <p:nvSpPr>
          <p:cNvPr id="122" name="Google Shape;122;p79"/>
          <p:cNvSpPr txBox="1">
            <a:spLocks noGrp="1"/>
          </p:cNvSpPr>
          <p:nvPr>
            <p:ph type="body" idx="2"/>
          </p:nvPr>
        </p:nvSpPr>
        <p:spPr>
          <a:xfrm>
            <a:off x="457200" y="1600200"/>
            <a:ext cx="3008313" cy="4525963"/>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280"/>
              </a:spcBef>
              <a:spcAft>
                <a:spcPts val="0"/>
              </a:spcAft>
              <a:buClr>
                <a:schemeClr val="dk1"/>
              </a:buClr>
              <a:buSzPts val="1400"/>
              <a:buNone/>
              <a:defRPr sz="14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
        <p:nvSpPr>
          <p:cNvPr id="123" name="Google Shape;123;p79"/>
          <p:cNvSpPr txBox="1">
            <a:spLocks noGrp="1"/>
          </p:cNvSpPr>
          <p:nvPr>
            <p:ph type="body" idx="3"/>
          </p:nvPr>
        </p:nvSpPr>
        <p:spPr>
          <a:xfrm>
            <a:off x="304800" y="152400"/>
            <a:ext cx="6324600" cy="11430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0"/>
              </a:spcBef>
              <a:spcAft>
                <a:spcPts val="0"/>
              </a:spcAft>
              <a:buClr>
                <a:schemeClr val="dk1"/>
              </a:buClr>
              <a:buSzPts val="3600"/>
              <a:buNone/>
              <a:defRPr sz="3600" b="1">
                <a:latin typeface="Arial"/>
                <a:ea typeface="Arial"/>
                <a:cs typeface="Arial"/>
                <a:sym typeface="Arial"/>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Comparison">
  <p:cSld name="Comparison">
    <p:spTree>
      <p:nvGrpSpPr>
        <p:cNvPr id="1" name="Shape 980"/>
        <p:cNvGrpSpPr/>
        <p:nvPr/>
      </p:nvGrpSpPr>
      <p:grpSpPr>
        <a:xfrm>
          <a:off x="0" y="0"/>
          <a:ext cx="0" cy="0"/>
          <a:chOff x="0" y="0"/>
          <a:chExt cx="0" cy="0"/>
        </a:xfrm>
      </p:grpSpPr>
      <p:grpSp>
        <p:nvGrpSpPr>
          <p:cNvPr id="981" name="Google Shape;981;p152"/>
          <p:cNvGrpSpPr/>
          <p:nvPr/>
        </p:nvGrpSpPr>
        <p:grpSpPr>
          <a:xfrm>
            <a:off x="0" y="1295400"/>
            <a:ext cx="7010400" cy="46038"/>
            <a:chOff x="1905000" y="6553200"/>
            <a:chExt cx="7010400" cy="45719"/>
          </a:xfrm>
        </p:grpSpPr>
        <p:sp>
          <p:nvSpPr>
            <p:cNvPr id="982" name="Google Shape;982;p152"/>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Tahoma"/>
                <a:buNone/>
              </a:pPr>
              <a:endParaRPr sz="1800" b="0" i="0" u="none" strike="noStrike" cap="none">
                <a:solidFill>
                  <a:srgbClr val="FFFFFF"/>
                </a:solidFill>
                <a:latin typeface="Calibri"/>
                <a:ea typeface="Calibri"/>
                <a:cs typeface="Calibri"/>
                <a:sym typeface="Calibri"/>
              </a:endParaRPr>
            </a:p>
          </p:txBody>
        </p:sp>
        <p:sp>
          <p:nvSpPr>
            <p:cNvPr id="983" name="Google Shape;983;p152"/>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Tahoma"/>
                <a:buNone/>
              </a:pPr>
              <a:endParaRPr sz="1800" b="0" i="0" u="none" strike="noStrike" cap="none">
                <a:solidFill>
                  <a:srgbClr val="FFFFFF"/>
                </a:solidFill>
                <a:latin typeface="Calibri"/>
                <a:ea typeface="Calibri"/>
                <a:cs typeface="Calibri"/>
                <a:sym typeface="Calibri"/>
              </a:endParaRPr>
            </a:p>
          </p:txBody>
        </p:sp>
        <p:sp>
          <p:nvSpPr>
            <p:cNvPr id="984" name="Google Shape;984;p152"/>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Tahoma"/>
                <a:buNone/>
              </a:pPr>
              <a:endParaRPr sz="1800" b="0" i="0" u="none" strike="noStrike" cap="none">
                <a:solidFill>
                  <a:srgbClr val="FFFFFF"/>
                </a:solidFill>
                <a:latin typeface="Calibri"/>
                <a:ea typeface="Calibri"/>
                <a:cs typeface="Calibri"/>
                <a:sym typeface="Calibri"/>
              </a:endParaRPr>
            </a:p>
          </p:txBody>
        </p:sp>
      </p:grpSp>
      <p:grpSp>
        <p:nvGrpSpPr>
          <p:cNvPr id="985" name="Google Shape;985;p152"/>
          <p:cNvGrpSpPr/>
          <p:nvPr/>
        </p:nvGrpSpPr>
        <p:grpSpPr>
          <a:xfrm>
            <a:off x="2133600" y="6553200"/>
            <a:ext cx="7010400" cy="46038"/>
            <a:chOff x="1905000" y="6553200"/>
            <a:chExt cx="7010400" cy="45719"/>
          </a:xfrm>
        </p:grpSpPr>
        <p:sp>
          <p:nvSpPr>
            <p:cNvPr id="986" name="Google Shape;986;p152"/>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Tahoma"/>
                <a:buNone/>
              </a:pPr>
              <a:endParaRPr sz="1800" b="0" i="0" u="none" strike="noStrike" cap="none">
                <a:solidFill>
                  <a:srgbClr val="FFFFFF"/>
                </a:solidFill>
                <a:latin typeface="Calibri"/>
                <a:ea typeface="Calibri"/>
                <a:cs typeface="Calibri"/>
                <a:sym typeface="Calibri"/>
              </a:endParaRPr>
            </a:p>
          </p:txBody>
        </p:sp>
        <p:sp>
          <p:nvSpPr>
            <p:cNvPr id="987" name="Google Shape;987;p152"/>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Tahoma"/>
                <a:buNone/>
              </a:pPr>
              <a:endParaRPr sz="1800" b="0" i="0" u="none" strike="noStrike" cap="none">
                <a:solidFill>
                  <a:srgbClr val="FFFFFF"/>
                </a:solidFill>
                <a:latin typeface="Calibri"/>
                <a:ea typeface="Calibri"/>
                <a:cs typeface="Calibri"/>
                <a:sym typeface="Calibri"/>
              </a:endParaRPr>
            </a:p>
          </p:txBody>
        </p:sp>
        <p:sp>
          <p:nvSpPr>
            <p:cNvPr id="988" name="Google Shape;988;p152"/>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Tahoma"/>
                <a:buNone/>
              </a:pPr>
              <a:endParaRPr sz="1800" b="0" i="0" u="none" strike="noStrike" cap="none">
                <a:solidFill>
                  <a:srgbClr val="FFFFFF"/>
                </a:solidFill>
                <a:latin typeface="Calibri"/>
                <a:ea typeface="Calibri"/>
                <a:cs typeface="Calibri"/>
                <a:sym typeface="Calibri"/>
              </a:endParaRPr>
            </a:p>
          </p:txBody>
        </p:sp>
      </p:grpSp>
      <p:pic>
        <p:nvPicPr>
          <p:cNvPr id="989" name="Google Shape;989;p152" descr="Picture 7.png"/>
          <p:cNvPicPr preferRelativeResize="0"/>
          <p:nvPr/>
        </p:nvPicPr>
        <p:blipFill rotWithShape="1">
          <a:blip r:embed="rId2">
            <a:alphaModFix/>
          </a:blip>
          <a:srcRect l="1923" b="5334"/>
          <a:stretch/>
        </p:blipFill>
        <p:spPr>
          <a:xfrm>
            <a:off x="6629400" y="0"/>
            <a:ext cx="2193925" cy="692150"/>
          </a:xfrm>
          <a:prstGeom prst="rect">
            <a:avLst/>
          </a:prstGeom>
          <a:noFill/>
          <a:ln>
            <a:noFill/>
          </a:ln>
        </p:spPr>
      </p:pic>
      <p:sp>
        <p:nvSpPr>
          <p:cNvPr id="990" name="Google Shape;990;p152"/>
          <p:cNvSpPr txBox="1"/>
          <p:nvPr/>
        </p:nvSpPr>
        <p:spPr>
          <a:xfrm>
            <a:off x="3276600" y="6596063"/>
            <a:ext cx="5867400" cy="261937"/>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101141"/>
              </a:buClr>
              <a:buSzPts val="1100"/>
              <a:buFont typeface="Arial"/>
              <a:buNone/>
            </a:pPr>
            <a:r>
              <a:rPr lang="en-US" sz="1100" b="1" i="0" u="none" strike="noStrike" cap="none">
                <a:solidFill>
                  <a:srgbClr val="101141"/>
                </a:solidFill>
                <a:latin typeface="Arial"/>
                <a:ea typeface="Arial"/>
                <a:cs typeface="Arial"/>
                <a:sym typeface="Arial"/>
              </a:rPr>
              <a:t>BITS </a:t>
            </a:r>
            <a:r>
              <a:rPr lang="en-US" sz="1100" b="0" i="0" u="none" strike="noStrike" cap="none">
                <a:solidFill>
                  <a:srgbClr val="101141"/>
                </a:solidFill>
                <a:latin typeface="Arial"/>
                <a:ea typeface="Arial"/>
                <a:cs typeface="Arial"/>
                <a:sym typeface="Arial"/>
              </a:rPr>
              <a:t>Pilani, Deemed to be University under Section 3 of UGC Act, 1956</a:t>
            </a:r>
            <a:endParaRPr sz="1400" b="0" i="0" u="none" strike="noStrike" cap="none">
              <a:solidFill>
                <a:srgbClr val="000000"/>
              </a:solidFill>
              <a:latin typeface="Arial"/>
              <a:ea typeface="Arial"/>
              <a:cs typeface="Arial"/>
              <a:sym typeface="Arial"/>
            </a:endParaRPr>
          </a:p>
        </p:txBody>
      </p:sp>
      <p:sp>
        <p:nvSpPr>
          <p:cNvPr id="991" name="Google Shape;991;p152"/>
          <p:cNvSpPr txBox="1">
            <a:spLocks noGrp="1"/>
          </p:cNvSpPr>
          <p:nvPr>
            <p:ph type="body" idx="1"/>
          </p:nvPr>
        </p:nvSpPr>
        <p:spPr>
          <a:xfrm>
            <a:off x="457200" y="1535112"/>
            <a:ext cx="4040188" cy="827087"/>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992" name="Google Shape;992;p152"/>
          <p:cNvSpPr txBox="1">
            <a:spLocks noGrp="1"/>
          </p:cNvSpPr>
          <p:nvPr>
            <p:ph type="body" idx="2"/>
          </p:nvPr>
        </p:nvSpPr>
        <p:spPr>
          <a:xfrm>
            <a:off x="457200" y="2362199"/>
            <a:ext cx="4040188" cy="3763963"/>
          </a:xfrm>
          <a:prstGeom prst="rect">
            <a:avLst/>
          </a:prstGeom>
          <a:noFill/>
          <a:ln>
            <a:noFill/>
          </a:ln>
        </p:spPr>
        <p:txBody>
          <a:bodyPr spcFirstLastPara="1" wrap="square" lIns="91425" tIns="45700" rIns="91425" bIns="45700" anchor="t" anchorCtr="0">
            <a:noAutofit/>
          </a:bodyPr>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993" name="Google Shape;993;p152"/>
          <p:cNvSpPr txBox="1">
            <a:spLocks noGrp="1"/>
          </p:cNvSpPr>
          <p:nvPr>
            <p:ph type="body" idx="3"/>
          </p:nvPr>
        </p:nvSpPr>
        <p:spPr>
          <a:xfrm>
            <a:off x="4645025" y="1535112"/>
            <a:ext cx="4041775" cy="827087"/>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994" name="Google Shape;994;p152"/>
          <p:cNvSpPr txBox="1">
            <a:spLocks noGrp="1"/>
          </p:cNvSpPr>
          <p:nvPr>
            <p:ph type="body" idx="4"/>
          </p:nvPr>
        </p:nvSpPr>
        <p:spPr>
          <a:xfrm>
            <a:off x="4645025" y="2362199"/>
            <a:ext cx="4041775" cy="3763963"/>
          </a:xfrm>
          <a:prstGeom prst="rect">
            <a:avLst/>
          </a:prstGeom>
          <a:noFill/>
          <a:ln>
            <a:noFill/>
          </a:ln>
        </p:spPr>
        <p:txBody>
          <a:bodyPr spcFirstLastPara="1" wrap="square" lIns="91425" tIns="45700" rIns="91425" bIns="45700" anchor="t" anchorCtr="0">
            <a:noAutofit/>
          </a:bodyPr>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995" name="Google Shape;995;p152"/>
          <p:cNvSpPr txBox="1">
            <a:spLocks noGrp="1"/>
          </p:cNvSpPr>
          <p:nvPr>
            <p:ph type="body" idx="5"/>
          </p:nvPr>
        </p:nvSpPr>
        <p:spPr>
          <a:xfrm>
            <a:off x="304800" y="152400"/>
            <a:ext cx="6324600" cy="11430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0"/>
              </a:spcBef>
              <a:spcAft>
                <a:spcPts val="0"/>
              </a:spcAft>
              <a:buClr>
                <a:schemeClr val="dk1"/>
              </a:buClr>
              <a:buSzPts val="3600"/>
              <a:buNone/>
              <a:defRPr sz="3600" b="1">
                <a:latin typeface="Arial"/>
                <a:ea typeface="Arial"/>
                <a:cs typeface="Arial"/>
                <a:sym typeface="Arial"/>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996"/>
        <p:cNvGrpSpPr/>
        <p:nvPr/>
      </p:nvGrpSpPr>
      <p:grpSpPr>
        <a:xfrm>
          <a:off x="0" y="0"/>
          <a:ext cx="0" cy="0"/>
          <a:chOff x="0" y="0"/>
          <a:chExt cx="0" cy="0"/>
        </a:xfrm>
      </p:grpSpPr>
      <p:grpSp>
        <p:nvGrpSpPr>
          <p:cNvPr id="997" name="Google Shape;997;p153"/>
          <p:cNvGrpSpPr/>
          <p:nvPr/>
        </p:nvGrpSpPr>
        <p:grpSpPr>
          <a:xfrm>
            <a:off x="0" y="1295400"/>
            <a:ext cx="7010400" cy="46038"/>
            <a:chOff x="1905000" y="6553200"/>
            <a:chExt cx="7010400" cy="45719"/>
          </a:xfrm>
        </p:grpSpPr>
        <p:sp>
          <p:nvSpPr>
            <p:cNvPr id="998" name="Google Shape;998;p153"/>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Tahoma"/>
                <a:buNone/>
              </a:pPr>
              <a:endParaRPr sz="1800" b="0" i="0" u="none" strike="noStrike" cap="none">
                <a:solidFill>
                  <a:srgbClr val="FFFFFF"/>
                </a:solidFill>
                <a:latin typeface="Calibri"/>
                <a:ea typeface="Calibri"/>
                <a:cs typeface="Calibri"/>
                <a:sym typeface="Calibri"/>
              </a:endParaRPr>
            </a:p>
          </p:txBody>
        </p:sp>
        <p:sp>
          <p:nvSpPr>
            <p:cNvPr id="999" name="Google Shape;999;p153"/>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Tahoma"/>
                <a:buNone/>
              </a:pPr>
              <a:endParaRPr sz="1800" b="0" i="0" u="none" strike="noStrike" cap="none">
                <a:solidFill>
                  <a:srgbClr val="FFFFFF"/>
                </a:solidFill>
                <a:latin typeface="Calibri"/>
                <a:ea typeface="Calibri"/>
                <a:cs typeface="Calibri"/>
                <a:sym typeface="Calibri"/>
              </a:endParaRPr>
            </a:p>
          </p:txBody>
        </p:sp>
        <p:sp>
          <p:nvSpPr>
            <p:cNvPr id="1000" name="Google Shape;1000;p153"/>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Tahoma"/>
                <a:buNone/>
              </a:pPr>
              <a:endParaRPr sz="1800" b="0" i="0" u="none" strike="noStrike" cap="none">
                <a:solidFill>
                  <a:srgbClr val="FFFFFF"/>
                </a:solidFill>
                <a:latin typeface="Calibri"/>
                <a:ea typeface="Calibri"/>
                <a:cs typeface="Calibri"/>
                <a:sym typeface="Calibri"/>
              </a:endParaRPr>
            </a:p>
          </p:txBody>
        </p:sp>
      </p:grpSp>
      <p:grpSp>
        <p:nvGrpSpPr>
          <p:cNvPr id="1001" name="Google Shape;1001;p153"/>
          <p:cNvGrpSpPr/>
          <p:nvPr/>
        </p:nvGrpSpPr>
        <p:grpSpPr>
          <a:xfrm>
            <a:off x="2133600" y="6553200"/>
            <a:ext cx="7010400" cy="46038"/>
            <a:chOff x="1905000" y="6553200"/>
            <a:chExt cx="7010400" cy="45719"/>
          </a:xfrm>
        </p:grpSpPr>
        <p:sp>
          <p:nvSpPr>
            <p:cNvPr id="1002" name="Google Shape;1002;p153"/>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Tahoma"/>
                <a:buNone/>
              </a:pPr>
              <a:endParaRPr sz="1800" b="0" i="0" u="none" strike="noStrike" cap="none">
                <a:solidFill>
                  <a:srgbClr val="FFFFFF"/>
                </a:solidFill>
                <a:latin typeface="Calibri"/>
                <a:ea typeface="Calibri"/>
                <a:cs typeface="Calibri"/>
                <a:sym typeface="Calibri"/>
              </a:endParaRPr>
            </a:p>
          </p:txBody>
        </p:sp>
        <p:sp>
          <p:nvSpPr>
            <p:cNvPr id="1003" name="Google Shape;1003;p153"/>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Tahoma"/>
                <a:buNone/>
              </a:pPr>
              <a:endParaRPr sz="1800" b="0" i="0" u="none" strike="noStrike" cap="none">
                <a:solidFill>
                  <a:srgbClr val="FFFFFF"/>
                </a:solidFill>
                <a:latin typeface="Calibri"/>
                <a:ea typeface="Calibri"/>
                <a:cs typeface="Calibri"/>
                <a:sym typeface="Calibri"/>
              </a:endParaRPr>
            </a:p>
          </p:txBody>
        </p:sp>
        <p:sp>
          <p:nvSpPr>
            <p:cNvPr id="1004" name="Google Shape;1004;p153"/>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Tahoma"/>
                <a:buNone/>
              </a:pPr>
              <a:endParaRPr sz="1800" b="0" i="0" u="none" strike="noStrike" cap="none">
                <a:solidFill>
                  <a:srgbClr val="FFFFFF"/>
                </a:solidFill>
                <a:latin typeface="Calibri"/>
                <a:ea typeface="Calibri"/>
                <a:cs typeface="Calibri"/>
                <a:sym typeface="Calibri"/>
              </a:endParaRPr>
            </a:p>
          </p:txBody>
        </p:sp>
      </p:grpSp>
      <p:pic>
        <p:nvPicPr>
          <p:cNvPr id="1005" name="Google Shape;1005;p153" descr="Picture 7.png"/>
          <p:cNvPicPr preferRelativeResize="0"/>
          <p:nvPr/>
        </p:nvPicPr>
        <p:blipFill rotWithShape="1">
          <a:blip r:embed="rId2">
            <a:alphaModFix/>
          </a:blip>
          <a:srcRect l="1923" b="5334"/>
          <a:stretch/>
        </p:blipFill>
        <p:spPr>
          <a:xfrm>
            <a:off x="6629400" y="0"/>
            <a:ext cx="2193925" cy="692150"/>
          </a:xfrm>
          <a:prstGeom prst="rect">
            <a:avLst/>
          </a:prstGeom>
          <a:noFill/>
          <a:ln>
            <a:noFill/>
          </a:ln>
        </p:spPr>
      </p:pic>
      <p:sp>
        <p:nvSpPr>
          <p:cNvPr id="1006" name="Google Shape;1006;p153"/>
          <p:cNvSpPr txBox="1"/>
          <p:nvPr/>
        </p:nvSpPr>
        <p:spPr>
          <a:xfrm>
            <a:off x="3276600" y="6596063"/>
            <a:ext cx="5867400" cy="261937"/>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101141"/>
              </a:buClr>
              <a:buSzPts val="1100"/>
              <a:buFont typeface="Arial"/>
              <a:buNone/>
            </a:pPr>
            <a:r>
              <a:rPr lang="en-US" sz="1100" b="1" i="0" u="none" strike="noStrike" cap="none">
                <a:solidFill>
                  <a:srgbClr val="101141"/>
                </a:solidFill>
                <a:latin typeface="Arial"/>
                <a:ea typeface="Arial"/>
                <a:cs typeface="Arial"/>
                <a:sym typeface="Arial"/>
              </a:rPr>
              <a:t>BITS </a:t>
            </a:r>
            <a:r>
              <a:rPr lang="en-US" sz="1100" b="0" i="0" u="none" strike="noStrike" cap="none">
                <a:solidFill>
                  <a:srgbClr val="101141"/>
                </a:solidFill>
                <a:latin typeface="Arial"/>
                <a:ea typeface="Arial"/>
                <a:cs typeface="Arial"/>
                <a:sym typeface="Arial"/>
              </a:rPr>
              <a:t>Pilani, Deemed to be University under Section 3 of UGC Act, 1956</a:t>
            </a:r>
            <a:endParaRPr sz="1400" b="0" i="0" u="none" strike="noStrike" cap="none">
              <a:solidFill>
                <a:srgbClr val="000000"/>
              </a:solidFill>
              <a:latin typeface="Arial"/>
              <a:ea typeface="Arial"/>
              <a:cs typeface="Arial"/>
              <a:sym typeface="Arial"/>
            </a:endParaRPr>
          </a:p>
        </p:txBody>
      </p:sp>
      <p:sp>
        <p:nvSpPr>
          <p:cNvPr id="1007" name="Google Shape;1007;p153"/>
          <p:cNvSpPr txBox="1">
            <a:spLocks noGrp="1"/>
          </p:cNvSpPr>
          <p:nvPr>
            <p:ph type="body" idx="1"/>
          </p:nvPr>
        </p:nvSpPr>
        <p:spPr>
          <a:xfrm>
            <a:off x="304800" y="152400"/>
            <a:ext cx="6324600" cy="11430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0"/>
              </a:spcBef>
              <a:spcAft>
                <a:spcPts val="0"/>
              </a:spcAft>
              <a:buClr>
                <a:schemeClr val="dk1"/>
              </a:buClr>
              <a:buSzPts val="3600"/>
              <a:buNone/>
              <a:defRPr sz="3600" b="1">
                <a:latin typeface="Arial"/>
                <a:ea typeface="Arial"/>
                <a:cs typeface="Arial"/>
                <a:sym typeface="Arial"/>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Content with Caption">
  <p:cSld name="Content with Caption">
    <p:spTree>
      <p:nvGrpSpPr>
        <p:cNvPr id="1" name="Shape 1008"/>
        <p:cNvGrpSpPr/>
        <p:nvPr/>
      </p:nvGrpSpPr>
      <p:grpSpPr>
        <a:xfrm>
          <a:off x="0" y="0"/>
          <a:ext cx="0" cy="0"/>
          <a:chOff x="0" y="0"/>
          <a:chExt cx="0" cy="0"/>
        </a:xfrm>
      </p:grpSpPr>
      <p:grpSp>
        <p:nvGrpSpPr>
          <p:cNvPr id="1009" name="Google Shape;1009;p154"/>
          <p:cNvGrpSpPr/>
          <p:nvPr/>
        </p:nvGrpSpPr>
        <p:grpSpPr>
          <a:xfrm>
            <a:off x="0" y="1295400"/>
            <a:ext cx="7010400" cy="46038"/>
            <a:chOff x="1905000" y="6553200"/>
            <a:chExt cx="7010400" cy="45719"/>
          </a:xfrm>
        </p:grpSpPr>
        <p:sp>
          <p:nvSpPr>
            <p:cNvPr id="1010" name="Google Shape;1010;p154"/>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Tahoma"/>
                <a:buNone/>
              </a:pPr>
              <a:endParaRPr sz="1800" b="0" i="0" u="none" strike="noStrike" cap="none">
                <a:solidFill>
                  <a:srgbClr val="FFFFFF"/>
                </a:solidFill>
                <a:latin typeface="Calibri"/>
                <a:ea typeface="Calibri"/>
                <a:cs typeface="Calibri"/>
                <a:sym typeface="Calibri"/>
              </a:endParaRPr>
            </a:p>
          </p:txBody>
        </p:sp>
        <p:sp>
          <p:nvSpPr>
            <p:cNvPr id="1011" name="Google Shape;1011;p154"/>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Tahoma"/>
                <a:buNone/>
              </a:pPr>
              <a:endParaRPr sz="1800" b="0" i="0" u="none" strike="noStrike" cap="none">
                <a:solidFill>
                  <a:srgbClr val="FFFFFF"/>
                </a:solidFill>
                <a:latin typeface="Calibri"/>
                <a:ea typeface="Calibri"/>
                <a:cs typeface="Calibri"/>
                <a:sym typeface="Calibri"/>
              </a:endParaRPr>
            </a:p>
          </p:txBody>
        </p:sp>
        <p:sp>
          <p:nvSpPr>
            <p:cNvPr id="1012" name="Google Shape;1012;p154"/>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Tahoma"/>
                <a:buNone/>
              </a:pPr>
              <a:endParaRPr sz="1800" b="0" i="0" u="none" strike="noStrike" cap="none">
                <a:solidFill>
                  <a:srgbClr val="FFFFFF"/>
                </a:solidFill>
                <a:latin typeface="Calibri"/>
                <a:ea typeface="Calibri"/>
                <a:cs typeface="Calibri"/>
                <a:sym typeface="Calibri"/>
              </a:endParaRPr>
            </a:p>
          </p:txBody>
        </p:sp>
      </p:grpSp>
      <p:grpSp>
        <p:nvGrpSpPr>
          <p:cNvPr id="1013" name="Google Shape;1013;p154"/>
          <p:cNvGrpSpPr/>
          <p:nvPr/>
        </p:nvGrpSpPr>
        <p:grpSpPr>
          <a:xfrm>
            <a:off x="2133600" y="6553200"/>
            <a:ext cx="7010400" cy="46038"/>
            <a:chOff x="1905000" y="6553200"/>
            <a:chExt cx="7010400" cy="45719"/>
          </a:xfrm>
        </p:grpSpPr>
        <p:sp>
          <p:nvSpPr>
            <p:cNvPr id="1014" name="Google Shape;1014;p154"/>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Tahoma"/>
                <a:buNone/>
              </a:pPr>
              <a:endParaRPr sz="1800" b="0" i="0" u="none" strike="noStrike" cap="none">
                <a:solidFill>
                  <a:srgbClr val="FFFFFF"/>
                </a:solidFill>
                <a:latin typeface="Calibri"/>
                <a:ea typeface="Calibri"/>
                <a:cs typeface="Calibri"/>
                <a:sym typeface="Calibri"/>
              </a:endParaRPr>
            </a:p>
          </p:txBody>
        </p:sp>
        <p:sp>
          <p:nvSpPr>
            <p:cNvPr id="1015" name="Google Shape;1015;p154"/>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Tahoma"/>
                <a:buNone/>
              </a:pPr>
              <a:endParaRPr sz="1800" b="0" i="0" u="none" strike="noStrike" cap="none">
                <a:solidFill>
                  <a:srgbClr val="FFFFFF"/>
                </a:solidFill>
                <a:latin typeface="Calibri"/>
                <a:ea typeface="Calibri"/>
                <a:cs typeface="Calibri"/>
                <a:sym typeface="Calibri"/>
              </a:endParaRPr>
            </a:p>
          </p:txBody>
        </p:sp>
        <p:sp>
          <p:nvSpPr>
            <p:cNvPr id="1016" name="Google Shape;1016;p154"/>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Tahoma"/>
                <a:buNone/>
              </a:pPr>
              <a:endParaRPr sz="1800" b="0" i="0" u="none" strike="noStrike" cap="none">
                <a:solidFill>
                  <a:srgbClr val="FFFFFF"/>
                </a:solidFill>
                <a:latin typeface="Calibri"/>
                <a:ea typeface="Calibri"/>
                <a:cs typeface="Calibri"/>
                <a:sym typeface="Calibri"/>
              </a:endParaRPr>
            </a:p>
          </p:txBody>
        </p:sp>
      </p:grpSp>
      <p:pic>
        <p:nvPicPr>
          <p:cNvPr id="1017" name="Google Shape;1017;p154" descr="Picture 7.png"/>
          <p:cNvPicPr preferRelativeResize="0"/>
          <p:nvPr/>
        </p:nvPicPr>
        <p:blipFill rotWithShape="1">
          <a:blip r:embed="rId2">
            <a:alphaModFix/>
          </a:blip>
          <a:srcRect l="1923" b="5334"/>
          <a:stretch/>
        </p:blipFill>
        <p:spPr>
          <a:xfrm>
            <a:off x="6629400" y="0"/>
            <a:ext cx="2193925" cy="692150"/>
          </a:xfrm>
          <a:prstGeom prst="rect">
            <a:avLst/>
          </a:prstGeom>
          <a:noFill/>
          <a:ln>
            <a:noFill/>
          </a:ln>
        </p:spPr>
      </p:pic>
      <p:sp>
        <p:nvSpPr>
          <p:cNvPr id="1018" name="Google Shape;1018;p154"/>
          <p:cNvSpPr txBox="1"/>
          <p:nvPr/>
        </p:nvSpPr>
        <p:spPr>
          <a:xfrm>
            <a:off x="3276600" y="6596063"/>
            <a:ext cx="5867400" cy="261937"/>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101141"/>
              </a:buClr>
              <a:buSzPts val="1100"/>
              <a:buFont typeface="Arial"/>
              <a:buNone/>
            </a:pPr>
            <a:r>
              <a:rPr lang="en-US" sz="1100" b="1" i="0" u="none" strike="noStrike" cap="none">
                <a:solidFill>
                  <a:srgbClr val="101141"/>
                </a:solidFill>
                <a:latin typeface="Arial"/>
                <a:ea typeface="Arial"/>
                <a:cs typeface="Arial"/>
                <a:sym typeface="Arial"/>
              </a:rPr>
              <a:t>BITS </a:t>
            </a:r>
            <a:r>
              <a:rPr lang="en-US" sz="1100" b="0" i="0" u="none" strike="noStrike" cap="none">
                <a:solidFill>
                  <a:srgbClr val="101141"/>
                </a:solidFill>
                <a:latin typeface="Arial"/>
                <a:ea typeface="Arial"/>
                <a:cs typeface="Arial"/>
                <a:sym typeface="Arial"/>
              </a:rPr>
              <a:t>Pilani, Pilani Campus</a:t>
            </a:r>
            <a:endParaRPr sz="1400" b="0" i="0" u="none" strike="noStrike" cap="none">
              <a:solidFill>
                <a:srgbClr val="000000"/>
              </a:solidFill>
              <a:latin typeface="Arial"/>
              <a:ea typeface="Arial"/>
              <a:cs typeface="Arial"/>
              <a:sym typeface="Arial"/>
            </a:endParaRPr>
          </a:p>
        </p:txBody>
      </p:sp>
      <p:sp>
        <p:nvSpPr>
          <p:cNvPr id="1019" name="Google Shape;1019;p154"/>
          <p:cNvSpPr txBox="1">
            <a:spLocks noGrp="1"/>
          </p:cNvSpPr>
          <p:nvPr>
            <p:ph type="body" idx="1"/>
          </p:nvPr>
        </p:nvSpPr>
        <p:spPr>
          <a:xfrm>
            <a:off x="3575050" y="1600200"/>
            <a:ext cx="5111750" cy="4525963"/>
          </a:xfrm>
          <a:prstGeom prst="rect">
            <a:avLst/>
          </a:prstGeom>
          <a:noFill/>
          <a:ln>
            <a:noFill/>
          </a:ln>
        </p:spPr>
        <p:txBody>
          <a:bodyPr spcFirstLastPara="1" wrap="square" lIns="91425" tIns="45700" rIns="91425" bIns="45700" anchor="t" anchorCtr="0">
            <a:noAutofit/>
          </a:bodyPr>
          <a:lstStyle>
            <a:lvl1pPr marL="457200" lvl="0" indent="-431800" algn="l">
              <a:lnSpc>
                <a:spcPct val="100000"/>
              </a:lnSpc>
              <a:spcBef>
                <a:spcPts val="640"/>
              </a:spcBef>
              <a:spcAft>
                <a:spcPts val="0"/>
              </a:spcAft>
              <a:buClr>
                <a:schemeClr val="dk1"/>
              </a:buClr>
              <a:buSzPts val="3200"/>
              <a:buChar char="•"/>
              <a:defRPr sz="3200"/>
            </a:lvl1pPr>
            <a:lvl2pPr marL="914400" lvl="1" indent="-406400" algn="l">
              <a:lnSpc>
                <a:spcPct val="100000"/>
              </a:lnSpc>
              <a:spcBef>
                <a:spcPts val="560"/>
              </a:spcBef>
              <a:spcAft>
                <a:spcPts val="0"/>
              </a:spcAft>
              <a:buClr>
                <a:schemeClr val="dk1"/>
              </a:buClr>
              <a:buSzPts val="2800"/>
              <a:buChar char="–"/>
              <a:defRPr sz="2800"/>
            </a:lvl2pPr>
            <a:lvl3pPr marL="1371600" lvl="2" indent="-381000" algn="l">
              <a:lnSpc>
                <a:spcPct val="100000"/>
              </a:lnSpc>
              <a:spcBef>
                <a:spcPts val="480"/>
              </a:spcBef>
              <a:spcAft>
                <a:spcPts val="0"/>
              </a:spcAft>
              <a:buClr>
                <a:schemeClr val="dk1"/>
              </a:buClr>
              <a:buSzPts val="2400"/>
              <a:buChar char="•"/>
              <a:defRPr sz="2400"/>
            </a:lvl3pPr>
            <a:lvl4pPr marL="1828800" lvl="3" indent="-355600" algn="l">
              <a:lnSpc>
                <a:spcPct val="100000"/>
              </a:lnSpc>
              <a:spcBef>
                <a:spcPts val="400"/>
              </a:spcBef>
              <a:spcAft>
                <a:spcPts val="0"/>
              </a:spcAft>
              <a:buClr>
                <a:schemeClr val="dk1"/>
              </a:buClr>
              <a:buSzPts val="2000"/>
              <a:buChar char="–"/>
              <a:defRPr sz="2000"/>
            </a:lvl4pPr>
            <a:lvl5pPr marL="2286000" lvl="4" indent="-355600" algn="l">
              <a:lnSpc>
                <a:spcPct val="100000"/>
              </a:lnSpc>
              <a:spcBef>
                <a:spcPts val="400"/>
              </a:spcBef>
              <a:spcAft>
                <a:spcPts val="0"/>
              </a:spcAft>
              <a:buClr>
                <a:schemeClr val="dk1"/>
              </a:buClr>
              <a:buSzPts val="2000"/>
              <a:buChar char="»"/>
              <a:defRPr sz="2000"/>
            </a:lvl5pPr>
            <a:lvl6pPr marL="2743200" lvl="5" indent="-355600" algn="l">
              <a:lnSpc>
                <a:spcPct val="100000"/>
              </a:lnSpc>
              <a:spcBef>
                <a:spcPts val="400"/>
              </a:spcBef>
              <a:spcAft>
                <a:spcPts val="0"/>
              </a:spcAft>
              <a:buClr>
                <a:schemeClr val="dk1"/>
              </a:buClr>
              <a:buSzPts val="2000"/>
              <a:buChar char="•"/>
              <a:defRPr sz="2000"/>
            </a:lvl6pPr>
            <a:lvl7pPr marL="3200400" lvl="6" indent="-355600" algn="l">
              <a:lnSpc>
                <a:spcPct val="100000"/>
              </a:lnSpc>
              <a:spcBef>
                <a:spcPts val="400"/>
              </a:spcBef>
              <a:spcAft>
                <a:spcPts val="0"/>
              </a:spcAft>
              <a:buClr>
                <a:schemeClr val="dk1"/>
              </a:buClr>
              <a:buSzPts val="2000"/>
              <a:buChar char="•"/>
              <a:defRPr sz="2000"/>
            </a:lvl7pPr>
            <a:lvl8pPr marL="3657600" lvl="7" indent="-355600" algn="l">
              <a:lnSpc>
                <a:spcPct val="100000"/>
              </a:lnSpc>
              <a:spcBef>
                <a:spcPts val="400"/>
              </a:spcBef>
              <a:spcAft>
                <a:spcPts val="0"/>
              </a:spcAft>
              <a:buClr>
                <a:schemeClr val="dk1"/>
              </a:buClr>
              <a:buSzPts val="2000"/>
              <a:buChar char="•"/>
              <a:defRPr sz="2000"/>
            </a:lvl8pPr>
            <a:lvl9pPr marL="4114800" lvl="8" indent="-355600" algn="l">
              <a:lnSpc>
                <a:spcPct val="100000"/>
              </a:lnSpc>
              <a:spcBef>
                <a:spcPts val="400"/>
              </a:spcBef>
              <a:spcAft>
                <a:spcPts val="0"/>
              </a:spcAft>
              <a:buClr>
                <a:schemeClr val="dk1"/>
              </a:buClr>
              <a:buSzPts val="2000"/>
              <a:buChar char="•"/>
              <a:defRPr sz="2000"/>
            </a:lvl9pPr>
          </a:lstStyle>
          <a:p>
            <a:endParaRPr/>
          </a:p>
        </p:txBody>
      </p:sp>
      <p:sp>
        <p:nvSpPr>
          <p:cNvPr id="1020" name="Google Shape;1020;p154"/>
          <p:cNvSpPr txBox="1">
            <a:spLocks noGrp="1"/>
          </p:cNvSpPr>
          <p:nvPr>
            <p:ph type="body" idx="2"/>
          </p:nvPr>
        </p:nvSpPr>
        <p:spPr>
          <a:xfrm>
            <a:off x="457200" y="1600200"/>
            <a:ext cx="3008313" cy="4525963"/>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280"/>
              </a:spcBef>
              <a:spcAft>
                <a:spcPts val="0"/>
              </a:spcAft>
              <a:buClr>
                <a:schemeClr val="dk1"/>
              </a:buClr>
              <a:buSzPts val="1400"/>
              <a:buNone/>
              <a:defRPr sz="14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
        <p:nvSpPr>
          <p:cNvPr id="1021" name="Google Shape;1021;p154"/>
          <p:cNvSpPr txBox="1">
            <a:spLocks noGrp="1"/>
          </p:cNvSpPr>
          <p:nvPr>
            <p:ph type="body" idx="3"/>
          </p:nvPr>
        </p:nvSpPr>
        <p:spPr>
          <a:xfrm>
            <a:off x="304800" y="152400"/>
            <a:ext cx="6324600" cy="11430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0"/>
              </a:spcBef>
              <a:spcAft>
                <a:spcPts val="0"/>
              </a:spcAft>
              <a:buClr>
                <a:schemeClr val="dk1"/>
              </a:buClr>
              <a:buSzPts val="3600"/>
              <a:buNone/>
              <a:defRPr sz="3600" b="1">
                <a:latin typeface="Arial"/>
                <a:ea typeface="Arial"/>
                <a:cs typeface="Arial"/>
                <a:sym typeface="Arial"/>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Picture with Caption">
  <p:cSld name="Picture with Caption">
    <p:spTree>
      <p:nvGrpSpPr>
        <p:cNvPr id="1" name="Shape 1022"/>
        <p:cNvGrpSpPr/>
        <p:nvPr/>
      </p:nvGrpSpPr>
      <p:grpSpPr>
        <a:xfrm>
          <a:off x="0" y="0"/>
          <a:ext cx="0" cy="0"/>
          <a:chOff x="0" y="0"/>
          <a:chExt cx="0" cy="0"/>
        </a:xfrm>
      </p:grpSpPr>
      <p:grpSp>
        <p:nvGrpSpPr>
          <p:cNvPr id="1023" name="Google Shape;1023;p155"/>
          <p:cNvGrpSpPr/>
          <p:nvPr/>
        </p:nvGrpSpPr>
        <p:grpSpPr>
          <a:xfrm>
            <a:off x="0" y="1295400"/>
            <a:ext cx="7010400" cy="46038"/>
            <a:chOff x="1905000" y="6553200"/>
            <a:chExt cx="7010400" cy="45719"/>
          </a:xfrm>
        </p:grpSpPr>
        <p:sp>
          <p:nvSpPr>
            <p:cNvPr id="1024" name="Google Shape;1024;p155"/>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Tahoma"/>
                <a:buNone/>
              </a:pPr>
              <a:endParaRPr sz="1800" b="0" i="0" u="none" strike="noStrike" cap="none">
                <a:solidFill>
                  <a:srgbClr val="FFFFFF"/>
                </a:solidFill>
                <a:latin typeface="Calibri"/>
                <a:ea typeface="Calibri"/>
                <a:cs typeface="Calibri"/>
                <a:sym typeface="Calibri"/>
              </a:endParaRPr>
            </a:p>
          </p:txBody>
        </p:sp>
        <p:sp>
          <p:nvSpPr>
            <p:cNvPr id="1025" name="Google Shape;1025;p155"/>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Tahoma"/>
                <a:buNone/>
              </a:pPr>
              <a:endParaRPr sz="1800" b="0" i="0" u="none" strike="noStrike" cap="none">
                <a:solidFill>
                  <a:srgbClr val="FFFFFF"/>
                </a:solidFill>
                <a:latin typeface="Calibri"/>
                <a:ea typeface="Calibri"/>
                <a:cs typeface="Calibri"/>
                <a:sym typeface="Calibri"/>
              </a:endParaRPr>
            </a:p>
          </p:txBody>
        </p:sp>
        <p:sp>
          <p:nvSpPr>
            <p:cNvPr id="1026" name="Google Shape;1026;p155"/>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Tahoma"/>
                <a:buNone/>
              </a:pPr>
              <a:endParaRPr sz="1800" b="0" i="0" u="none" strike="noStrike" cap="none">
                <a:solidFill>
                  <a:srgbClr val="FFFFFF"/>
                </a:solidFill>
                <a:latin typeface="Calibri"/>
                <a:ea typeface="Calibri"/>
                <a:cs typeface="Calibri"/>
                <a:sym typeface="Calibri"/>
              </a:endParaRPr>
            </a:p>
          </p:txBody>
        </p:sp>
      </p:grpSp>
      <p:grpSp>
        <p:nvGrpSpPr>
          <p:cNvPr id="1027" name="Google Shape;1027;p155"/>
          <p:cNvGrpSpPr/>
          <p:nvPr/>
        </p:nvGrpSpPr>
        <p:grpSpPr>
          <a:xfrm>
            <a:off x="2133600" y="6553200"/>
            <a:ext cx="7010400" cy="46038"/>
            <a:chOff x="1905000" y="6553200"/>
            <a:chExt cx="7010400" cy="45719"/>
          </a:xfrm>
        </p:grpSpPr>
        <p:sp>
          <p:nvSpPr>
            <p:cNvPr id="1028" name="Google Shape;1028;p155"/>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Tahoma"/>
                <a:buNone/>
              </a:pPr>
              <a:endParaRPr sz="1800" b="0" i="0" u="none" strike="noStrike" cap="none">
                <a:solidFill>
                  <a:srgbClr val="FFFFFF"/>
                </a:solidFill>
                <a:latin typeface="Calibri"/>
                <a:ea typeface="Calibri"/>
                <a:cs typeface="Calibri"/>
                <a:sym typeface="Calibri"/>
              </a:endParaRPr>
            </a:p>
          </p:txBody>
        </p:sp>
        <p:sp>
          <p:nvSpPr>
            <p:cNvPr id="1029" name="Google Shape;1029;p155"/>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Tahoma"/>
                <a:buNone/>
              </a:pPr>
              <a:endParaRPr sz="1800" b="0" i="0" u="none" strike="noStrike" cap="none">
                <a:solidFill>
                  <a:srgbClr val="FFFFFF"/>
                </a:solidFill>
                <a:latin typeface="Calibri"/>
                <a:ea typeface="Calibri"/>
                <a:cs typeface="Calibri"/>
                <a:sym typeface="Calibri"/>
              </a:endParaRPr>
            </a:p>
          </p:txBody>
        </p:sp>
        <p:sp>
          <p:nvSpPr>
            <p:cNvPr id="1030" name="Google Shape;1030;p155"/>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Tahoma"/>
                <a:buNone/>
              </a:pPr>
              <a:endParaRPr sz="1800" b="0" i="0" u="none" strike="noStrike" cap="none">
                <a:solidFill>
                  <a:srgbClr val="FFFFFF"/>
                </a:solidFill>
                <a:latin typeface="Calibri"/>
                <a:ea typeface="Calibri"/>
                <a:cs typeface="Calibri"/>
                <a:sym typeface="Calibri"/>
              </a:endParaRPr>
            </a:p>
          </p:txBody>
        </p:sp>
      </p:grpSp>
      <p:pic>
        <p:nvPicPr>
          <p:cNvPr id="1031" name="Google Shape;1031;p155" descr="Picture 7.png"/>
          <p:cNvPicPr preferRelativeResize="0"/>
          <p:nvPr/>
        </p:nvPicPr>
        <p:blipFill rotWithShape="1">
          <a:blip r:embed="rId2">
            <a:alphaModFix/>
          </a:blip>
          <a:srcRect l="1923" b="5334"/>
          <a:stretch/>
        </p:blipFill>
        <p:spPr>
          <a:xfrm>
            <a:off x="6629400" y="0"/>
            <a:ext cx="2193925" cy="692150"/>
          </a:xfrm>
          <a:prstGeom prst="rect">
            <a:avLst/>
          </a:prstGeom>
          <a:noFill/>
          <a:ln>
            <a:noFill/>
          </a:ln>
        </p:spPr>
      </p:pic>
      <p:sp>
        <p:nvSpPr>
          <p:cNvPr id="1032" name="Google Shape;1032;p155"/>
          <p:cNvSpPr txBox="1"/>
          <p:nvPr/>
        </p:nvSpPr>
        <p:spPr>
          <a:xfrm>
            <a:off x="3276600" y="6596063"/>
            <a:ext cx="5867400" cy="261937"/>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101141"/>
              </a:buClr>
              <a:buSzPts val="1100"/>
              <a:buFont typeface="Arial"/>
              <a:buNone/>
            </a:pPr>
            <a:r>
              <a:rPr lang="en-US" sz="1100" b="1" i="0" u="none" strike="noStrike" cap="none">
                <a:solidFill>
                  <a:srgbClr val="101141"/>
                </a:solidFill>
                <a:latin typeface="Arial"/>
                <a:ea typeface="Arial"/>
                <a:cs typeface="Arial"/>
                <a:sym typeface="Arial"/>
              </a:rPr>
              <a:t>BITS </a:t>
            </a:r>
            <a:r>
              <a:rPr lang="en-US" sz="1100" b="0" i="0" u="none" strike="noStrike" cap="none">
                <a:solidFill>
                  <a:srgbClr val="101141"/>
                </a:solidFill>
                <a:latin typeface="Arial"/>
                <a:ea typeface="Arial"/>
                <a:cs typeface="Arial"/>
                <a:sym typeface="Arial"/>
              </a:rPr>
              <a:t>Pilani, Pilani Campus</a:t>
            </a:r>
            <a:endParaRPr sz="1400" b="0" i="0" u="none" strike="noStrike" cap="none">
              <a:solidFill>
                <a:srgbClr val="000000"/>
              </a:solidFill>
              <a:latin typeface="Arial"/>
              <a:ea typeface="Arial"/>
              <a:cs typeface="Arial"/>
              <a:sym typeface="Arial"/>
            </a:endParaRPr>
          </a:p>
        </p:txBody>
      </p:sp>
      <p:sp>
        <p:nvSpPr>
          <p:cNvPr id="1033" name="Google Shape;1033;p155"/>
          <p:cNvSpPr txBox="1">
            <a:spLocks noGrp="1"/>
          </p:cNvSpPr>
          <p:nvPr>
            <p:ph type="title"/>
          </p:nvPr>
        </p:nvSpPr>
        <p:spPr>
          <a:xfrm>
            <a:off x="1792288" y="5407025"/>
            <a:ext cx="5486400" cy="304800"/>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SzPts val="1400"/>
              <a:buNone/>
              <a:defRPr sz="18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34" name="Google Shape;1034;p155"/>
          <p:cNvSpPr>
            <a:spLocks noGrp="1"/>
          </p:cNvSpPr>
          <p:nvPr>
            <p:ph type="pic" idx="2"/>
          </p:nvPr>
        </p:nvSpPr>
        <p:spPr>
          <a:xfrm>
            <a:off x="1792288" y="1828800"/>
            <a:ext cx="5486400" cy="3429000"/>
          </a:xfrm>
          <a:prstGeom prst="rect">
            <a:avLst/>
          </a:prstGeom>
          <a:solidFill>
            <a:schemeClr val="lt1"/>
          </a:solidFill>
          <a:ln w="57150" cap="flat" cmpd="sng">
            <a:solidFill>
              <a:srgbClr val="DAE5F1"/>
            </a:solidFill>
            <a:prstDash val="solid"/>
            <a:round/>
            <a:headEnd type="none" w="sm" len="sm"/>
            <a:tailEnd type="none" w="sm" len="sm"/>
          </a:ln>
        </p:spPr>
      </p:sp>
      <p:sp>
        <p:nvSpPr>
          <p:cNvPr id="1035" name="Google Shape;1035;p155"/>
          <p:cNvSpPr txBox="1">
            <a:spLocks noGrp="1"/>
          </p:cNvSpPr>
          <p:nvPr>
            <p:ph type="body" idx="1"/>
          </p:nvPr>
        </p:nvSpPr>
        <p:spPr>
          <a:xfrm>
            <a:off x="1792288" y="5711825"/>
            <a:ext cx="5486400" cy="304800"/>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320"/>
              </a:spcBef>
              <a:spcAft>
                <a:spcPts val="0"/>
              </a:spcAft>
              <a:buClr>
                <a:schemeClr val="dk1"/>
              </a:buClr>
              <a:buSzPts val="1600"/>
              <a:buNone/>
              <a:defRPr sz="16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
        <p:nvSpPr>
          <p:cNvPr id="1036" name="Google Shape;1036;p155"/>
          <p:cNvSpPr txBox="1">
            <a:spLocks noGrp="1"/>
          </p:cNvSpPr>
          <p:nvPr>
            <p:ph type="body" idx="3"/>
          </p:nvPr>
        </p:nvSpPr>
        <p:spPr>
          <a:xfrm>
            <a:off x="304800" y="152400"/>
            <a:ext cx="6324600" cy="11430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0"/>
              </a:spcBef>
              <a:spcAft>
                <a:spcPts val="0"/>
              </a:spcAft>
              <a:buClr>
                <a:schemeClr val="dk1"/>
              </a:buClr>
              <a:buSzPts val="3600"/>
              <a:buNone/>
              <a:defRPr sz="3600" b="1">
                <a:latin typeface="Arial"/>
                <a:ea typeface="Arial"/>
                <a:cs typeface="Arial"/>
                <a:sym typeface="Arial"/>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p:spTree>
      <p:nvGrpSpPr>
        <p:cNvPr id="1" name="Shape 1037"/>
        <p:cNvGrpSpPr/>
        <p:nvPr/>
      </p:nvGrpSpPr>
      <p:grpSpPr>
        <a:xfrm>
          <a:off x="0" y="0"/>
          <a:ext cx="0" cy="0"/>
          <a:chOff x="0" y="0"/>
          <a:chExt cx="0" cy="0"/>
        </a:xfrm>
      </p:grpSpPr>
      <p:grpSp>
        <p:nvGrpSpPr>
          <p:cNvPr id="1038" name="Google Shape;1038;p156"/>
          <p:cNvGrpSpPr/>
          <p:nvPr/>
        </p:nvGrpSpPr>
        <p:grpSpPr>
          <a:xfrm>
            <a:off x="0" y="1295400"/>
            <a:ext cx="7010400" cy="46038"/>
            <a:chOff x="1905000" y="6553200"/>
            <a:chExt cx="7010400" cy="45719"/>
          </a:xfrm>
        </p:grpSpPr>
        <p:sp>
          <p:nvSpPr>
            <p:cNvPr id="1039" name="Google Shape;1039;p156"/>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Tahoma"/>
                <a:buNone/>
              </a:pPr>
              <a:endParaRPr sz="1800" b="0" i="0" u="none" strike="noStrike" cap="none">
                <a:solidFill>
                  <a:srgbClr val="FFFFFF"/>
                </a:solidFill>
                <a:latin typeface="Calibri"/>
                <a:ea typeface="Calibri"/>
                <a:cs typeface="Calibri"/>
                <a:sym typeface="Calibri"/>
              </a:endParaRPr>
            </a:p>
          </p:txBody>
        </p:sp>
        <p:sp>
          <p:nvSpPr>
            <p:cNvPr id="1040" name="Google Shape;1040;p156"/>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Tahoma"/>
                <a:buNone/>
              </a:pPr>
              <a:endParaRPr sz="1800" b="0" i="0" u="none" strike="noStrike" cap="none">
                <a:solidFill>
                  <a:srgbClr val="FFFFFF"/>
                </a:solidFill>
                <a:latin typeface="Calibri"/>
                <a:ea typeface="Calibri"/>
                <a:cs typeface="Calibri"/>
                <a:sym typeface="Calibri"/>
              </a:endParaRPr>
            </a:p>
          </p:txBody>
        </p:sp>
        <p:sp>
          <p:nvSpPr>
            <p:cNvPr id="1041" name="Google Shape;1041;p156"/>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Tahoma"/>
                <a:buNone/>
              </a:pPr>
              <a:endParaRPr sz="1800" b="0" i="0" u="none" strike="noStrike" cap="none">
                <a:solidFill>
                  <a:srgbClr val="FFFFFF"/>
                </a:solidFill>
                <a:latin typeface="Calibri"/>
                <a:ea typeface="Calibri"/>
                <a:cs typeface="Calibri"/>
                <a:sym typeface="Calibri"/>
              </a:endParaRPr>
            </a:p>
          </p:txBody>
        </p:sp>
      </p:grpSp>
      <p:grpSp>
        <p:nvGrpSpPr>
          <p:cNvPr id="1042" name="Google Shape;1042;p156"/>
          <p:cNvGrpSpPr/>
          <p:nvPr/>
        </p:nvGrpSpPr>
        <p:grpSpPr>
          <a:xfrm>
            <a:off x="2133600" y="6553200"/>
            <a:ext cx="7010400" cy="46038"/>
            <a:chOff x="1905000" y="6553200"/>
            <a:chExt cx="7010400" cy="45719"/>
          </a:xfrm>
        </p:grpSpPr>
        <p:sp>
          <p:nvSpPr>
            <p:cNvPr id="1043" name="Google Shape;1043;p156"/>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Tahoma"/>
                <a:buNone/>
              </a:pPr>
              <a:endParaRPr sz="1800" b="0" i="0" u="none" strike="noStrike" cap="none">
                <a:solidFill>
                  <a:srgbClr val="FFFFFF"/>
                </a:solidFill>
                <a:latin typeface="Calibri"/>
                <a:ea typeface="Calibri"/>
                <a:cs typeface="Calibri"/>
                <a:sym typeface="Calibri"/>
              </a:endParaRPr>
            </a:p>
          </p:txBody>
        </p:sp>
        <p:sp>
          <p:nvSpPr>
            <p:cNvPr id="1044" name="Google Shape;1044;p156"/>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Tahoma"/>
                <a:buNone/>
              </a:pPr>
              <a:endParaRPr sz="1800" b="0" i="0" u="none" strike="noStrike" cap="none">
                <a:solidFill>
                  <a:srgbClr val="FFFFFF"/>
                </a:solidFill>
                <a:latin typeface="Calibri"/>
                <a:ea typeface="Calibri"/>
                <a:cs typeface="Calibri"/>
                <a:sym typeface="Calibri"/>
              </a:endParaRPr>
            </a:p>
          </p:txBody>
        </p:sp>
        <p:sp>
          <p:nvSpPr>
            <p:cNvPr id="1045" name="Google Shape;1045;p156"/>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Tahoma"/>
                <a:buNone/>
              </a:pPr>
              <a:endParaRPr sz="1800" b="0" i="0" u="none" strike="noStrike" cap="none">
                <a:solidFill>
                  <a:srgbClr val="FFFFFF"/>
                </a:solidFill>
                <a:latin typeface="Calibri"/>
                <a:ea typeface="Calibri"/>
                <a:cs typeface="Calibri"/>
                <a:sym typeface="Calibri"/>
              </a:endParaRPr>
            </a:p>
          </p:txBody>
        </p:sp>
      </p:grpSp>
      <p:pic>
        <p:nvPicPr>
          <p:cNvPr id="1046" name="Google Shape;1046;p156" descr="Picture 7.png"/>
          <p:cNvPicPr preferRelativeResize="0"/>
          <p:nvPr/>
        </p:nvPicPr>
        <p:blipFill rotWithShape="1">
          <a:blip r:embed="rId2">
            <a:alphaModFix/>
          </a:blip>
          <a:srcRect l="1923" b="5334"/>
          <a:stretch/>
        </p:blipFill>
        <p:spPr>
          <a:xfrm>
            <a:off x="6629400" y="0"/>
            <a:ext cx="2193925" cy="692150"/>
          </a:xfrm>
          <a:prstGeom prst="rect">
            <a:avLst/>
          </a:prstGeom>
          <a:noFill/>
          <a:ln>
            <a:noFill/>
          </a:ln>
        </p:spPr>
      </p:pic>
      <p:sp>
        <p:nvSpPr>
          <p:cNvPr id="1047" name="Google Shape;1047;p156"/>
          <p:cNvSpPr txBox="1"/>
          <p:nvPr/>
        </p:nvSpPr>
        <p:spPr>
          <a:xfrm>
            <a:off x="3276600" y="6596063"/>
            <a:ext cx="5867400" cy="261937"/>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101141"/>
              </a:buClr>
              <a:buSzPts val="1100"/>
              <a:buFont typeface="Arial"/>
              <a:buNone/>
            </a:pPr>
            <a:r>
              <a:rPr lang="en-US" sz="1100" b="1" i="0" u="none" strike="noStrike" cap="none">
                <a:solidFill>
                  <a:srgbClr val="101141"/>
                </a:solidFill>
                <a:latin typeface="Arial"/>
                <a:ea typeface="Arial"/>
                <a:cs typeface="Arial"/>
                <a:sym typeface="Arial"/>
              </a:rPr>
              <a:t>BITS </a:t>
            </a:r>
            <a:r>
              <a:rPr lang="en-US" sz="1100" b="0" i="0" u="none" strike="noStrike" cap="none">
                <a:solidFill>
                  <a:srgbClr val="101141"/>
                </a:solidFill>
                <a:latin typeface="Arial"/>
                <a:ea typeface="Arial"/>
                <a:cs typeface="Arial"/>
                <a:sym typeface="Arial"/>
              </a:rPr>
              <a:t>Pilani, Pilani Campus</a:t>
            </a:r>
            <a:endParaRPr sz="1400" b="0" i="0" u="none" strike="noStrike" cap="none">
              <a:solidFill>
                <a:srgbClr val="000000"/>
              </a:solidFill>
              <a:latin typeface="Arial"/>
              <a:ea typeface="Arial"/>
              <a:cs typeface="Arial"/>
              <a:sym typeface="Arial"/>
            </a:endParaRPr>
          </a:p>
        </p:txBody>
      </p:sp>
      <p:sp>
        <p:nvSpPr>
          <p:cNvPr id="1048" name="Google Shape;1048;p156"/>
          <p:cNvSpPr txBox="1">
            <a:spLocks noGrp="1"/>
          </p:cNvSpPr>
          <p:nvPr>
            <p:ph type="body" idx="1"/>
          </p:nvPr>
        </p:nvSpPr>
        <p:spPr>
          <a:xfrm rot="5400000">
            <a:off x="2309019" y="-251618"/>
            <a:ext cx="4525963" cy="8229600"/>
          </a:xfrm>
          <a:prstGeom prst="rect">
            <a:avLst/>
          </a:prstGeom>
          <a:noFill/>
          <a:ln>
            <a:noFill/>
          </a:ln>
        </p:spPr>
        <p:txBody>
          <a:bodyPr spcFirstLastPara="1" wrap="square" lIns="91425" tIns="45700" rIns="91425" bIns="45700" anchor="t" anchorCtr="0">
            <a:no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049" name="Google Shape;1049;p156"/>
          <p:cNvSpPr txBox="1">
            <a:spLocks noGrp="1"/>
          </p:cNvSpPr>
          <p:nvPr>
            <p:ph type="body" idx="2"/>
          </p:nvPr>
        </p:nvSpPr>
        <p:spPr>
          <a:xfrm>
            <a:off x="304800" y="152400"/>
            <a:ext cx="6324600" cy="11430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0"/>
              </a:spcBef>
              <a:spcAft>
                <a:spcPts val="0"/>
              </a:spcAft>
              <a:buClr>
                <a:schemeClr val="dk1"/>
              </a:buClr>
              <a:buSzPts val="3600"/>
              <a:buNone/>
              <a:defRPr sz="3600" b="1">
                <a:latin typeface="Arial"/>
                <a:ea typeface="Arial"/>
                <a:cs typeface="Arial"/>
                <a:sym typeface="Arial"/>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p:spTree>
      <p:nvGrpSpPr>
        <p:cNvPr id="1" name="Shape 1050"/>
        <p:cNvGrpSpPr/>
        <p:nvPr/>
      </p:nvGrpSpPr>
      <p:grpSpPr>
        <a:xfrm>
          <a:off x="0" y="0"/>
          <a:ext cx="0" cy="0"/>
          <a:chOff x="0" y="0"/>
          <a:chExt cx="0" cy="0"/>
        </a:xfrm>
      </p:grpSpPr>
      <p:grpSp>
        <p:nvGrpSpPr>
          <p:cNvPr id="1051" name="Google Shape;1051;p157"/>
          <p:cNvGrpSpPr/>
          <p:nvPr/>
        </p:nvGrpSpPr>
        <p:grpSpPr>
          <a:xfrm rot="5400000">
            <a:off x="5006182" y="2567781"/>
            <a:ext cx="5181600" cy="46037"/>
            <a:chOff x="1905000" y="6553200"/>
            <a:chExt cx="7010400" cy="45719"/>
          </a:xfrm>
        </p:grpSpPr>
        <p:sp>
          <p:nvSpPr>
            <p:cNvPr id="1052" name="Google Shape;1052;p157"/>
            <p:cNvSpPr/>
            <p:nvPr/>
          </p:nvSpPr>
          <p:spPr>
            <a:xfrm>
              <a:off x="4267574" y="6553200"/>
              <a:ext cx="2328209"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Tahoma"/>
                <a:buNone/>
              </a:pPr>
              <a:endParaRPr sz="1800" b="0" i="0" u="none" strike="noStrike" cap="none">
                <a:solidFill>
                  <a:srgbClr val="FFFFFF"/>
                </a:solidFill>
                <a:latin typeface="Calibri"/>
                <a:ea typeface="Calibri"/>
                <a:cs typeface="Calibri"/>
                <a:sym typeface="Calibri"/>
              </a:endParaRPr>
            </a:p>
          </p:txBody>
        </p:sp>
        <p:sp>
          <p:nvSpPr>
            <p:cNvPr id="1053" name="Google Shape;1053;p157"/>
            <p:cNvSpPr/>
            <p:nvPr/>
          </p:nvSpPr>
          <p:spPr>
            <a:xfrm>
              <a:off x="1905000" y="6553200"/>
              <a:ext cx="2362574"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Tahoma"/>
                <a:buNone/>
              </a:pPr>
              <a:endParaRPr sz="1800" b="0" i="0" u="none" strike="noStrike" cap="none">
                <a:solidFill>
                  <a:srgbClr val="FFFFFF"/>
                </a:solidFill>
                <a:latin typeface="Calibri"/>
                <a:ea typeface="Calibri"/>
                <a:cs typeface="Calibri"/>
                <a:sym typeface="Calibri"/>
              </a:endParaRPr>
            </a:p>
          </p:txBody>
        </p:sp>
        <p:sp>
          <p:nvSpPr>
            <p:cNvPr id="1054" name="Google Shape;1054;p157"/>
            <p:cNvSpPr/>
            <p:nvPr/>
          </p:nvSpPr>
          <p:spPr>
            <a:xfrm>
              <a:off x="6587191" y="6553200"/>
              <a:ext cx="2328209"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Tahoma"/>
                <a:buNone/>
              </a:pPr>
              <a:endParaRPr sz="1800" b="0" i="0" u="none" strike="noStrike" cap="none">
                <a:solidFill>
                  <a:srgbClr val="FFFFFF"/>
                </a:solidFill>
                <a:latin typeface="Calibri"/>
                <a:ea typeface="Calibri"/>
                <a:cs typeface="Calibri"/>
                <a:sym typeface="Calibri"/>
              </a:endParaRPr>
            </a:p>
          </p:txBody>
        </p:sp>
      </p:grpSp>
      <p:pic>
        <p:nvPicPr>
          <p:cNvPr id="1055" name="Google Shape;1055;p157" descr="Picture 7.png"/>
          <p:cNvPicPr preferRelativeResize="0"/>
          <p:nvPr/>
        </p:nvPicPr>
        <p:blipFill rotWithShape="1">
          <a:blip r:embed="rId2">
            <a:alphaModFix/>
          </a:blip>
          <a:srcRect l="5336" t="1923"/>
          <a:stretch/>
        </p:blipFill>
        <p:spPr>
          <a:xfrm>
            <a:off x="-7938" y="381000"/>
            <a:ext cx="692151" cy="2193925"/>
          </a:xfrm>
          <a:prstGeom prst="rect">
            <a:avLst/>
          </a:prstGeom>
          <a:noFill/>
          <a:ln>
            <a:noFill/>
          </a:ln>
        </p:spPr>
      </p:pic>
      <p:sp>
        <p:nvSpPr>
          <p:cNvPr id="1056" name="Google Shape;1056;p157"/>
          <p:cNvSpPr txBox="1"/>
          <p:nvPr/>
        </p:nvSpPr>
        <p:spPr>
          <a:xfrm rot="5400000">
            <a:off x="-2794793" y="3809206"/>
            <a:ext cx="5867400" cy="230187"/>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101141"/>
              </a:buClr>
              <a:buSzPts val="900"/>
              <a:buFont typeface="Arial"/>
              <a:buNone/>
            </a:pPr>
            <a:r>
              <a:rPr lang="en-US" sz="900" b="1" i="0" u="none" strike="noStrike" cap="none">
                <a:solidFill>
                  <a:srgbClr val="101141"/>
                </a:solidFill>
                <a:latin typeface="Arial"/>
                <a:ea typeface="Arial"/>
                <a:cs typeface="Arial"/>
                <a:sym typeface="Arial"/>
              </a:rPr>
              <a:t>BITS </a:t>
            </a:r>
            <a:r>
              <a:rPr lang="en-US" sz="900" b="0" i="0" u="none" strike="noStrike" cap="none">
                <a:solidFill>
                  <a:srgbClr val="101141"/>
                </a:solidFill>
                <a:latin typeface="Arial"/>
                <a:ea typeface="Arial"/>
                <a:cs typeface="Arial"/>
                <a:sym typeface="Arial"/>
              </a:rPr>
              <a:t>Pilani, Pilani Campus</a:t>
            </a:r>
            <a:endParaRPr sz="1400" b="0" i="0" u="none" strike="noStrike" cap="none">
              <a:solidFill>
                <a:srgbClr val="000000"/>
              </a:solidFill>
              <a:latin typeface="Arial"/>
              <a:ea typeface="Arial"/>
              <a:cs typeface="Arial"/>
              <a:sym typeface="Arial"/>
            </a:endParaRPr>
          </a:p>
        </p:txBody>
      </p:sp>
      <p:sp>
        <p:nvSpPr>
          <p:cNvPr id="1057" name="Google Shape;1057;p157"/>
          <p:cNvSpPr txBox="1">
            <a:spLocks noGrp="1"/>
          </p:cNvSpPr>
          <p:nvPr>
            <p:ph type="body" idx="1"/>
          </p:nvPr>
        </p:nvSpPr>
        <p:spPr>
          <a:xfrm rot="5400000">
            <a:off x="1303338" y="296862"/>
            <a:ext cx="5851525" cy="6019800"/>
          </a:xfrm>
          <a:prstGeom prst="rect">
            <a:avLst/>
          </a:prstGeom>
          <a:noFill/>
          <a:ln>
            <a:noFill/>
          </a:ln>
        </p:spPr>
        <p:txBody>
          <a:bodyPr spcFirstLastPara="1" wrap="square" lIns="91425" tIns="45700" rIns="91425" bIns="45700" anchor="t" anchorCtr="0">
            <a:no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058" name="Google Shape;1058;p157"/>
          <p:cNvSpPr txBox="1">
            <a:spLocks noGrp="1"/>
          </p:cNvSpPr>
          <p:nvPr>
            <p:ph type="body" idx="2"/>
          </p:nvPr>
        </p:nvSpPr>
        <p:spPr>
          <a:xfrm rot="5400000">
            <a:off x="5410200" y="2743200"/>
            <a:ext cx="5867400" cy="11430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0"/>
              </a:spcBef>
              <a:spcAft>
                <a:spcPts val="0"/>
              </a:spcAft>
              <a:buClr>
                <a:schemeClr val="dk1"/>
              </a:buClr>
              <a:buSzPts val="3600"/>
              <a:buNone/>
              <a:defRPr sz="3600" b="1">
                <a:latin typeface="Arial"/>
                <a:ea typeface="Arial"/>
                <a:cs typeface="Arial"/>
                <a:sym typeface="Arial"/>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1_Title and Content">
  <p:cSld name="1_Title and Content">
    <p:spTree>
      <p:nvGrpSpPr>
        <p:cNvPr id="1" name="Shape 1059"/>
        <p:cNvGrpSpPr/>
        <p:nvPr/>
      </p:nvGrpSpPr>
      <p:grpSpPr>
        <a:xfrm>
          <a:off x="0" y="0"/>
          <a:ext cx="0" cy="0"/>
          <a:chOff x="0" y="0"/>
          <a:chExt cx="0" cy="0"/>
        </a:xfrm>
      </p:grpSpPr>
      <p:sp>
        <p:nvSpPr>
          <p:cNvPr id="1060" name="Google Shape;1060;p158"/>
          <p:cNvSpPr txBox="1"/>
          <p:nvPr/>
        </p:nvSpPr>
        <p:spPr>
          <a:xfrm>
            <a:off x="3276600" y="6596063"/>
            <a:ext cx="5867400" cy="261937"/>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101141"/>
              </a:buClr>
              <a:buSzPts val="1100"/>
              <a:buFont typeface="Arial"/>
              <a:buNone/>
            </a:pPr>
            <a:r>
              <a:rPr lang="en-US" sz="1100" b="1" i="0" u="none" strike="noStrike" cap="none">
                <a:solidFill>
                  <a:srgbClr val="101141"/>
                </a:solidFill>
                <a:latin typeface="Arial"/>
                <a:ea typeface="Arial"/>
                <a:cs typeface="Arial"/>
                <a:sym typeface="Arial"/>
              </a:rPr>
              <a:t>BITS </a:t>
            </a:r>
            <a:r>
              <a:rPr lang="en-US" sz="1100" b="0" i="0" u="none" strike="noStrike" cap="none">
                <a:solidFill>
                  <a:srgbClr val="101141"/>
                </a:solidFill>
                <a:latin typeface="Arial"/>
                <a:ea typeface="Arial"/>
                <a:cs typeface="Arial"/>
                <a:sym typeface="Arial"/>
              </a:rPr>
              <a:t>Pilani, Deemed to be University under Section 3 of UGC Act, 1956</a:t>
            </a:r>
            <a:endParaRPr sz="1400" b="0" i="0" u="none" strike="noStrike" cap="none">
              <a:solidFill>
                <a:srgbClr val="000000"/>
              </a:solidFill>
              <a:latin typeface="Arial"/>
              <a:ea typeface="Arial"/>
              <a:cs typeface="Arial"/>
              <a:sym typeface="Arial"/>
            </a:endParaRPr>
          </a:p>
        </p:txBody>
      </p:sp>
      <p:grpSp>
        <p:nvGrpSpPr>
          <p:cNvPr id="1061" name="Google Shape;1061;p158"/>
          <p:cNvGrpSpPr/>
          <p:nvPr/>
        </p:nvGrpSpPr>
        <p:grpSpPr>
          <a:xfrm>
            <a:off x="2084388" y="6550025"/>
            <a:ext cx="7059612" cy="49213"/>
            <a:chOff x="2083888" y="6550671"/>
            <a:chExt cx="7060112" cy="48665"/>
          </a:xfrm>
        </p:grpSpPr>
        <p:sp>
          <p:nvSpPr>
            <p:cNvPr id="1062" name="Google Shape;1062;p158"/>
            <p:cNvSpPr/>
            <p:nvPr/>
          </p:nvSpPr>
          <p:spPr>
            <a:xfrm>
              <a:off x="4630418" y="6550671"/>
              <a:ext cx="2329027" cy="48665"/>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Tahoma"/>
                <a:buNone/>
              </a:pPr>
              <a:endParaRPr sz="1800" b="0" i="0" u="none" strike="noStrike" cap="none">
                <a:solidFill>
                  <a:srgbClr val="FFFFFF"/>
                </a:solidFill>
                <a:latin typeface="Calibri"/>
                <a:ea typeface="Calibri"/>
                <a:cs typeface="Calibri"/>
                <a:sym typeface="Calibri"/>
              </a:endParaRPr>
            </a:p>
          </p:txBody>
        </p:sp>
        <p:sp>
          <p:nvSpPr>
            <p:cNvPr id="1063" name="Google Shape;1063;p158"/>
            <p:cNvSpPr/>
            <p:nvPr/>
          </p:nvSpPr>
          <p:spPr>
            <a:xfrm>
              <a:off x="6908642" y="6550671"/>
              <a:ext cx="2235358" cy="45525"/>
            </a:xfrm>
            <a:prstGeom prst="rect">
              <a:avLst/>
            </a:prstGeom>
            <a:solidFill>
              <a:srgbClr val="E31C2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Tahoma"/>
                <a:buNone/>
              </a:pPr>
              <a:endParaRPr sz="1800" b="0" i="0" u="none" strike="noStrike" cap="none">
                <a:solidFill>
                  <a:srgbClr val="FFFFFF"/>
                </a:solidFill>
                <a:latin typeface="Calibri"/>
                <a:ea typeface="Calibri"/>
                <a:cs typeface="Calibri"/>
                <a:sym typeface="Calibri"/>
              </a:endParaRPr>
            </a:p>
          </p:txBody>
        </p:sp>
        <p:sp>
          <p:nvSpPr>
            <p:cNvPr id="1064" name="Google Shape;1064;p158"/>
            <p:cNvSpPr/>
            <p:nvPr/>
          </p:nvSpPr>
          <p:spPr>
            <a:xfrm>
              <a:off x="2083888" y="6550671"/>
              <a:ext cx="2581458" cy="48665"/>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Tahoma"/>
                <a:buNone/>
              </a:pPr>
              <a:endParaRPr sz="1800" b="0" i="0" u="none" strike="noStrike" cap="none">
                <a:solidFill>
                  <a:srgbClr val="FFFFFF"/>
                </a:solidFill>
                <a:latin typeface="Calibri"/>
                <a:ea typeface="Calibri"/>
                <a:cs typeface="Calibri"/>
                <a:sym typeface="Calibri"/>
              </a:endParaRPr>
            </a:p>
          </p:txBody>
        </p:sp>
      </p:grpSp>
      <p:pic>
        <p:nvPicPr>
          <p:cNvPr id="1065" name="Google Shape;1065;p158" descr="Picture 7.png"/>
          <p:cNvPicPr preferRelativeResize="0"/>
          <p:nvPr/>
        </p:nvPicPr>
        <p:blipFill rotWithShape="1">
          <a:blip r:embed="rId2">
            <a:alphaModFix/>
          </a:blip>
          <a:srcRect l="1923" b="5334"/>
          <a:stretch/>
        </p:blipFill>
        <p:spPr>
          <a:xfrm>
            <a:off x="6629400" y="0"/>
            <a:ext cx="2193925" cy="692150"/>
          </a:xfrm>
          <a:prstGeom prst="rect">
            <a:avLst/>
          </a:prstGeom>
          <a:noFill/>
          <a:ln>
            <a:noFill/>
          </a:ln>
        </p:spPr>
      </p:pic>
      <p:grpSp>
        <p:nvGrpSpPr>
          <p:cNvPr id="1066" name="Google Shape;1066;p158"/>
          <p:cNvGrpSpPr/>
          <p:nvPr/>
        </p:nvGrpSpPr>
        <p:grpSpPr>
          <a:xfrm>
            <a:off x="2133600" y="6557963"/>
            <a:ext cx="7010400" cy="46037"/>
            <a:chOff x="1905000" y="6553200"/>
            <a:chExt cx="7010400" cy="45719"/>
          </a:xfrm>
        </p:grpSpPr>
        <p:sp>
          <p:nvSpPr>
            <p:cNvPr id="1067" name="Google Shape;1067;p158"/>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Tahoma"/>
                <a:buNone/>
              </a:pPr>
              <a:endParaRPr sz="1800" b="0" i="0" u="none" strike="noStrike" cap="none">
                <a:solidFill>
                  <a:srgbClr val="FFFFFF"/>
                </a:solidFill>
                <a:latin typeface="Calibri"/>
                <a:ea typeface="Calibri"/>
                <a:cs typeface="Calibri"/>
                <a:sym typeface="Calibri"/>
              </a:endParaRPr>
            </a:p>
          </p:txBody>
        </p:sp>
        <p:sp>
          <p:nvSpPr>
            <p:cNvPr id="1068" name="Google Shape;1068;p158"/>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Tahoma"/>
                <a:buNone/>
              </a:pPr>
              <a:endParaRPr sz="1800" b="0" i="0" u="none" strike="noStrike" cap="none">
                <a:solidFill>
                  <a:srgbClr val="FFFFFF"/>
                </a:solidFill>
                <a:latin typeface="Calibri"/>
                <a:ea typeface="Calibri"/>
                <a:cs typeface="Calibri"/>
                <a:sym typeface="Calibri"/>
              </a:endParaRPr>
            </a:p>
          </p:txBody>
        </p:sp>
        <p:sp>
          <p:nvSpPr>
            <p:cNvPr id="1069" name="Google Shape;1069;p158"/>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Tahoma"/>
                <a:buNone/>
              </a:pPr>
              <a:endParaRPr sz="1800" b="0" i="0" u="none" strike="noStrike" cap="none">
                <a:solidFill>
                  <a:srgbClr val="FFFFFF"/>
                </a:solidFill>
                <a:latin typeface="Calibri"/>
                <a:ea typeface="Calibri"/>
                <a:cs typeface="Calibri"/>
                <a:sym typeface="Calibri"/>
              </a:endParaRPr>
            </a:p>
          </p:txBody>
        </p:sp>
      </p:grpSp>
      <p:grpSp>
        <p:nvGrpSpPr>
          <p:cNvPr id="1070" name="Google Shape;1070;p158"/>
          <p:cNvGrpSpPr/>
          <p:nvPr/>
        </p:nvGrpSpPr>
        <p:grpSpPr>
          <a:xfrm>
            <a:off x="0" y="1295400"/>
            <a:ext cx="7010400" cy="46038"/>
            <a:chOff x="1905000" y="6553200"/>
            <a:chExt cx="7010400" cy="45719"/>
          </a:xfrm>
        </p:grpSpPr>
        <p:sp>
          <p:nvSpPr>
            <p:cNvPr id="1071" name="Google Shape;1071;p158"/>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Tahoma"/>
                <a:buNone/>
              </a:pPr>
              <a:endParaRPr sz="1800" b="0" i="0" u="none" strike="noStrike" cap="none">
                <a:solidFill>
                  <a:srgbClr val="FFFFFF"/>
                </a:solidFill>
                <a:latin typeface="Calibri"/>
                <a:ea typeface="Calibri"/>
                <a:cs typeface="Calibri"/>
                <a:sym typeface="Calibri"/>
              </a:endParaRPr>
            </a:p>
          </p:txBody>
        </p:sp>
        <p:sp>
          <p:nvSpPr>
            <p:cNvPr id="1072" name="Google Shape;1072;p158"/>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Tahoma"/>
                <a:buNone/>
              </a:pPr>
              <a:endParaRPr sz="1800" b="0" i="0" u="none" strike="noStrike" cap="none">
                <a:solidFill>
                  <a:srgbClr val="FFFFFF"/>
                </a:solidFill>
                <a:latin typeface="Calibri"/>
                <a:ea typeface="Calibri"/>
                <a:cs typeface="Calibri"/>
                <a:sym typeface="Calibri"/>
              </a:endParaRPr>
            </a:p>
          </p:txBody>
        </p:sp>
        <p:sp>
          <p:nvSpPr>
            <p:cNvPr id="1073" name="Google Shape;1073;p158"/>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Tahoma"/>
                <a:buNone/>
              </a:pPr>
              <a:endParaRPr sz="1800" b="0" i="0" u="none" strike="noStrike" cap="none">
                <a:solidFill>
                  <a:srgbClr val="FFFFFF"/>
                </a:solidFill>
                <a:latin typeface="Calibri"/>
                <a:ea typeface="Calibri"/>
                <a:cs typeface="Calibri"/>
                <a:sym typeface="Calibri"/>
              </a:endParaRPr>
            </a:p>
          </p:txBody>
        </p:sp>
      </p:grpSp>
      <p:sp>
        <p:nvSpPr>
          <p:cNvPr id="1074" name="Google Shape;1074;p158"/>
          <p:cNvSpPr txBox="1">
            <a:spLocks noGrp="1"/>
          </p:cNvSpPr>
          <p:nvPr>
            <p:ph type="body" idx="1"/>
          </p:nvPr>
        </p:nvSpPr>
        <p:spPr>
          <a:xfrm>
            <a:off x="304800" y="1493837"/>
            <a:ext cx="8229600" cy="4525963"/>
          </a:xfrm>
          <a:prstGeom prst="rect">
            <a:avLst/>
          </a:prstGeom>
          <a:noFill/>
          <a:ln>
            <a:noFill/>
          </a:ln>
        </p:spPr>
        <p:txBody>
          <a:bodyPr spcFirstLastPara="1" wrap="square" lIns="91425" tIns="45700" rIns="91425" bIns="45700" anchor="t" anchorCtr="0">
            <a:noAutofit/>
          </a:bodyPr>
          <a:lstStyle>
            <a:lvl1pPr marL="457200" marR="0" lvl="0" indent="-228600" algn="l">
              <a:lnSpc>
                <a:spcPct val="100000"/>
              </a:lnSpc>
              <a:spcBef>
                <a:spcPts val="480"/>
              </a:spcBef>
              <a:spcAft>
                <a:spcPts val="0"/>
              </a:spcAft>
              <a:buClr>
                <a:srgbClr val="101141"/>
              </a:buClr>
              <a:buSzPts val="2400"/>
              <a:buFont typeface="Arial"/>
              <a:buNone/>
              <a:defRPr sz="2400">
                <a:latin typeface="Arial"/>
                <a:ea typeface="Arial"/>
                <a:cs typeface="Arial"/>
                <a:sym typeface="Arial"/>
              </a:defRPr>
            </a:lvl1pPr>
            <a:lvl2pPr marL="914400" marR="0" lvl="1" indent="-330200" algn="l">
              <a:lnSpc>
                <a:spcPct val="100000"/>
              </a:lnSpc>
              <a:spcBef>
                <a:spcPts val="320"/>
              </a:spcBef>
              <a:spcAft>
                <a:spcPts val="0"/>
              </a:spcAft>
              <a:buClr>
                <a:schemeClr val="dk1"/>
              </a:buClr>
              <a:buSzPts val="1600"/>
              <a:buFont typeface="Arial"/>
              <a:buChar char="–"/>
              <a:defRPr sz="1600">
                <a:latin typeface="Arial"/>
                <a:ea typeface="Arial"/>
                <a:cs typeface="Arial"/>
                <a:sym typeface="Arial"/>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075" name="Google Shape;1075;p158"/>
          <p:cNvSpPr txBox="1">
            <a:spLocks noGrp="1"/>
          </p:cNvSpPr>
          <p:nvPr>
            <p:ph type="body" idx="2"/>
          </p:nvPr>
        </p:nvSpPr>
        <p:spPr>
          <a:xfrm>
            <a:off x="304800" y="152400"/>
            <a:ext cx="6324600" cy="11430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0"/>
              </a:spcBef>
              <a:spcAft>
                <a:spcPts val="0"/>
              </a:spcAft>
              <a:buClr>
                <a:schemeClr val="dk1"/>
              </a:buClr>
              <a:buSzPts val="3600"/>
              <a:buNone/>
              <a:defRPr sz="3600" b="1">
                <a:latin typeface="Arial"/>
                <a:ea typeface="Arial"/>
                <a:cs typeface="Arial"/>
                <a:sym typeface="Arial"/>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076" name="Google Shape;1076;p15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77" name="Google Shape;1077;p158"/>
          <p:cNvSpPr txBox="1">
            <a:spLocks noGrp="1"/>
          </p:cNvSpPr>
          <p:nvPr>
            <p:ph type="sldNum" idx="12"/>
          </p:nvPr>
        </p:nvSpPr>
        <p:spPr>
          <a:xfrm>
            <a:off x="7010400" y="6100763"/>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1pPr>
            <a:lvl2pPr marL="0" marR="0" lvl="1"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2pPr>
            <a:lvl3pPr marL="0" marR="0" lvl="2"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3pPr>
            <a:lvl4pPr marL="0" marR="0" lvl="3"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4pPr>
            <a:lvl5pPr marL="0" marR="0" lvl="4"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5pPr>
            <a:lvl6pPr marL="0" marR="0" lvl="5"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6pPr>
            <a:lvl7pPr marL="0" marR="0" lvl="6"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7pPr>
            <a:lvl8pPr marL="0" marR="0" lvl="7"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8pPr>
            <a:lvl9pPr marL="0" marR="0" lvl="8"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2_Title and Content">
  <p:cSld name="2_Title and Content">
    <p:spTree>
      <p:nvGrpSpPr>
        <p:cNvPr id="1" name="Shape 1078"/>
        <p:cNvGrpSpPr/>
        <p:nvPr/>
      </p:nvGrpSpPr>
      <p:grpSpPr>
        <a:xfrm>
          <a:off x="0" y="0"/>
          <a:ext cx="0" cy="0"/>
          <a:chOff x="0" y="0"/>
          <a:chExt cx="0" cy="0"/>
        </a:xfrm>
      </p:grpSpPr>
      <p:sp>
        <p:nvSpPr>
          <p:cNvPr id="1079" name="Google Shape;1079;p159"/>
          <p:cNvSpPr txBox="1"/>
          <p:nvPr/>
        </p:nvSpPr>
        <p:spPr>
          <a:xfrm>
            <a:off x="3276600" y="6596063"/>
            <a:ext cx="5867400" cy="261937"/>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101141"/>
              </a:buClr>
              <a:buSzPts val="1100"/>
              <a:buFont typeface="Arial"/>
              <a:buNone/>
            </a:pPr>
            <a:r>
              <a:rPr lang="en-US" sz="1100" b="1" i="0" u="none" strike="noStrike" cap="none">
                <a:solidFill>
                  <a:srgbClr val="101141"/>
                </a:solidFill>
                <a:latin typeface="Arial"/>
                <a:ea typeface="Arial"/>
                <a:cs typeface="Arial"/>
                <a:sym typeface="Arial"/>
              </a:rPr>
              <a:t>BITS </a:t>
            </a:r>
            <a:r>
              <a:rPr lang="en-US" sz="1100" b="0" i="0" u="none" strike="noStrike" cap="none">
                <a:solidFill>
                  <a:srgbClr val="101141"/>
                </a:solidFill>
                <a:latin typeface="Arial"/>
                <a:ea typeface="Arial"/>
                <a:cs typeface="Arial"/>
                <a:sym typeface="Arial"/>
              </a:rPr>
              <a:t>Pilani, Deemed to be University under Section 3 of UGC Act, 1956</a:t>
            </a:r>
            <a:endParaRPr sz="1400" b="0" i="0" u="none" strike="noStrike" cap="none">
              <a:solidFill>
                <a:srgbClr val="000000"/>
              </a:solidFill>
              <a:latin typeface="Arial"/>
              <a:ea typeface="Arial"/>
              <a:cs typeface="Arial"/>
              <a:sym typeface="Arial"/>
            </a:endParaRPr>
          </a:p>
        </p:txBody>
      </p:sp>
      <p:grpSp>
        <p:nvGrpSpPr>
          <p:cNvPr id="1080" name="Google Shape;1080;p159"/>
          <p:cNvGrpSpPr/>
          <p:nvPr/>
        </p:nvGrpSpPr>
        <p:grpSpPr>
          <a:xfrm>
            <a:off x="2084388" y="6550025"/>
            <a:ext cx="7059612" cy="49213"/>
            <a:chOff x="2083888" y="6550671"/>
            <a:chExt cx="7060112" cy="48665"/>
          </a:xfrm>
        </p:grpSpPr>
        <p:sp>
          <p:nvSpPr>
            <p:cNvPr id="1081" name="Google Shape;1081;p159"/>
            <p:cNvSpPr/>
            <p:nvPr/>
          </p:nvSpPr>
          <p:spPr>
            <a:xfrm>
              <a:off x="4630418" y="6550671"/>
              <a:ext cx="2329027" cy="48665"/>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Tahoma"/>
                <a:buNone/>
              </a:pPr>
              <a:endParaRPr sz="1800" b="0" i="0" u="none" strike="noStrike" cap="none">
                <a:solidFill>
                  <a:srgbClr val="FFFFFF"/>
                </a:solidFill>
                <a:latin typeface="Calibri"/>
                <a:ea typeface="Calibri"/>
                <a:cs typeface="Calibri"/>
                <a:sym typeface="Calibri"/>
              </a:endParaRPr>
            </a:p>
          </p:txBody>
        </p:sp>
        <p:sp>
          <p:nvSpPr>
            <p:cNvPr id="1082" name="Google Shape;1082;p159"/>
            <p:cNvSpPr/>
            <p:nvPr/>
          </p:nvSpPr>
          <p:spPr>
            <a:xfrm>
              <a:off x="6908642" y="6550671"/>
              <a:ext cx="2235358" cy="45525"/>
            </a:xfrm>
            <a:prstGeom prst="rect">
              <a:avLst/>
            </a:prstGeom>
            <a:solidFill>
              <a:srgbClr val="E31C2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Tahoma"/>
                <a:buNone/>
              </a:pPr>
              <a:endParaRPr sz="1800" b="0" i="0" u="none" strike="noStrike" cap="none">
                <a:solidFill>
                  <a:srgbClr val="FFFFFF"/>
                </a:solidFill>
                <a:latin typeface="Calibri"/>
                <a:ea typeface="Calibri"/>
                <a:cs typeface="Calibri"/>
                <a:sym typeface="Calibri"/>
              </a:endParaRPr>
            </a:p>
          </p:txBody>
        </p:sp>
        <p:sp>
          <p:nvSpPr>
            <p:cNvPr id="1083" name="Google Shape;1083;p159"/>
            <p:cNvSpPr/>
            <p:nvPr/>
          </p:nvSpPr>
          <p:spPr>
            <a:xfrm>
              <a:off x="2083888" y="6550671"/>
              <a:ext cx="2581458" cy="48665"/>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Tahoma"/>
                <a:buNone/>
              </a:pPr>
              <a:endParaRPr sz="1800" b="0" i="0" u="none" strike="noStrike" cap="none">
                <a:solidFill>
                  <a:srgbClr val="FFFFFF"/>
                </a:solidFill>
                <a:latin typeface="Calibri"/>
                <a:ea typeface="Calibri"/>
                <a:cs typeface="Calibri"/>
                <a:sym typeface="Calibri"/>
              </a:endParaRPr>
            </a:p>
          </p:txBody>
        </p:sp>
      </p:grpSp>
      <p:pic>
        <p:nvPicPr>
          <p:cNvPr id="1084" name="Google Shape;1084;p159" descr="Picture 7.png"/>
          <p:cNvPicPr preferRelativeResize="0"/>
          <p:nvPr/>
        </p:nvPicPr>
        <p:blipFill rotWithShape="1">
          <a:blip r:embed="rId2">
            <a:alphaModFix/>
          </a:blip>
          <a:srcRect l="1923" b="5334"/>
          <a:stretch/>
        </p:blipFill>
        <p:spPr>
          <a:xfrm>
            <a:off x="6629400" y="0"/>
            <a:ext cx="2193925" cy="692150"/>
          </a:xfrm>
          <a:prstGeom prst="rect">
            <a:avLst/>
          </a:prstGeom>
          <a:noFill/>
          <a:ln>
            <a:noFill/>
          </a:ln>
        </p:spPr>
      </p:pic>
      <p:grpSp>
        <p:nvGrpSpPr>
          <p:cNvPr id="1085" name="Google Shape;1085;p159"/>
          <p:cNvGrpSpPr/>
          <p:nvPr/>
        </p:nvGrpSpPr>
        <p:grpSpPr>
          <a:xfrm>
            <a:off x="2133600" y="6557963"/>
            <a:ext cx="7010400" cy="46037"/>
            <a:chOff x="1905000" y="6553200"/>
            <a:chExt cx="7010400" cy="45719"/>
          </a:xfrm>
        </p:grpSpPr>
        <p:sp>
          <p:nvSpPr>
            <p:cNvPr id="1086" name="Google Shape;1086;p159"/>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Tahoma"/>
                <a:buNone/>
              </a:pPr>
              <a:endParaRPr sz="1800" b="0" i="0" u="none" strike="noStrike" cap="none">
                <a:solidFill>
                  <a:srgbClr val="FFFFFF"/>
                </a:solidFill>
                <a:latin typeface="Calibri"/>
                <a:ea typeface="Calibri"/>
                <a:cs typeface="Calibri"/>
                <a:sym typeface="Calibri"/>
              </a:endParaRPr>
            </a:p>
          </p:txBody>
        </p:sp>
        <p:sp>
          <p:nvSpPr>
            <p:cNvPr id="1087" name="Google Shape;1087;p159"/>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Tahoma"/>
                <a:buNone/>
              </a:pPr>
              <a:endParaRPr sz="1800" b="0" i="0" u="none" strike="noStrike" cap="none">
                <a:solidFill>
                  <a:srgbClr val="FFFFFF"/>
                </a:solidFill>
                <a:latin typeface="Calibri"/>
                <a:ea typeface="Calibri"/>
                <a:cs typeface="Calibri"/>
                <a:sym typeface="Calibri"/>
              </a:endParaRPr>
            </a:p>
          </p:txBody>
        </p:sp>
        <p:sp>
          <p:nvSpPr>
            <p:cNvPr id="1088" name="Google Shape;1088;p159"/>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Tahoma"/>
                <a:buNone/>
              </a:pPr>
              <a:endParaRPr sz="1800" b="0" i="0" u="none" strike="noStrike" cap="none">
                <a:solidFill>
                  <a:srgbClr val="FFFFFF"/>
                </a:solidFill>
                <a:latin typeface="Calibri"/>
                <a:ea typeface="Calibri"/>
                <a:cs typeface="Calibri"/>
                <a:sym typeface="Calibri"/>
              </a:endParaRPr>
            </a:p>
          </p:txBody>
        </p:sp>
      </p:grpSp>
      <p:grpSp>
        <p:nvGrpSpPr>
          <p:cNvPr id="1089" name="Google Shape;1089;p159"/>
          <p:cNvGrpSpPr/>
          <p:nvPr/>
        </p:nvGrpSpPr>
        <p:grpSpPr>
          <a:xfrm>
            <a:off x="0" y="1295400"/>
            <a:ext cx="7010400" cy="46038"/>
            <a:chOff x="1905000" y="6553200"/>
            <a:chExt cx="7010400" cy="45719"/>
          </a:xfrm>
        </p:grpSpPr>
        <p:sp>
          <p:nvSpPr>
            <p:cNvPr id="1090" name="Google Shape;1090;p159"/>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Tahoma"/>
                <a:buNone/>
              </a:pPr>
              <a:endParaRPr sz="1800" b="0" i="0" u="none" strike="noStrike" cap="none">
                <a:solidFill>
                  <a:srgbClr val="FFFFFF"/>
                </a:solidFill>
                <a:latin typeface="Calibri"/>
                <a:ea typeface="Calibri"/>
                <a:cs typeface="Calibri"/>
                <a:sym typeface="Calibri"/>
              </a:endParaRPr>
            </a:p>
          </p:txBody>
        </p:sp>
        <p:sp>
          <p:nvSpPr>
            <p:cNvPr id="1091" name="Google Shape;1091;p159"/>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Tahoma"/>
                <a:buNone/>
              </a:pPr>
              <a:endParaRPr sz="1800" b="0" i="0" u="none" strike="noStrike" cap="none">
                <a:solidFill>
                  <a:srgbClr val="FFFFFF"/>
                </a:solidFill>
                <a:latin typeface="Calibri"/>
                <a:ea typeface="Calibri"/>
                <a:cs typeface="Calibri"/>
                <a:sym typeface="Calibri"/>
              </a:endParaRPr>
            </a:p>
          </p:txBody>
        </p:sp>
        <p:sp>
          <p:nvSpPr>
            <p:cNvPr id="1092" name="Google Shape;1092;p159"/>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Tahoma"/>
                <a:buNone/>
              </a:pPr>
              <a:endParaRPr sz="1800" b="0" i="0" u="none" strike="noStrike" cap="none">
                <a:solidFill>
                  <a:srgbClr val="FFFFFF"/>
                </a:solidFill>
                <a:latin typeface="Calibri"/>
                <a:ea typeface="Calibri"/>
                <a:cs typeface="Calibri"/>
                <a:sym typeface="Calibri"/>
              </a:endParaRPr>
            </a:p>
          </p:txBody>
        </p:sp>
      </p:grpSp>
      <p:sp>
        <p:nvSpPr>
          <p:cNvPr id="1093" name="Google Shape;1093;p159"/>
          <p:cNvSpPr txBox="1">
            <a:spLocks noGrp="1"/>
          </p:cNvSpPr>
          <p:nvPr>
            <p:ph type="body" idx="1"/>
          </p:nvPr>
        </p:nvSpPr>
        <p:spPr>
          <a:xfrm>
            <a:off x="304800" y="1493837"/>
            <a:ext cx="8229600" cy="4525963"/>
          </a:xfrm>
          <a:prstGeom prst="rect">
            <a:avLst/>
          </a:prstGeom>
          <a:noFill/>
          <a:ln>
            <a:noFill/>
          </a:ln>
        </p:spPr>
        <p:txBody>
          <a:bodyPr spcFirstLastPara="1" wrap="square" lIns="91425" tIns="45700" rIns="91425" bIns="45700" anchor="t" anchorCtr="0">
            <a:normAutofit/>
          </a:bodyPr>
          <a:lstStyle>
            <a:lvl1pPr marL="457200" marR="0" lvl="0" indent="-228600" algn="l">
              <a:lnSpc>
                <a:spcPct val="100000"/>
              </a:lnSpc>
              <a:spcBef>
                <a:spcPts val="280"/>
              </a:spcBef>
              <a:spcAft>
                <a:spcPts val="0"/>
              </a:spcAft>
              <a:buClr>
                <a:srgbClr val="101141"/>
              </a:buClr>
              <a:buSzPts val="1400"/>
              <a:buFont typeface="Arial"/>
              <a:buNone/>
              <a:defRPr sz="1400">
                <a:latin typeface="Times New Roman"/>
                <a:ea typeface="Times New Roman"/>
                <a:cs typeface="Times New Roman"/>
                <a:sym typeface="Times New Roman"/>
              </a:defRPr>
            </a:lvl1pPr>
            <a:lvl2pPr marL="914400" marR="0" lvl="1" indent="-330200" algn="l">
              <a:lnSpc>
                <a:spcPct val="100000"/>
              </a:lnSpc>
              <a:spcBef>
                <a:spcPts val="320"/>
              </a:spcBef>
              <a:spcAft>
                <a:spcPts val="0"/>
              </a:spcAft>
              <a:buClr>
                <a:schemeClr val="dk1"/>
              </a:buClr>
              <a:buSzPts val="1600"/>
              <a:buFont typeface="Arial"/>
              <a:buChar char="–"/>
              <a:defRPr sz="1600">
                <a:latin typeface="Times New Roman"/>
                <a:ea typeface="Times New Roman"/>
                <a:cs typeface="Times New Roman"/>
                <a:sym typeface="Times New Roman"/>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094" name="Google Shape;1094;p15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95" name="Google Shape;1095;p15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96" name="Google Shape;1096;p159"/>
          <p:cNvSpPr txBox="1">
            <a:spLocks noGrp="1"/>
          </p:cNvSpPr>
          <p:nvPr>
            <p:ph type="sldNum" idx="12"/>
          </p:nvPr>
        </p:nvSpPr>
        <p:spPr>
          <a:xfrm>
            <a:off x="7010400" y="6100763"/>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1pPr>
            <a:lvl2pPr marL="0" marR="0" lvl="1"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2pPr>
            <a:lvl3pPr marL="0" marR="0" lvl="2"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3pPr>
            <a:lvl4pPr marL="0" marR="0" lvl="3"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4pPr>
            <a:lvl5pPr marL="0" marR="0" lvl="4"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5pPr>
            <a:lvl6pPr marL="0" marR="0" lvl="5"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6pPr>
            <a:lvl7pPr marL="0" marR="0" lvl="6"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7pPr>
            <a:lvl8pPr marL="0" marR="0" lvl="7"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8pPr>
            <a:lvl9pPr marL="0" marR="0" lvl="8"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1_Title and Content">
  <p:cSld name="3_Title and Content">
    <p:spTree>
      <p:nvGrpSpPr>
        <p:cNvPr id="1" name="Shape 1097"/>
        <p:cNvGrpSpPr/>
        <p:nvPr/>
      </p:nvGrpSpPr>
      <p:grpSpPr>
        <a:xfrm>
          <a:off x="0" y="0"/>
          <a:ext cx="0" cy="0"/>
          <a:chOff x="0" y="0"/>
          <a:chExt cx="0" cy="0"/>
        </a:xfrm>
      </p:grpSpPr>
      <p:pic>
        <p:nvPicPr>
          <p:cNvPr id="1098" name="Google Shape;1098;p160"/>
          <p:cNvPicPr preferRelativeResize="0"/>
          <p:nvPr/>
        </p:nvPicPr>
        <p:blipFill rotWithShape="1">
          <a:blip r:embed="rId2">
            <a:alphaModFix/>
          </a:blip>
          <a:srcRect l="177" t="-542" r="175" b="-537"/>
          <a:stretch/>
        </p:blipFill>
        <p:spPr>
          <a:xfrm>
            <a:off x="3562350" y="2224088"/>
            <a:ext cx="2019300" cy="2728912"/>
          </a:xfrm>
          <a:prstGeom prst="rect">
            <a:avLst/>
          </a:prstGeom>
          <a:noFill/>
          <a:ln>
            <a:noFill/>
          </a:ln>
        </p:spPr>
      </p:pic>
      <p:pic>
        <p:nvPicPr>
          <p:cNvPr id="1099" name="Google Shape;1099;p160"/>
          <p:cNvPicPr preferRelativeResize="0"/>
          <p:nvPr/>
        </p:nvPicPr>
        <p:blipFill rotWithShape="1">
          <a:blip r:embed="rId3">
            <a:alphaModFix/>
          </a:blip>
          <a:srcRect/>
          <a:stretch/>
        </p:blipFill>
        <p:spPr>
          <a:xfrm>
            <a:off x="0" y="6816725"/>
            <a:ext cx="9144000" cy="41275"/>
          </a:xfrm>
          <a:prstGeom prst="rect">
            <a:avLst/>
          </a:prstGeom>
          <a:noFill/>
          <a:ln>
            <a:noFill/>
          </a:ln>
        </p:spPr>
      </p:pic>
      <p:pic>
        <p:nvPicPr>
          <p:cNvPr id="1100" name="Google Shape;1100;p160"/>
          <p:cNvPicPr preferRelativeResize="0"/>
          <p:nvPr/>
        </p:nvPicPr>
        <p:blipFill rotWithShape="1">
          <a:blip r:embed="rId4">
            <a:alphaModFix/>
          </a:blip>
          <a:srcRect/>
          <a:stretch/>
        </p:blipFill>
        <p:spPr>
          <a:xfrm>
            <a:off x="0" y="160338"/>
            <a:ext cx="8001000" cy="765175"/>
          </a:xfrm>
          <a:prstGeom prst="rect">
            <a:avLst/>
          </a:prstGeom>
          <a:noFill/>
          <a:ln>
            <a:noFill/>
          </a:ln>
        </p:spPr>
      </p:pic>
      <p:sp>
        <p:nvSpPr>
          <p:cNvPr id="1101" name="Google Shape;1101;p160"/>
          <p:cNvSpPr txBox="1">
            <a:spLocks noGrp="1"/>
          </p:cNvSpPr>
          <p:nvPr>
            <p:ph type="title"/>
          </p:nvPr>
        </p:nvSpPr>
        <p:spPr>
          <a:xfrm>
            <a:off x="628650" y="160569"/>
            <a:ext cx="6991350" cy="76436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Helvetica Neue"/>
              <a:buNone/>
              <a:defRPr sz="2400" b="1">
                <a:solidFill>
                  <a:schemeClr val="lt1"/>
                </a:solidFill>
                <a:latin typeface="Helvetica Neue"/>
                <a:ea typeface="Helvetica Neue"/>
                <a:cs typeface="Helvetica Neue"/>
                <a:sym typeface="Helvetica Neue"/>
              </a:defRPr>
            </a:lvl1pPr>
            <a:lvl2pPr lvl="1" algn="l">
              <a:lnSpc>
                <a:spcPct val="100000"/>
              </a:lnSpc>
              <a:spcBef>
                <a:spcPts val="0"/>
              </a:spcBef>
              <a:spcAft>
                <a:spcPts val="0"/>
              </a:spcAft>
              <a:buClr>
                <a:schemeClr val="dk1"/>
              </a:buClr>
              <a:buSzPts val="1400"/>
              <a:buFont typeface="Arial"/>
              <a:buNone/>
              <a:defRPr/>
            </a:lvl2pPr>
            <a:lvl3pPr lvl="2" algn="l">
              <a:lnSpc>
                <a:spcPct val="100000"/>
              </a:lnSpc>
              <a:spcBef>
                <a:spcPts val="0"/>
              </a:spcBef>
              <a:spcAft>
                <a:spcPts val="0"/>
              </a:spcAft>
              <a:buClr>
                <a:schemeClr val="dk1"/>
              </a:buClr>
              <a:buSzPts val="1400"/>
              <a:buFont typeface="Arial"/>
              <a:buNone/>
              <a:defRPr/>
            </a:lvl3pPr>
            <a:lvl4pPr lvl="3" algn="l">
              <a:lnSpc>
                <a:spcPct val="100000"/>
              </a:lnSpc>
              <a:spcBef>
                <a:spcPts val="0"/>
              </a:spcBef>
              <a:spcAft>
                <a:spcPts val="0"/>
              </a:spcAft>
              <a:buClr>
                <a:schemeClr val="dk1"/>
              </a:buClr>
              <a:buSzPts val="1400"/>
              <a:buFont typeface="Arial"/>
              <a:buNone/>
              <a:defRPr/>
            </a:lvl4pPr>
            <a:lvl5pPr lvl="4" algn="l">
              <a:lnSpc>
                <a:spcPct val="100000"/>
              </a:lnSpc>
              <a:spcBef>
                <a:spcPts val="0"/>
              </a:spcBef>
              <a:spcAft>
                <a:spcPts val="0"/>
              </a:spcAft>
              <a:buClr>
                <a:schemeClr val="dk1"/>
              </a:buClr>
              <a:buSzPts val="1400"/>
              <a:buFont typeface="Arial"/>
              <a:buNone/>
              <a:defRPr/>
            </a:lvl5pPr>
            <a:lvl6pPr lvl="5" algn="l">
              <a:lnSpc>
                <a:spcPct val="100000"/>
              </a:lnSpc>
              <a:spcBef>
                <a:spcPts val="0"/>
              </a:spcBef>
              <a:spcAft>
                <a:spcPts val="0"/>
              </a:spcAft>
              <a:buClr>
                <a:schemeClr val="dk1"/>
              </a:buClr>
              <a:buSzPts val="1400"/>
              <a:buFont typeface="Arial"/>
              <a:buNone/>
              <a:defRPr/>
            </a:lvl6pPr>
            <a:lvl7pPr lvl="6" algn="l">
              <a:lnSpc>
                <a:spcPct val="100000"/>
              </a:lnSpc>
              <a:spcBef>
                <a:spcPts val="0"/>
              </a:spcBef>
              <a:spcAft>
                <a:spcPts val="0"/>
              </a:spcAft>
              <a:buClr>
                <a:schemeClr val="dk1"/>
              </a:buClr>
              <a:buSzPts val="1400"/>
              <a:buFont typeface="Arial"/>
              <a:buNone/>
              <a:defRPr/>
            </a:lvl7pPr>
            <a:lvl8pPr lvl="7" algn="l">
              <a:lnSpc>
                <a:spcPct val="100000"/>
              </a:lnSpc>
              <a:spcBef>
                <a:spcPts val="0"/>
              </a:spcBef>
              <a:spcAft>
                <a:spcPts val="0"/>
              </a:spcAft>
              <a:buClr>
                <a:schemeClr val="dk1"/>
              </a:buClr>
              <a:buSzPts val="1400"/>
              <a:buFont typeface="Arial"/>
              <a:buNone/>
              <a:defRPr/>
            </a:lvl8pPr>
            <a:lvl9pPr lvl="8" algn="l">
              <a:lnSpc>
                <a:spcPct val="100000"/>
              </a:lnSpc>
              <a:spcBef>
                <a:spcPts val="0"/>
              </a:spcBef>
              <a:spcAft>
                <a:spcPts val="0"/>
              </a:spcAft>
              <a:buClr>
                <a:schemeClr val="dk1"/>
              </a:buClr>
              <a:buSzPts val="1400"/>
              <a:buFont typeface="Arial"/>
              <a:buNone/>
              <a:defRPr/>
            </a:lvl9pPr>
          </a:lstStyle>
          <a:p>
            <a:endParaRPr/>
          </a:p>
        </p:txBody>
      </p:sp>
      <p:sp>
        <p:nvSpPr>
          <p:cNvPr id="1102" name="Google Shape;1102;p160"/>
          <p:cNvSpPr txBox="1">
            <a:spLocks noGrp="1"/>
          </p:cNvSpPr>
          <p:nvPr>
            <p:ph type="body" idx="1"/>
          </p:nvPr>
        </p:nvSpPr>
        <p:spPr>
          <a:xfrm>
            <a:off x="643304" y="1600202"/>
            <a:ext cx="7620000" cy="2728913"/>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750"/>
              </a:spcBef>
              <a:spcAft>
                <a:spcPts val="0"/>
              </a:spcAft>
              <a:buClr>
                <a:schemeClr val="dk1"/>
              </a:buClr>
              <a:buSzPts val="1800"/>
              <a:buChar char="•"/>
              <a:defRPr sz="1350">
                <a:latin typeface="Helvetica Neue"/>
                <a:ea typeface="Helvetica Neue"/>
                <a:cs typeface="Helvetica Neue"/>
                <a:sym typeface="Helvetica Neue"/>
              </a:defRPr>
            </a:lvl1pPr>
            <a:lvl2pPr marL="914400" lvl="1" indent="-330200" algn="l">
              <a:lnSpc>
                <a:spcPct val="90000"/>
              </a:lnSpc>
              <a:spcBef>
                <a:spcPts val="375"/>
              </a:spcBef>
              <a:spcAft>
                <a:spcPts val="0"/>
              </a:spcAft>
              <a:buClr>
                <a:schemeClr val="dk1"/>
              </a:buClr>
              <a:buSzPts val="1600"/>
              <a:buChar char="•"/>
              <a:defRPr sz="1200">
                <a:latin typeface="Helvetica Neue"/>
                <a:ea typeface="Helvetica Neue"/>
                <a:cs typeface="Helvetica Neue"/>
                <a:sym typeface="Helvetica Neue"/>
              </a:defRPr>
            </a:lvl2pPr>
            <a:lvl3pPr marL="1371600" lvl="2" indent="-317500" algn="l">
              <a:lnSpc>
                <a:spcPct val="90000"/>
              </a:lnSpc>
              <a:spcBef>
                <a:spcPts val="375"/>
              </a:spcBef>
              <a:spcAft>
                <a:spcPts val="0"/>
              </a:spcAft>
              <a:buClr>
                <a:schemeClr val="dk1"/>
              </a:buClr>
              <a:buSzPts val="1400"/>
              <a:buChar char="•"/>
              <a:defRPr sz="1050">
                <a:latin typeface="Helvetica Neue"/>
                <a:ea typeface="Helvetica Neue"/>
                <a:cs typeface="Helvetica Neue"/>
                <a:sym typeface="Helvetica Neue"/>
              </a:defRPr>
            </a:lvl3pPr>
            <a:lvl4pPr marL="1828800" lvl="3" indent="-304800" algn="l">
              <a:lnSpc>
                <a:spcPct val="90000"/>
              </a:lnSpc>
              <a:spcBef>
                <a:spcPts val="375"/>
              </a:spcBef>
              <a:spcAft>
                <a:spcPts val="0"/>
              </a:spcAft>
              <a:buClr>
                <a:schemeClr val="dk1"/>
              </a:buClr>
              <a:buSzPts val="1200"/>
              <a:buChar char="•"/>
              <a:defRPr sz="900">
                <a:latin typeface="Helvetica Neue"/>
                <a:ea typeface="Helvetica Neue"/>
                <a:cs typeface="Helvetica Neue"/>
                <a:sym typeface="Helvetica Neue"/>
              </a:defRPr>
            </a:lvl4pPr>
            <a:lvl5pPr marL="2286000" lvl="4" indent="-304800" algn="l">
              <a:lnSpc>
                <a:spcPct val="90000"/>
              </a:lnSpc>
              <a:spcBef>
                <a:spcPts val="375"/>
              </a:spcBef>
              <a:spcAft>
                <a:spcPts val="0"/>
              </a:spcAft>
              <a:buClr>
                <a:schemeClr val="dk1"/>
              </a:buClr>
              <a:buSzPts val="1200"/>
              <a:buChar char="•"/>
              <a:defRPr sz="900">
                <a:latin typeface="Helvetica Neue"/>
                <a:ea typeface="Helvetica Neue"/>
                <a:cs typeface="Helvetica Neue"/>
                <a:sym typeface="Helvetica Neue"/>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103" name="Google Shape;1103;p160"/>
          <p:cNvSpPr txBox="1">
            <a:spLocks noGrp="1"/>
          </p:cNvSpPr>
          <p:nvPr>
            <p:ph type="body" idx="2"/>
          </p:nvPr>
        </p:nvSpPr>
        <p:spPr>
          <a:xfrm>
            <a:off x="246935" y="1143002"/>
            <a:ext cx="8397717" cy="3952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750"/>
              </a:spcBef>
              <a:spcAft>
                <a:spcPts val="0"/>
              </a:spcAft>
              <a:buClr>
                <a:srgbClr val="1C1573"/>
              </a:buClr>
              <a:buSzPts val="2000"/>
              <a:buNone/>
              <a:defRPr sz="1500" b="1">
                <a:solidFill>
                  <a:srgbClr val="1C1573"/>
                </a:solidFill>
                <a:latin typeface="Helvetica Neue"/>
                <a:ea typeface="Helvetica Neue"/>
                <a:cs typeface="Helvetica Neue"/>
                <a:sym typeface="Helvetica Neue"/>
              </a:defRPr>
            </a:lvl1pPr>
            <a:lvl2pPr marL="914400" lvl="1" indent="-381000" algn="l">
              <a:lnSpc>
                <a:spcPct val="90000"/>
              </a:lnSpc>
              <a:spcBef>
                <a:spcPts val="375"/>
              </a:spcBef>
              <a:spcAft>
                <a:spcPts val="0"/>
              </a:spcAft>
              <a:buClr>
                <a:srgbClr val="1C1573"/>
              </a:buClr>
              <a:buSzPts val="2400"/>
              <a:buChar char="•"/>
              <a:defRPr b="1">
                <a:solidFill>
                  <a:srgbClr val="1C1573"/>
                </a:solidFill>
                <a:latin typeface="Helvetica Neue"/>
                <a:ea typeface="Helvetica Neue"/>
                <a:cs typeface="Helvetica Neue"/>
                <a:sym typeface="Helvetica Neue"/>
              </a:defRPr>
            </a:lvl2pPr>
            <a:lvl3pPr marL="1371600" lvl="2" indent="-355600" algn="l">
              <a:lnSpc>
                <a:spcPct val="90000"/>
              </a:lnSpc>
              <a:spcBef>
                <a:spcPts val="375"/>
              </a:spcBef>
              <a:spcAft>
                <a:spcPts val="0"/>
              </a:spcAft>
              <a:buClr>
                <a:srgbClr val="1C1573"/>
              </a:buClr>
              <a:buSzPts val="2000"/>
              <a:buChar char="•"/>
              <a:defRPr b="1">
                <a:solidFill>
                  <a:srgbClr val="1C1573"/>
                </a:solidFill>
                <a:latin typeface="Helvetica Neue"/>
                <a:ea typeface="Helvetica Neue"/>
                <a:cs typeface="Helvetica Neue"/>
                <a:sym typeface="Helvetica Neue"/>
              </a:defRPr>
            </a:lvl3pPr>
            <a:lvl4pPr marL="1828800" lvl="3" indent="-342900" algn="l">
              <a:lnSpc>
                <a:spcPct val="90000"/>
              </a:lnSpc>
              <a:spcBef>
                <a:spcPts val="375"/>
              </a:spcBef>
              <a:spcAft>
                <a:spcPts val="0"/>
              </a:spcAft>
              <a:buClr>
                <a:srgbClr val="1C1573"/>
              </a:buClr>
              <a:buSzPts val="1800"/>
              <a:buChar char="•"/>
              <a:defRPr b="1">
                <a:solidFill>
                  <a:srgbClr val="1C1573"/>
                </a:solidFill>
                <a:latin typeface="Helvetica Neue"/>
                <a:ea typeface="Helvetica Neue"/>
                <a:cs typeface="Helvetica Neue"/>
                <a:sym typeface="Helvetica Neue"/>
              </a:defRPr>
            </a:lvl4pPr>
            <a:lvl5pPr marL="2286000" lvl="4" indent="-342900" algn="l">
              <a:lnSpc>
                <a:spcPct val="90000"/>
              </a:lnSpc>
              <a:spcBef>
                <a:spcPts val="375"/>
              </a:spcBef>
              <a:spcAft>
                <a:spcPts val="0"/>
              </a:spcAft>
              <a:buClr>
                <a:srgbClr val="1C1573"/>
              </a:buClr>
              <a:buSzPts val="1800"/>
              <a:buChar char="•"/>
              <a:defRPr b="1">
                <a:solidFill>
                  <a:srgbClr val="1C1573"/>
                </a:solidFill>
                <a:latin typeface="Helvetica Neue"/>
                <a:ea typeface="Helvetica Neue"/>
                <a:cs typeface="Helvetica Neue"/>
                <a:sym typeface="Helvetica Neue"/>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116"/>
        <p:cNvGrpSpPr/>
        <p:nvPr/>
      </p:nvGrpSpPr>
      <p:grpSpPr>
        <a:xfrm>
          <a:off x="0" y="0"/>
          <a:ext cx="0" cy="0"/>
          <a:chOff x="0" y="0"/>
          <a:chExt cx="0" cy="0"/>
        </a:xfrm>
      </p:grpSpPr>
      <p:sp>
        <p:nvSpPr>
          <p:cNvPr id="1117" name="Google Shape;1117;p65"/>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t" anchorCtr="0">
            <a:noAutofit/>
          </a:bodyPr>
          <a:lstStyle>
            <a:lvl1pPr marR="0" lvl="0"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1pPr>
            <a:lvl2pPr marR="0" lvl="1"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2pPr>
            <a:lvl3pPr marR="0" lvl="2"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3pPr>
            <a:lvl4pPr marR="0" lvl="3"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4pPr>
            <a:lvl5pPr marR="0" lvl="4"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5pPr>
            <a:lvl6pPr marR="0" lvl="5"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6pPr>
            <a:lvl7pPr marR="0" lvl="6"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7pPr>
            <a:lvl8pPr marR="0" lvl="7"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8pPr>
            <a:lvl9pPr marR="0" lvl="8"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9pPr>
          </a:lstStyle>
          <a:p>
            <a:endParaRPr/>
          </a:p>
        </p:txBody>
      </p:sp>
      <p:sp>
        <p:nvSpPr>
          <p:cNvPr id="1118" name="Google Shape;1118;p6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1pPr>
            <a:lvl2pPr marR="0" lvl="1"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2pPr>
            <a:lvl3pPr marR="0" lvl="2"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3pPr>
            <a:lvl4pPr marR="0" lvl="3"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4pPr>
            <a:lvl5pPr marR="0" lvl="4"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5pPr>
            <a:lvl6pPr marR="0" lvl="5"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6pPr>
            <a:lvl7pPr marR="0" lvl="6"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7pPr>
            <a:lvl8pPr marR="0" lvl="7"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8pPr>
            <a:lvl9pPr marR="0" lvl="8"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9pPr>
          </a:lstStyle>
          <a:p>
            <a:endParaRPr/>
          </a:p>
        </p:txBody>
      </p:sp>
      <p:sp>
        <p:nvSpPr>
          <p:cNvPr id="1119" name="Google Shape;1119;p6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1pPr>
            <a:lvl2pPr marR="0" lvl="1"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2pPr>
            <a:lvl3pPr marR="0" lvl="2"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3pPr>
            <a:lvl4pPr marR="0" lvl="3"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4pPr>
            <a:lvl5pPr marR="0" lvl="4"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5pPr>
            <a:lvl6pPr marR="0" lvl="5"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6pPr>
            <a:lvl7pPr marR="0" lvl="6"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7pPr>
            <a:lvl8pPr marR="0" lvl="7"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8pPr>
            <a:lvl9pPr marR="0" lvl="8"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9pPr>
          </a:lstStyle>
          <a:p>
            <a:endParaRPr/>
          </a:p>
        </p:txBody>
      </p:sp>
      <p:sp>
        <p:nvSpPr>
          <p:cNvPr id="1120" name="Google Shape;1120;p6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600"/>
              <a:buFont typeface="Arial"/>
              <a:buNone/>
              <a:defRPr sz="1600" b="0" i="0" u="none" strike="noStrike" cap="none">
                <a:solidFill>
                  <a:schemeClr val="dk1"/>
                </a:solidFill>
                <a:latin typeface="Tahoma"/>
                <a:ea typeface="Tahoma"/>
                <a:cs typeface="Tahoma"/>
                <a:sym typeface="Tahoma"/>
              </a:defRPr>
            </a:lvl1pPr>
            <a:lvl2pPr marL="0" marR="0" lvl="1" indent="0" algn="l" rtl="0">
              <a:lnSpc>
                <a:spcPct val="100000"/>
              </a:lnSpc>
              <a:spcBef>
                <a:spcPts val="0"/>
              </a:spcBef>
              <a:spcAft>
                <a:spcPts val="0"/>
              </a:spcAft>
              <a:buClr>
                <a:srgbClr val="000000"/>
              </a:buClr>
              <a:buSzPts val="1600"/>
              <a:buFont typeface="Arial"/>
              <a:buNone/>
              <a:defRPr sz="1600" b="0" i="0" u="none" strike="noStrike" cap="none">
                <a:solidFill>
                  <a:schemeClr val="dk1"/>
                </a:solidFill>
                <a:latin typeface="Tahoma"/>
                <a:ea typeface="Tahoma"/>
                <a:cs typeface="Tahoma"/>
                <a:sym typeface="Tahoma"/>
              </a:defRPr>
            </a:lvl2pPr>
            <a:lvl3pPr marL="0" marR="0" lvl="2" indent="0" algn="l" rtl="0">
              <a:lnSpc>
                <a:spcPct val="100000"/>
              </a:lnSpc>
              <a:spcBef>
                <a:spcPts val="0"/>
              </a:spcBef>
              <a:spcAft>
                <a:spcPts val="0"/>
              </a:spcAft>
              <a:buClr>
                <a:srgbClr val="000000"/>
              </a:buClr>
              <a:buSzPts val="1600"/>
              <a:buFont typeface="Arial"/>
              <a:buNone/>
              <a:defRPr sz="1600" b="0" i="0" u="none" strike="noStrike" cap="none">
                <a:solidFill>
                  <a:schemeClr val="dk1"/>
                </a:solidFill>
                <a:latin typeface="Tahoma"/>
                <a:ea typeface="Tahoma"/>
                <a:cs typeface="Tahoma"/>
                <a:sym typeface="Tahoma"/>
              </a:defRPr>
            </a:lvl3pPr>
            <a:lvl4pPr marL="0" marR="0" lvl="3" indent="0" algn="l" rtl="0">
              <a:lnSpc>
                <a:spcPct val="100000"/>
              </a:lnSpc>
              <a:spcBef>
                <a:spcPts val="0"/>
              </a:spcBef>
              <a:spcAft>
                <a:spcPts val="0"/>
              </a:spcAft>
              <a:buClr>
                <a:srgbClr val="000000"/>
              </a:buClr>
              <a:buSzPts val="1600"/>
              <a:buFont typeface="Arial"/>
              <a:buNone/>
              <a:defRPr sz="1600" b="0" i="0" u="none" strike="noStrike" cap="none">
                <a:solidFill>
                  <a:schemeClr val="dk1"/>
                </a:solidFill>
                <a:latin typeface="Tahoma"/>
                <a:ea typeface="Tahoma"/>
                <a:cs typeface="Tahoma"/>
                <a:sym typeface="Tahoma"/>
              </a:defRPr>
            </a:lvl4pPr>
            <a:lvl5pPr marL="0" marR="0" lvl="4" indent="0" algn="l" rtl="0">
              <a:lnSpc>
                <a:spcPct val="100000"/>
              </a:lnSpc>
              <a:spcBef>
                <a:spcPts val="0"/>
              </a:spcBef>
              <a:spcAft>
                <a:spcPts val="0"/>
              </a:spcAft>
              <a:buClr>
                <a:srgbClr val="000000"/>
              </a:buClr>
              <a:buSzPts val="1600"/>
              <a:buFont typeface="Arial"/>
              <a:buNone/>
              <a:defRPr sz="1600" b="0" i="0" u="none" strike="noStrike" cap="none">
                <a:solidFill>
                  <a:schemeClr val="dk1"/>
                </a:solidFill>
                <a:latin typeface="Tahoma"/>
                <a:ea typeface="Tahoma"/>
                <a:cs typeface="Tahoma"/>
                <a:sym typeface="Tahoma"/>
              </a:defRPr>
            </a:lvl5pPr>
            <a:lvl6pPr marL="0" marR="0" lvl="5" indent="0" algn="l" rtl="0">
              <a:lnSpc>
                <a:spcPct val="100000"/>
              </a:lnSpc>
              <a:spcBef>
                <a:spcPts val="0"/>
              </a:spcBef>
              <a:spcAft>
                <a:spcPts val="0"/>
              </a:spcAft>
              <a:buClr>
                <a:srgbClr val="000000"/>
              </a:buClr>
              <a:buSzPts val="1600"/>
              <a:buFont typeface="Arial"/>
              <a:buNone/>
              <a:defRPr sz="1600" b="0" i="0" u="none" strike="noStrike" cap="none">
                <a:solidFill>
                  <a:schemeClr val="dk1"/>
                </a:solidFill>
                <a:latin typeface="Tahoma"/>
                <a:ea typeface="Tahoma"/>
                <a:cs typeface="Tahoma"/>
                <a:sym typeface="Tahoma"/>
              </a:defRPr>
            </a:lvl6pPr>
            <a:lvl7pPr marL="0" marR="0" lvl="6" indent="0" algn="l" rtl="0">
              <a:lnSpc>
                <a:spcPct val="100000"/>
              </a:lnSpc>
              <a:spcBef>
                <a:spcPts val="0"/>
              </a:spcBef>
              <a:spcAft>
                <a:spcPts val="0"/>
              </a:spcAft>
              <a:buClr>
                <a:srgbClr val="000000"/>
              </a:buClr>
              <a:buSzPts val="1600"/>
              <a:buFont typeface="Arial"/>
              <a:buNone/>
              <a:defRPr sz="1600" b="0" i="0" u="none" strike="noStrike" cap="none">
                <a:solidFill>
                  <a:schemeClr val="dk1"/>
                </a:solidFill>
                <a:latin typeface="Tahoma"/>
                <a:ea typeface="Tahoma"/>
                <a:cs typeface="Tahoma"/>
                <a:sym typeface="Tahoma"/>
              </a:defRPr>
            </a:lvl7pPr>
            <a:lvl8pPr marL="0" marR="0" lvl="7" indent="0" algn="l" rtl="0">
              <a:lnSpc>
                <a:spcPct val="100000"/>
              </a:lnSpc>
              <a:spcBef>
                <a:spcPts val="0"/>
              </a:spcBef>
              <a:spcAft>
                <a:spcPts val="0"/>
              </a:spcAft>
              <a:buClr>
                <a:srgbClr val="000000"/>
              </a:buClr>
              <a:buSzPts val="1600"/>
              <a:buFont typeface="Arial"/>
              <a:buNone/>
              <a:defRPr sz="1600" b="0" i="0" u="none" strike="noStrike" cap="none">
                <a:solidFill>
                  <a:schemeClr val="dk1"/>
                </a:solidFill>
                <a:latin typeface="Tahoma"/>
                <a:ea typeface="Tahoma"/>
                <a:cs typeface="Tahoma"/>
                <a:sym typeface="Tahoma"/>
              </a:defRPr>
            </a:lvl8pPr>
            <a:lvl9pPr marL="0" marR="0" lvl="8" indent="0" algn="l" rtl="0">
              <a:lnSpc>
                <a:spcPct val="100000"/>
              </a:lnSpc>
              <a:spcBef>
                <a:spcPts val="0"/>
              </a:spcBef>
              <a:spcAft>
                <a:spcPts val="0"/>
              </a:spcAft>
              <a:buClr>
                <a:srgbClr val="000000"/>
              </a:buClr>
              <a:buSzPts val="1600"/>
              <a:buFont typeface="Arial"/>
              <a:buNone/>
              <a:defRPr sz="1600" b="0" i="0" u="none" strike="noStrike" cap="none">
                <a:solidFill>
                  <a:schemeClr val="dk1"/>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p:cSld name="Picture with Caption">
    <p:spTree>
      <p:nvGrpSpPr>
        <p:cNvPr id="1" name="Shape 124"/>
        <p:cNvGrpSpPr/>
        <p:nvPr/>
      </p:nvGrpSpPr>
      <p:grpSpPr>
        <a:xfrm>
          <a:off x="0" y="0"/>
          <a:ext cx="0" cy="0"/>
          <a:chOff x="0" y="0"/>
          <a:chExt cx="0" cy="0"/>
        </a:xfrm>
      </p:grpSpPr>
      <p:grpSp>
        <p:nvGrpSpPr>
          <p:cNvPr id="125" name="Google Shape;125;p80"/>
          <p:cNvGrpSpPr/>
          <p:nvPr/>
        </p:nvGrpSpPr>
        <p:grpSpPr>
          <a:xfrm>
            <a:off x="0" y="1295400"/>
            <a:ext cx="7010400" cy="46038"/>
            <a:chOff x="1905000" y="6553200"/>
            <a:chExt cx="7010400" cy="45719"/>
          </a:xfrm>
        </p:grpSpPr>
        <p:sp>
          <p:nvSpPr>
            <p:cNvPr id="126" name="Google Shape;126;p80"/>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FFFFFF"/>
                </a:solidFill>
                <a:latin typeface="Tahoma"/>
                <a:ea typeface="Tahoma"/>
                <a:cs typeface="Tahoma"/>
                <a:sym typeface="Tahoma"/>
              </a:endParaRPr>
            </a:p>
          </p:txBody>
        </p:sp>
        <p:sp>
          <p:nvSpPr>
            <p:cNvPr id="127" name="Google Shape;127;p80"/>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FFFFFF"/>
                </a:solidFill>
                <a:latin typeface="Tahoma"/>
                <a:ea typeface="Tahoma"/>
                <a:cs typeface="Tahoma"/>
                <a:sym typeface="Tahoma"/>
              </a:endParaRPr>
            </a:p>
          </p:txBody>
        </p:sp>
        <p:sp>
          <p:nvSpPr>
            <p:cNvPr id="128" name="Google Shape;128;p80"/>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FFFFFF"/>
                </a:solidFill>
                <a:latin typeface="Tahoma"/>
                <a:ea typeface="Tahoma"/>
                <a:cs typeface="Tahoma"/>
                <a:sym typeface="Tahoma"/>
              </a:endParaRPr>
            </a:p>
          </p:txBody>
        </p:sp>
      </p:grpSp>
      <p:grpSp>
        <p:nvGrpSpPr>
          <p:cNvPr id="129" name="Google Shape;129;p80"/>
          <p:cNvGrpSpPr/>
          <p:nvPr/>
        </p:nvGrpSpPr>
        <p:grpSpPr>
          <a:xfrm>
            <a:off x="2133600" y="6553200"/>
            <a:ext cx="7010400" cy="46038"/>
            <a:chOff x="1905000" y="6553200"/>
            <a:chExt cx="7010400" cy="45719"/>
          </a:xfrm>
        </p:grpSpPr>
        <p:sp>
          <p:nvSpPr>
            <p:cNvPr id="130" name="Google Shape;130;p80"/>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FFFFFF"/>
                </a:solidFill>
                <a:latin typeface="Tahoma"/>
                <a:ea typeface="Tahoma"/>
                <a:cs typeface="Tahoma"/>
                <a:sym typeface="Tahoma"/>
              </a:endParaRPr>
            </a:p>
          </p:txBody>
        </p:sp>
        <p:sp>
          <p:nvSpPr>
            <p:cNvPr id="131" name="Google Shape;131;p80"/>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FFFFFF"/>
                </a:solidFill>
                <a:latin typeface="Tahoma"/>
                <a:ea typeface="Tahoma"/>
                <a:cs typeface="Tahoma"/>
                <a:sym typeface="Tahoma"/>
              </a:endParaRPr>
            </a:p>
          </p:txBody>
        </p:sp>
        <p:sp>
          <p:nvSpPr>
            <p:cNvPr id="132" name="Google Shape;132;p80"/>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FFFFFF"/>
                </a:solidFill>
                <a:latin typeface="Tahoma"/>
                <a:ea typeface="Tahoma"/>
                <a:cs typeface="Tahoma"/>
                <a:sym typeface="Tahoma"/>
              </a:endParaRPr>
            </a:p>
          </p:txBody>
        </p:sp>
      </p:grpSp>
      <p:pic>
        <p:nvPicPr>
          <p:cNvPr id="133" name="Google Shape;133;p80" descr="Picture 7.png"/>
          <p:cNvPicPr preferRelativeResize="0"/>
          <p:nvPr/>
        </p:nvPicPr>
        <p:blipFill rotWithShape="1">
          <a:blip r:embed="rId2">
            <a:alphaModFix/>
          </a:blip>
          <a:srcRect l="1923" b="5334"/>
          <a:stretch/>
        </p:blipFill>
        <p:spPr>
          <a:xfrm>
            <a:off x="6629400" y="0"/>
            <a:ext cx="2193925" cy="692150"/>
          </a:xfrm>
          <a:prstGeom prst="rect">
            <a:avLst/>
          </a:prstGeom>
          <a:noFill/>
          <a:ln>
            <a:noFill/>
          </a:ln>
        </p:spPr>
      </p:pic>
      <p:sp>
        <p:nvSpPr>
          <p:cNvPr id="134" name="Google Shape;134;p80"/>
          <p:cNvSpPr txBox="1"/>
          <p:nvPr/>
        </p:nvSpPr>
        <p:spPr>
          <a:xfrm>
            <a:off x="3276600" y="6596063"/>
            <a:ext cx="5867400" cy="261937"/>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100"/>
              <a:buFont typeface="Arial"/>
              <a:buNone/>
            </a:pPr>
            <a:r>
              <a:rPr lang="en-US" sz="1100" b="1" i="0" u="none" strike="noStrike" cap="none">
                <a:solidFill>
                  <a:srgbClr val="101141"/>
                </a:solidFill>
                <a:latin typeface="Arial"/>
                <a:ea typeface="Arial"/>
                <a:cs typeface="Arial"/>
                <a:sym typeface="Arial"/>
              </a:rPr>
              <a:t>BITS </a:t>
            </a:r>
            <a:r>
              <a:rPr lang="en-US" sz="1100" b="0" i="0" u="none" strike="noStrike" cap="none">
                <a:solidFill>
                  <a:srgbClr val="101141"/>
                </a:solidFill>
                <a:latin typeface="Arial"/>
                <a:ea typeface="Arial"/>
                <a:cs typeface="Arial"/>
                <a:sym typeface="Arial"/>
              </a:rPr>
              <a:t>Pilani, Pilani Campus</a:t>
            </a:r>
            <a:endParaRPr sz="1400" b="0" i="0" u="none" strike="noStrike" cap="none">
              <a:solidFill>
                <a:srgbClr val="000000"/>
              </a:solidFill>
              <a:latin typeface="Arial"/>
              <a:ea typeface="Arial"/>
              <a:cs typeface="Arial"/>
              <a:sym typeface="Arial"/>
            </a:endParaRPr>
          </a:p>
        </p:txBody>
      </p:sp>
      <p:sp>
        <p:nvSpPr>
          <p:cNvPr id="135" name="Google Shape;135;p80"/>
          <p:cNvSpPr txBox="1">
            <a:spLocks noGrp="1"/>
          </p:cNvSpPr>
          <p:nvPr>
            <p:ph type="title"/>
          </p:nvPr>
        </p:nvSpPr>
        <p:spPr>
          <a:xfrm>
            <a:off x="1792288" y="5407025"/>
            <a:ext cx="5486400" cy="304800"/>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SzPts val="1400"/>
              <a:buNone/>
              <a:defRPr sz="18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6" name="Google Shape;136;p80"/>
          <p:cNvSpPr>
            <a:spLocks noGrp="1"/>
          </p:cNvSpPr>
          <p:nvPr>
            <p:ph type="pic" idx="2"/>
          </p:nvPr>
        </p:nvSpPr>
        <p:spPr>
          <a:xfrm>
            <a:off x="1792288" y="1828800"/>
            <a:ext cx="5486400" cy="3429000"/>
          </a:xfrm>
          <a:prstGeom prst="rect">
            <a:avLst/>
          </a:prstGeom>
          <a:solidFill>
            <a:schemeClr val="lt1"/>
          </a:solidFill>
          <a:ln w="57150" cap="flat" cmpd="sng">
            <a:solidFill>
              <a:srgbClr val="DAE5F1"/>
            </a:solidFill>
            <a:prstDash val="solid"/>
            <a:round/>
            <a:headEnd type="none" w="sm" len="sm"/>
            <a:tailEnd type="none" w="sm" len="sm"/>
          </a:ln>
        </p:spPr>
      </p:sp>
      <p:sp>
        <p:nvSpPr>
          <p:cNvPr id="137" name="Google Shape;137;p80"/>
          <p:cNvSpPr txBox="1">
            <a:spLocks noGrp="1"/>
          </p:cNvSpPr>
          <p:nvPr>
            <p:ph type="body" idx="1"/>
          </p:nvPr>
        </p:nvSpPr>
        <p:spPr>
          <a:xfrm>
            <a:off x="1792288" y="5711825"/>
            <a:ext cx="5486400" cy="304800"/>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320"/>
              </a:spcBef>
              <a:spcAft>
                <a:spcPts val="0"/>
              </a:spcAft>
              <a:buClr>
                <a:schemeClr val="dk1"/>
              </a:buClr>
              <a:buSzPts val="1600"/>
              <a:buNone/>
              <a:defRPr sz="16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
        <p:nvSpPr>
          <p:cNvPr id="138" name="Google Shape;138;p80"/>
          <p:cNvSpPr txBox="1">
            <a:spLocks noGrp="1"/>
          </p:cNvSpPr>
          <p:nvPr>
            <p:ph type="body" idx="3"/>
          </p:nvPr>
        </p:nvSpPr>
        <p:spPr>
          <a:xfrm>
            <a:off x="304800" y="152400"/>
            <a:ext cx="6324600" cy="11430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0"/>
              </a:spcBef>
              <a:spcAft>
                <a:spcPts val="0"/>
              </a:spcAft>
              <a:buClr>
                <a:schemeClr val="dk1"/>
              </a:buClr>
              <a:buSzPts val="3600"/>
              <a:buNone/>
              <a:defRPr sz="3600" b="1">
                <a:latin typeface="Arial"/>
                <a:ea typeface="Arial"/>
                <a:cs typeface="Arial"/>
                <a:sym typeface="Arial"/>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121"/>
        <p:cNvGrpSpPr/>
        <p:nvPr/>
      </p:nvGrpSpPr>
      <p:grpSpPr>
        <a:xfrm>
          <a:off x="0" y="0"/>
          <a:ext cx="0" cy="0"/>
          <a:chOff x="0" y="0"/>
          <a:chExt cx="0" cy="0"/>
        </a:xfrm>
      </p:grpSpPr>
      <p:sp>
        <p:nvSpPr>
          <p:cNvPr id="1122" name="Google Shape;1122;p85"/>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t" anchorCtr="0">
            <a:noAutofit/>
          </a:bodyPr>
          <a:lstStyle>
            <a:lvl1pPr marR="0" lvl="0"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1pPr>
            <a:lvl2pPr marR="0" lvl="1"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2pPr>
            <a:lvl3pPr marR="0" lvl="2"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3pPr>
            <a:lvl4pPr marR="0" lvl="3"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4pPr>
            <a:lvl5pPr marR="0" lvl="4"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5pPr>
            <a:lvl6pPr marR="0" lvl="5"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6pPr>
            <a:lvl7pPr marR="0" lvl="6"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7pPr>
            <a:lvl8pPr marR="0" lvl="7"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8pPr>
            <a:lvl9pPr marR="0" lvl="8"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9pPr>
          </a:lstStyle>
          <a:p>
            <a:endParaRPr/>
          </a:p>
        </p:txBody>
      </p:sp>
      <p:sp>
        <p:nvSpPr>
          <p:cNvPr id="1123" name="Google Shape;1123;p85"/>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a:endParaRPr/>
          </a:p>
        </p:txBody>
      </p:sp>
      <p:sp>
        <p:nvSpPr>
          <p:cNvPr id="1124" name="Google Shape;1124;p8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1pPr>
            <a:lvl2pPr marR="0" lvl="1"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2pPr>
            <a:lvl3pPr marR="0" lvl="2"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3pPr>
            <a:lvl4pPr marR="0" lvl="3"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4pPr>
            <a:lvl5pPr marR="0" lvl="4"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5pPr>
            <a:lvl6pPr marR="0" lvl="5"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6pPr>
            <a:lvl7pPr marR="0" lvl="6"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7pPr>
            <a:lvl8pPr marR="0" lvl="7"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8pPr>
            <a:lvl9pPr marR="0" lvl="8"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9pPr>
          </a:lstStyle>
          <a:p>
            <a:endParaRPr/>
          </a:p>
        </p:txBody>
      </p:sp>
      <p:sp>
        <p:nvSpPr>
          <p:cNvPr id="1125" name="Google Shape;1125;p8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1pPr>
            <a:lvl2pPr marR="0" lvl="1"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2pPr>
            <a:lvl3pPr marR="0" lvl="2"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3pPr>
            <a:lvl4pPr marR="0" lvl="3"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4pPr>
            <a:lvl5pPr marR="0" lvl="4"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5pPr>
            <a:lvl6pPr marR="0" lvl="5"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6pPr>
            <a:lvl7pPr marR="0" lvl="6"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7pPr>
            <a:lvl8pPr marR="0" lvl="7"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8pPr>
            <a:lvl9pPr marR="0" lvl="8"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9pPr>
          </a:lstStyle>
          <a:p>
            <a:endParaRPr/>
          </a:p>
        </p:txBody>
      </p:sp>
      <p:sp>
        <p:nvSpPr>
          <p:cNvPr id="1126" name="Google Shape;1126;p8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600"/>
              <a:buFont typeface="Arial"/>
              <a:buNone/>
              <a:defRPr sz="1600" b="0" i="0" u="none" strike="noStrike" cap="none">
                <a:solidFill>
                  <a:schemeClr val="dk1"/>
                </a:solidFill>
                <a:latin typeface="Tahoma"/>
                <a:ea typeface="Tahoma"/>
                <a:cs typeface="Tahoma"/>
                <a:sym typeface="Tahoma"/>
              </a:defRPr>
            </a:lvl1pPr>
            <a:lvl2pPr marL="0" marR="0" lvl="1" indent="0" algn="l" rtl="0">
              <a:lnSpc>
                <a:spcPct val="100000"/>
              </a:lnSpc>
              <a:spcBef>
                <a:spcPts val="0"/>
              </a:spcBef>
              <a:spcAft>
                <a:spcPts val="0"/>
              </a:spcAft>
              <a:buClr>
                <a:srgbClr val="000000"/>
              </a:buClr>
              <a:buSzPts val="1600"/>
              <a:buFont typeface="Arial"/>
              <a:buNone/>
              <a:defRPr sz="1600" b="0" i="0" u="none" strike="noStrike" cap="none">
                <a:solidFill>
                  <a:schemeClr val="dk1"/>
                </a:solidFill>
                <a:latin typeface="Tahoma"/>
                <a:ea typeface="Tahoma"/>
                <a:cs typeface="Tahoma"/>
                <a:sym typeface="Tahoma"/>
              </a:defRPr>
            </a:lvl2pPr>
            <a:lvl3pPr marL="0" marR="0" lvl="2" indent="0" algn="l" rtl="0">
              <a:lnSpc>
                <a:spcPct val="100000"/>
              </a:lnSpc>
              <a:spcBef>
                <a:spcPts val="0"/>
              </a:spcBef>
              <a:spcAft>
                <a:spcPts val="0"/>
              </a:spcAft>
              <a:buClr>
                <a:srgbClr val="000000"/>
              </a:buClr>
              <a:buSzPts val="1600"/>
              <a:buFont typeface="Arial"/>
              <a:buNone/>
              <a:defRPr sz="1600" b="0" i="0" u="none" strike="noStrike" cap="none">
                <a:solidFill>
                  <a:schemeClr val="dk1"/>
                </a:solidFill>
                <a:latin typeface="Tahoma"/>
                <a:ea typeface="Tahoma"/>
                <a:cs typeface="Tahoma"/>
                <a:sym typeface="Tahoma"/>
              </a:defRPr>
            </a:lvl3pPr>
            <a:lvl4pPr marL="0" marR="0" lvl="3" indent="0" algn="l" rtl="0">
              <a:lnSpc>
                <a:spcPct val="100000"/>
              </a:lnSpc>
              <a:spcBef>
                <a:spcPts val="0"/>
              </a:spcBef>
              <a:spcAft>
                <a:spcPts val="0"/>
              </a:spcAft>
              <a:buClr>
                <a:srgbClr val="000000"/>
              </a:buClr>
              <a:buSzPts val="1600"/>
              <a:buFont typeface="Arial"/>
              <a:buNone/>
              <a:defRPr sz="1600" b="0" i="0" u="none" strike="noStrike" cap="none">
                <a:solidFill>
                  <a:schemeClr val="dk1"/>
                </a:solidFill>
                <a:latin typeface="Tahoma"/>
                <a:ea typeface="Tahoma"/>
                <a:cs typeface="Tahoma"/>
                <a:sym typeface="Tahoma"/>
              </a:defRPr>
            </a:lvl4pPr>
            <a:lvl5pPr marL="0" marR="0" lvl="4" indent="0" algn="l" rtl="0">
              <a:lnSpc>
                <a:spcPct val="100000"/>
              </a:lnSpc>
              <a:spcBef>
                <a:spcPts val="0"/>
              </a:spcBef>
              <a:spcAft>
                <a:spcPts val="0"/>
              </a:spcAft>
              <a:buClr>
                <a:srgbClr val="000000"/>
              </a:buClr>
              <a:buSzPts val="1600"/>
              <a:buFont typeface="Arial"/>
              <a:buNone/>
              <a:defRPr sz="1600" b="0" i="0" u="none" strike="noStrike" cap="none">
                <a:solidFill>
                  <a:schemeClr val="dk1"/>
                </a:solidFill>
                <a:latin typeface="Tahoma"/>
                <a:ea typeface="Tahoma"/>
                <a:cs typeface="Tahoma"/>
                <a:sym typeface="Tahoma"/>
              </a:defRPr>
            </a:lvl5pPr>
            <a:lvl6pPr marL="0" marR="0" lvl="5" indent="0" algn="l" rtl="0">
              <a:lnSpc>
                <a:spcPct val="100000"/>
              </a:lnSpc>
              <a:spcBef>
                <a:spcPts val="0"/>
              </a:spcBef>
              <a:spcAft>
                <a:spcPts val="0"/>
              </a:spcAft>
              <a:buClr>
                <a:srgbClr val="000000"/>
              </a:buClr>
              <a:buSzPts val="1600"/>
              <a:buFont typeface="Arial"/>
              <a:buNone/>
              <a:defRPr sz="1600" b="0" i="0" u="none" strike="noStrike" cap="none">
                <a:solidFill>
                  <a:schemeClr val="dk1"/>
                </a:solidFill>
                <a:latin typeface="Tahoma"/>
                <a:ea typeface="Tahoma"/>
                <a:cs typeface="Tahoma"/>
                <a:sym typeface="Tahoma"/>
              </a:defRPr>
            </a:lvl6pPr>
            <a:lvl7pPr marL="0" marR="0" lvl="6" indent="0" algn="l" rtl="0">
              <a:lnSpc>
                <a:spcPct val="100000"/>
              </a:lnSpc>
              <a:spcBef>
                <a:spcPts val="0"/>
              </a:spcBef>
              <a:spcAft>
                <a:spcPts val="0"/>
              </a:spcAft>
              <a:buClr>
                <a:srgbClr val="000000"/>
              </a:buClr>
              <a:buSzPts val="1600"/>
              <a:buFont typeface="Arial"/>
              <a:buNone/>
              <a:defRPr sz="1600" b="0" i="0" u="none" strike="noStrike" cap="none">
                <a:solidFill>
                  <a:schemeClr val="dk1"/>
                </a:solidFill>
                <a:latin typeface="Tahoma"/>
                <a:ea typeface="Tahoma"/>
                <a:cs typeface="Tahoma"/>
                <a:sym typeface="Tahoma"/>
              </a:defRPr>
            </a:lvl7pPr>
            <a:lvl8pPr marL="0" marR="0" lvl="7" indent="0" algn="l" rtl="0">
              <a:lnSpc>
                <a:spcPct val="100000"/>
              </a:lnSpc>
              <a:spcBef>
                <a:spcPts val="0"/>
              </a:spcBef>
              <a:spcAft>
                <a:spcPts val="0"/>
              </a:spcAft>
              <a:buClr>
                <a:srgbClr val="000000"/>
              </a:buClr>
              <a:buSzPts val="1600"/>
              <a:buFont typeface="Arial"/>
              <a:buNone/>
              <a:defRPr sz="1600" b="0" i="0" u="none" strike="noStrike" cap="none">
                <a:solidFill>
                  <a:schemeClr val="dk1"/>
                </a:solidFill>
                <a:latin typeface="Tahoma"/>
                <a:ea typeface="Tahoma"/>
                <a:cs typeface="Tahoma"/>
                <a:sym typeface="Tahoma"/>
              </a:defRPr>
            </a:lvl8pPr>
            <a:lvl9pPr marL="0" marR="0" lvl="8" indent="0" algn="l" rtl="0">
              <a:lnSpc>
                <a:spcPct val="100000"/>
              </a:lnSpc>
              <a:spcBef>
                <a:spcPts val="0"/>
              </a:spcBef>
              <a:spcAft>
                <a:spcPts val="0"/>
              </a:spcAft>
              <a:buClr>
                <a:srgbClr val="000000"/>
              </a:buClr>
              <a:buSzPts val="1600"/>
              <a:buFont typeface="Arial"/>
              <a:buNone/>
              <a:defRPr sz="1600" b="0" i="0" u="none" strike="noStrike" cap="none">
                <a:solidFill>
                  <a:schemeClr val="dk1"/>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127"/>
        <p:cNvGrpSpPr/>
        <p:nvPr/>
      </p:nvGrpSpPr>
      <p:grpSpPr>
        <a:xfrm>
          <a:off x="0" y="0"/>
          <a:ext cx="0" cy="0"/>
          <a:chOff x="0" y="0"/>
          <a:chExt cx="0" cy="0"/>
        </a:xfrm>
      </p:grpSpPr>
      <p:sp>
        <p:nvSpPr>
          <p:cNvPr id="1128" name="Google Shape;1128;p86"/>
          <p:cNvSpPr txBox="1">
            <a:spLocks noGrp="1"/>
          </p:cNvSpPr>
          <p:nvPr>
            <p:ph type="title"/>
          </p:nvPr>
        </p:nvSpPr>
        <p:spPr>
          <a:xfrm>
            <a:off x="395536" y="274638"/>
            <a:ext cx="6120680" cy="850106"/>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3200" b="0" i="0" u="none" strike="noStrike" cap="none">
                <a:solidFill>
                  <a:schemeClr val="dk1"/>
                </a:solidFill>
                <a:latin typeface="Calibri"/>
                <a:ea typeface="Calibri"/>
                <a:cs typeface="Calibri"/>
                <a:sym typeface="Calibri"/>
              </a:defRPr>
            </a:lvl1pPr>
            <a:lvl2pPr marR="0" lvl="1"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2pPr>
            <a:lvl3pPr marR="0" lvl="2"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3pPr>
            <a:lvl4pPr marR="0" lvl="3"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4pPr>
            <a:lvl5pPr marR="0" lvl="4"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5pPr>
            <a:lvl6pPr marR="0" lvl="5"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6pPr>
            <a:lvl7pPr marR="0" lvl="6"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7pPr>
            <a:lvl8pPr marR="0" lvl="7"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8pPr>
            <a:lvl9pPr marR="0" lvl="8"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9pPr>
          </a:lstStyle>
          <a:p>
            <a:endParaRPr/>
          </a:p>
        </p:txBody>
      </p:sp>
      <p:sp>
        <p:nvSpPr>
          <p:cNvPr id="1129" name="Google Shape;1129;p86"/>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130" name="Google Shape;1130;p86"/>
          <p:cNvSpPr txBox="1">
            <a:spLocks noGrp="1"/>
          </p:cNvSpPr>
          <p:nvPr>
            <p:ph type="ftr" idx="11"/>
          </p:nvPr>
        </p:nvSpPr>
        <p:spPr>
          <a:xfrm>
            <a:off x="2195513" y="6237288"/>
            <a:ext cx="4392612" cy="365125"/>
          </a:xfrm>
          <a:prstGeom prst="rect">
            <a:avLst/>
          </a:prstGeom>
          <a:noFill/>
          <a:ln>
            <a:noFill/>
          </a:ln>
        </p:spPr>
        <p:txBody>
          <a:bodyPr spcFirstLastPara="1" wrap="square" lIns="91425" tIns="45700" rIns="91425" bIns="45700" anchor="t" anchorCtr="0">
            <a:noAutofit/>
          </a:bodyPr>
          <a:lstStyle>
            <a:lvl1pPr marR="0" lvl="0" algn="ct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Tahoma"/>
                <a:ea typeface="Tahoma"/>
                <a:cs typeface="Tahoma"/>
                <a:sym typeface="Tahoma"/>
              </a:defRPr>
            </a:lvl1pPr>
            <a:lvl2pPr marR="0" lvl="1"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2pPr>
            <a:lvl3pPr marR="0" lvl="2"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3pPr>
            <a:lvl4pPr marR="0" lvl="3"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4pPr>
            <a:lvl5pPr marR="0" lvl="4"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5pPr>
            <a:lvl6pPr marR="0" lvl="5"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6pPr>
            <a:lvl7pPr marR="0" lvl="6"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7pPr>
            <a:lvl8pPr marR="0" lvl="7"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8pPr>
            <a:lvl9pPr marR="0" lvl="8"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9pPr>
          </a:lstStyle>
          <a:p>
            <a:endParaRPr/>
          </a:p>
        </p:txBody>
      </p:sp>
      <p:sp>
        <p:nvSpPr>
          <p:cNvPr id="1131" name="Google Shape;1131;p86"/>
          <p:cNvSpPr txBox="1">
            <a:spLocks noGrp="1"/>
          </p:cNvSpPr>
          <p:nvPr>
            <p:ph type="sldNum" idx="12"/>
          </p:nvPr>
        </p:nvSpPr>
        <p:spPr>
          <a:xfrm>
            <a:off x="8532813" y="6237288"/>
            <a:ext cx="611187" cy="293687"/>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1pPr>
            <a:lvl2pPr marL="0" marR="0" lvl="1"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2pPr>
            <a:lvl3pPr marL="0" marR="0" lvl="2"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3pPr>
            <a:lvl4pPr marL="0" marR="0" lvl="3"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4pPr>
            <a:lvl5pPr marL="0" marR="0" lvl="4"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5pPr>
            <a:lvl6pPr marL="0" marR="0" lvl="5"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6pPr>
            <a:lvl7pPr marL="0" marR="0" lvl="6"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7pPr>
            <a:lvl8pPr marL="0" marR="0" lvl="7"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8pPr>
            <a:lvl9pPr marL="0" marR="0" lvl="8" indent="0" algn="l" rtl="0">
              <a:lnSpc>
                <a:spcPct val="100000"/>
              </a:lnSpc>
              <a:spcBef>
                <a:spcPts val="0"/>
              </a:spcBef>
              <a:spcAft>
                <a:spcPts val="0"/>
              </a:spcAft>
              <a:buClr>
                <a:srgbClr val="000000"/>
              </a:buClr>
              <a:buSzPts val="1600"/>
              <a:buFont typeface="Arial"/>
              <a:buNone/>
              <a:defRPr sz="1600" b="1" i="0" u="none" strike="noStrike" cap="none">
                <a:solidFill>
                  <a:schemeClr val="dk1"/>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32"/>
        <p:cNvGrpSpPr/>
        <p:nvPr/>
      </p:nvGrpSpPr>
      <p:grpSpPr>
        <a:xfrm>
          <a:off x="0" y="0"/>
          <a:ext cx="0" cy="0"/>
          <a:chOff x="0" y="0"/>
          <a:chExt cx="0" cy="0"/>
        </a:xfrm>
      </p:grpSpPr>
      <p:sp>
        <p:nvSpPr>
          <p:cNvPr id="1133" name="Google Shape;1133;p87"/>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4000" b="1" i="0" u="none" strike="noStrike" cap="none">
                <a:solidFill>
                  <a:schemeClr val="dk1"/>
                </a:solidFill>
                <a:latin typeface="Calibri"/>
                <a:ea typeface="Calibri"/>
                <a:cs typeface="Calibri"/>
                <a:sym typeface="Calibri"/>
              </a:defRPr>
            </a:lvl1pPr>
            <a:lvl2pPr marR="0" lvl="1"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2pPr>
            <a:lvl3pPr marR="0" lvl="2"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3pPr>
            <a:lvl4pPr marR="0" lvl="3"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4pPr>
            <a:lvl5pPr marR="0" lvl="4"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5pPr>
            <a:lvl6pPr marR="0" lvl="5"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6pPr>
            <a:lvl7pPr marR="0" lvl="6"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7pPr>
            <a:lvl8pPr marR="0" lvl="7"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8pPr>
            <a:lvl9pPr marR="0" lvl="8"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9pPr>
          </a:lstStyle>
          <a:p>
            <a:endParaRPr/>
          </a:p>
        </p:txBody>
      </p:sp>
      <p:sp>
        <p:nvSpPr>
          <p:cNvPr id="1134" name="Google Shape;1134;p87"/>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400"/>
              </a:spcBef>
              <a:spcAft>
                <a:spcPts val="0"/>
              </a:spcAft>
              <a:buClr>
                <a:srgbClr val="888888"/>
              </a:buClr>
              <a:buSzPts val="2000"/>
              <a:buNone/>
              <a:defRPr sz="2000">
                <a:solidFill>
                  <a:srgbClr val="888888"/>
                </a:solidFill>
              </a:defRPr>
            </a:lvl1pPr>
            <a:lvl2pPr marL="914400" lvl="1" indent="-228600" algn="l">
              <a:lnSpc>
                <a:spcPct val="100000"/>
              </a:lnSpc>
              <a:spcBef>
                <a:spcPts val="360"/>
              </a:spcBef>
              <a:spcAft>
                <a:spcPts val="0"/>
              </a:spcAft>
              <a:buClr>
                <a:srgbClr val="888888"/>
              </a:buClr>
              <a:buSzPts val="1800"/>
              <a:buNone/>
              <a:defRPr sz="1800">
                <a:solidFill>
                  <a:srgbClr val="888888"/>
                </a:solidFill>
              </a:defRPr>
            </a:lvl2pPr>
            <a:lvl3pPr marL="1371600" lvl="2" indent="-228600" algn="l">
              <a:lnSpc>
                <a:spcPct val="100000"/>
              </a:lnSpc>
              <a:spcBef>
                <a:spcPts val="320"/>
              </a:spcBef>
              <a:spcAft>
                <a:spcPts val="0"/>
              </a:spcAft>
              <a:buClr>
                <a:srgbClr val="888888"/>
              </a:buClr>
              <a:buSzPts val="1600"/>
              <a:buNone/>
              <a:defRPr sz="1600">
                <a:solidFill>
                  <a:srgbClr val="888888"/>
                </a:solidFill>
              </a:defRPr>
            </a:lvl3pPr>
            <a:lvl4pPr marL="1828800" lvl="3" indent="-228600" algn="l">
              <a:lnSpc>
                <a:spcPct val="100000"/>
              </a:lnSpc>
              <a:spcBef>
                <a:spcPts val="280"/>
              </a:spcBef>
              <a:spcAft>
                <a:spcPts val="0"/>
              </a:spcAft>
              <a:buClr>
                <a:srgbClr val="888888"/>
              </a:buClr>
              <a:buSzPts val="1400"/>
              <a:buNone/>
              <a:defRPr sz="1400">
                <a:solidFill>
                  <a:srgbClr val="888888"/>
                </a:solidFill>
              </a:defRPr>
            </a:lvl4pPr>
            <a:lvl5pPr marL="2286000" lvl="4" indent="-228600" algn="l">
              <a:lnSpc>
                <a:spcPct val="100000"/>
              </a:lnSpc>
              <a:spcBef>
                <a:spcPts val="280"/>
              </a:spcBef>
              <a:spcAft>
                <a:spcPts val="0"/>
              </a:spcAft>
              <a:buClr>
                <a:srgbClr val="888888"/>
              </a:buClr>
              <a:buSzPts val="1400"/>
              <a:buNone/>
              <a:defRPr sz="1400">
                <a:solidFill>
                  <a:srgbClr val="888888"/>
                </a:solidFill>
              </a:defRPr>
            </a:lvl5pPr>
            <a:lvl6pPr marL="2743200" lvl="5" indent="-228600" algn="l">
              <a:lnSpc>
                <a:spcPct val="100000"/>
              </a:lnSpc>
              <a:spcBef>
                <a:spcPts val="280"/>
              </a:spcBef>
              <a:spcAft>
                <a:spcPts val="0"/>
              </a:spcAft>
              <a:buClr>
                <a:srgbClr val="888888"/>
              </a:buClr>
              <a:buSzPts val="1400"/>
              <a:buNone/>
              <a:defRPr sz="1400">
                <a:solidFill>
                  <a:srgbClr val="888888"/>
                </a:solidFill>
              </a:defRPr>
            </a:lvl6pPr>
            <a:lvl7pPr marL="3200400" lvl="6" indent="-228600" algn="l">
              <a:lnSpc>
                <a:spcPct val="100000"/>
              </a:lnSpc>
              <a:spcBef>
                <a:spcPts val="280"/>
              </a:spcBef>
              <a:spcAft>
                <a:spcPts val="0"/>
              </a:spcAft>
              <a:buClr>
                <a:srgbClr val="888888"/>
              </a:buClr>
              <a:buSzPts val="1400"/>
              <a:buNone/>
              <a:defRPr sz="1400">
                <a:solidFill>
                  <a:srgbClr val="888888"/>
                </a:solidFill>
              </a:defRPr>
            </a:lvl7pPr>
            <a:lvl8pPr marL="3657600" lvl="7" indent="-228600" algn="l">
              <a:lnSpc>
                <a:spcPct val="100000"/>
              </a:lnSpc>
              <a:spcBef>
                <a:spcPts val="280"/>
              </a:spcBef>
              <a:spcAft>
                <a:spcPts val="0"/>
              </a:spcAft>
              <a:buClr>
                <a:srgbClr val="888888"/>
              </a:buClr>
              <a:buSzPts val="1400"/>
              <a:buNone/>
              <a:defRPr sz="1400">
                <a:solidFill>
                  <a:srgbClr val="888888"/>
                </a:solidFill>
              </a:defRPr>
            </a:lvl8pPr>
            <a:lvl9pPr marL="4114800" lvl="8" indent="-228600" algn="l">
              <a:lnSpc>
                <a:spcPct val="100000"/>
              </a:lnSpc>
              <a:spcBef>
                <a:spcPts val="280"/>
              </a:spcBef>
              <a:spcAft>
                <a:spcPts val="0"/>
              </a:spcAft>
              <a:buClr>
                <a:srgbClr val="888888"/>
              </a:buClr>
              <a:buSzPts val="1400"/>
              <a:buNone/>
              <a:defRPr sz="1400">
                <a:solidFill>
                  <a:srgbClr val="888888"/>
                </a:solidFill>
              </a:defRPr>
            </a:lvl9pPr>
          </a:lstStyle>
          <a:p>
            <a:endParaRPr/>
          </a:p>
        </p:txBody>
      </p:sp>
      <p:sp>
        <p:nvSpPr>
          <p:cNvPr id="1135" name="Google Shape;1135;p8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1pPr>
            <a:lvl2pPr marR="0" lvl="1"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2pPr>
            <a:lvl3pPr marR="0" lvl="2"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3pPr>
            <a:lvl4pPr marR="0" lvl="3"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4pPr>
            <a:lvl5pPr marR="0" lvl="4"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5pPr>
            <a:lvl6pPr marR="0" lvl="5"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6pPr>
            <a:lvl7pPr marR="0" lvl="6"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7pPr>
            <a:lvl8pPr marR="0" lvl="7"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8pPr>
            <a:lvl9pPr marR="0" lvl="8"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9pPr>
          </a:lstStyle>
          <a:p>
            <a:endParaRPr/>
          </a:p>
        </p:txBody>
      </p:sp>
      <p:sp>
        <p:nvSpPr>
          <p:cNvPr id="1136" name="Google Shape;1136;p8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1pPr>
            <a:lvl2pPr marR="0" lvl="1"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2pPr>
            <a:lvl3pPr marR="0" lvl="2"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3pPr>
            <a:lvl4pPr marR="0" lvl="3"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4pPr>
            <a:lvl5pPr marR="0" lvl="4"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5pPr>
            <a:lvl6pPr marR="0" lvl="5"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6pPr>
            <a:lvl7pPr marR="0" lvl="6"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7pPr>
            <a:lvl8pPr marR="0" lvl="7"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8pPr>
            <a:lvl9pPr marR="0" lvl="8"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9pPr>
          </a:lstStyle>
          <a:p>
            <a:endParaRPr/>
          </a:p>
        </p:txBody>
      </p:sp>
      <p:sp>
        <p:nvSpPr>
          <p:cNvPr id="1137" name="Google Shape;1137;p8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600"/>
              <a:buFont typeface="Arial"/>
              <a:buNone/>
              <a:defRPr sz="1600" b="0" i="0" u="none" strike="noStrike" cap="none">
                <a:solidFill>
                  <a:schemeClr val="dk1"/>
                </a:solidFill>
                <a:latin typeface="Tahoma"/>
                <a:ea typeface="Tahoma"/>
                <a:cs typeface="Tahoma"/>
                <a:sym typeface="Tahoma"/>
              </a:defRPr>
            </a:lvl1pPr>
            <a:lvl2pPr marL="0" marR="0" lvl="1" indent="0" algn="l" rtl="0">
              <a:lnSpc>
                <a:spcPct val="100000"/>
              </a:lnSpc>
              <a:spcBef>
                <a:spcPts val="0"/>
              </a:spcBef>
              <a:spcAft>
                <a:spcPts val="0"/>
              </a:spcAft>
              <a:buClr>
                <a:srgbClr val="000000"/>
              </a:buClr>
              <a:buSzPts val="1600"/>
              <a:buFont typeface="Arial"/>
              <a:buNone/>
              <a:defRPr sz="1600" b="0" i="0" u="none" strike="noStrike" cap="none">
                <a:solidFill>
                  <a:schemeClr val="dk1"/>
                </a:solidFill>
                <a:latin typeface="Tahoma"/>
                <a:ea typeface="Tahoma"/>
                <a:cs typeface="Tahoma"/>
                <a:sym typeface="Tahoma"/>
              </a:defRPr>
            </a:lvl2pPr>
            <a:lvl3pPr marL="0" marR="0" lvl="2" indent="0" algn="l" rtl="0">
              <a:lnSpc>
                <a:spcPct val="100000"/>
              </a:lnSpc>
              <a:spcBef>
                <a:spcPts val="0"/>
              </a:spcBef>
              <a:spcAft>
                <a:spcPts val="0"/>
              </a:spcAft>
              <a:buClr>
                <a:srgbClr val="000000"/>
              </a:buClr>
              <a:buSzPts val="1600"/>
              <a:buFont typeface="Arial"/>
              <a:buNone/>
              <a:defRPr sz="1600" b="0" i="0" u="none" strike="noStrike" cap="none">
                <a:solidFill>
                  <a:schemeClr val="dk1"/>
                </a:solidFill>
                <a:latin typeface="Tahoma"/>
                <a:ea typeface="Tahoma"/>
                <a:cs typeface="Tahoma"/>
                <a:sym typeface="Tahoma"/>
              </a:defRPr>
            </a:lvl3pPr>
            <a:lvl4pPr marL="0" marR="0" lvl="3" indent="0" algn="l" rtl="0">
              <a:lnSpc>
                <a:spcPct val="100000"/>
              </a:lnSpc>
              <a:spcBef>
                <a:spcPts val="0"/>
              </a:spcBef>
              <a:spcAft>
                <a:spcPts val="0"/>
              </a:spcAft>
              <a:buClr>
                <a:srgbClr val="000000"/>
              </a:buClr>
              <a:buSzPts val="1600"/>
              <a:buFont typeface="Arial"/>
              <a:buNone/>
              <a:defRPr sz="1600" b="0" i="0" u="none" strike="noStrike" cap="none">
                <a:solidFill>
                  <a:schemeClr val="dk1"/>
                </a:solidFill>
                <a:latin typeface="Tahoma"/>
                <a:ea typeface="Tahoma"/>
                <a:cs typeface="Tahoma"/>
                <a:sym typeface="Tahoma"/>
              </a:defRPr>
            </a:lvl4pPr>
            <a:lvl5pPr marL="0" marR="0" lvl="4" indent="0" algn="l" rtl="0">
              <a:lnSpc>
                <a:spcPct val="100000"/>
              </a:lnSpc>
              <a:spcBef>
                <a:spcPts val="0"/>
              </a:spcBef>
              <a:spcAft>
                <a:spcPts val="0"/>
              </a:spcAft>
              <a:buClr>
                <a:srgbClr val="000000"/>
              </a:buClr>
              <a:buSzPts val="1600"/>
              <a:buFont typeface="Arial"/>
              <a:buNone/>
              <a:defRPr sz="1600" b="0" i="0" u="none" strike="noStrike" cap="none">
                <a:solidFill>
                  <a:schemeClr val="dk1"/>
                </a:solidFill>
                <a:latin typeface="Tahoma"/>
                <a:ea typeface="Tahoma"/>
                <a:cs typeface="Tahoma"/>
                <a:sym typeface="Tahoma"/>
              </a:defRPr>
            </a:lvl5pPr>
            <a:lvl6pPr marL="0" marR="0" lvl="5" indent="0" algn="l" rtl="0">
              <a:lnSpc>
                <a:spcPct val="100000"/>
              </a:lnSpc>
              <a:spcBef>
                <a:spcPts val="0"/>
              </a:spcBef>
              <a:spcAft>
                <a:spcPts val="0"/>
              </a:spcAft>
              <a:buClr>
                <a:srgbClr val="000000"/>
              </a:buClr>
              <a:buSzPts val="1600"/>
              <a:buFont typeface="Arial"/>
              <a:buNone/>
              <a:defRPr sz="1600" b="0" i="0" u="none" strike="noStrike" cap="none">
                <a:solidFill>
                  <a:schemeClr val="dk1"/>
                </a:solidFill>
                <a:latin typeface="Tahoma"/>
                <a:ea typeface="Tahoma"/>
                <a:cs typeface="Tahoma"/>
                <a:sym typeface="Tahoma"/>
              </a:defRPr>
            </a:lvl6pPr>
            <a:lvl7pPr marL="0" marR="0" lvl="6" indent="0" algn="l" rtl="0">
              <a:lnSpc>
                <a:spcPct val="100000"/>
              </a:lnSpc>
              <a:spcBef>
                <a:spcPts val="0"/>
              </a:spcBef>
              <a:spcAft>
                <a:spcPts val="0"/>
              </a:spcAft>
              <a:buClr>
                <a:srgbClr val="000000"/>
              </a:buClr>
              <a:buSzPts val="1600"/>
              <a:buFont typeface="Arial"/>
              <a:buNone/>
              <a:defRPr sz="1600" b="0" i="0" u="none" strike="noStrike" cap="none">
                <a:solidFill>
                  <a:schemeClr val="dk1"/>
                </a:solidFill>
                <a:latin typeface="Tahoma"/>
                <a:ea typeface="Tahoma"/>
                <a:cs typeface="Tahoma"/>
                <a:sym typeface="Tahoma"/>
              </a:defRPr>
            </a:lvl7pPr>
            <a:lvl8pPr marL="0" marR="0" lvl="7" indent="0" algn="l" rtl="0">
              <a:lnSpc>
                <a:spcPct val="100000"/>
              </a:lnSpc>
              <a:spcBef>
                <a:spcPts val="0"/>
              </a:spcBef>
              <a:spcAft>
                <a:spcPts val="0"/>
              </a:spcAft>
              <a:buClr>
                <a:srgbClr val="000000"/>
              </a:buClr>
              <a:buSzPts val="1600"/>
              <a:buFont typeface="Arial"/>
              <a:buNone/>
              <a:defRPr sz="1600" b="0" i="0" u="none" strike="noStrike" cap="none">
                <a:solidFill>
                  <a:schemeClr val="dk1"/>
                </a:solidFill>
                <a:latin typeface="Tahoma"/>
                <a:ea typeface="Tahoma"/>
                <a:cs typeface="Tahoma"/>
                <a:sym typeface="Tahoma"/>
              </a:defRPr>
            </a:lvl8pPr>
            <a:lvl9pPr marL="0" marR="0" lvl="8" indent="0" algn="l" rtl="0">
              <a:lnSpc>
                <a:spcPct val="100000"/>
              </a:lnSpc>
              <a:spcBef>
                <a:spcPts val="0"/>
              </a:spcBef>
              <a:spcAft>
                <a:spcPts val="0"/>
              </a:spcAft>
              <a:buClr>
                <a:srgbClr val="000000"/>
              </a:buClr>
              <a:buSzPts val="1600"/>
              <a:buFont typeface="Arial"/>
              <a:buNone/>
              <a:defRPr sz="1600" b="0" i="0" u="none" strike="noStrike" cap="none">
                <a:solidFill>
                  <a:schemeClr val="dk1"/>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1138"/>
        <p:cNvGrpSpPr/>
        <p:nvPr/>
      </p:nvGrpSpPr>
      <p:grpSpPr>
        <a:xfrm>
          <a:off x="0" y="0"/>
          <a:ext cx="0" cy="0"/>
          <a:chOff x="0" y="0"/>
          <a:chExt cx="0" cy="0"/>
        </a:xfrm>
      </p:grpSpPr>
      <p:sp>
        <p:nvSpPr>
          <p:cNvPr id="1139" name="Google Shape;1139;p88"/>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t" anchorCtr="0">
            <a:noAutofit/>
          </a:bodyPr>
          <a:lstStyle>
            <a:lvl1pPr marR="0" lvl="0"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1pPr>
            <a:lvl2pPr marR="0" lvl="1"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2pPr>
            <a:lvl3pPr marR="0" lvl="2"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3pPr>
            <a:lvl4pPr marR="0" lvl="3"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4pPr>
            <a:lvl5pPr marR="0" lvl="4"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5pPr>
            <a:lvl6pPr marR="0" lvl="5"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6pPr>
            <a:lvl7pPr marR="0" lvl="6"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7pPr>
            <a:lvl8pPr marR="0" lvl="7"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8pPr>
            <a:lvl9pPr marR="0" lvl="8"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9pPr>
          </a:lstStyle>
          <a:p>
            <a:endParaRPr/>
          </a:p>
        </p:txBody>
      </p:sp>
      <p:sp>
        <p:nvSpPr>
          <p:cNvPr id="1140" name="Google Shape;1140;p88"/>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1141" name="Google Shape;1141;p88"/>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Autofit/>
          </a:bodyPr>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1142" name="Google Shape;1142;p88"/>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1143" name="Google Shape;1143;p88"/>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Autofit/>
          </a:bodyPr>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1144" name="Google Shape;1144;p8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1pPr>
            <a:lvl2pPr marR="0" lvl="1"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2pPr>
            <a:lvl3pPr marR="0" lvl="2"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3pPr>
            <a:lvl4pPr marR="0" lvl="3"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4pPr>
            <a:lvl5pPr marR="0" lvl="4"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5pPr>
            <a:lvl6pPr marR="0" lvl="5"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6pPr>
            <a:lvl7pPr marR="0" lvl="6"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7pPr>
            <a:lvl8pPr marR="0" lvl="7"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8pPr>
            <a:lvl9pPr marR="0" lvl="8"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9pPr>
          </a:lstStyle>
          <a:p>
            <a:endParaRPr/>
          </a:p>
        </p:txBody>
      </p:sp>
      <p:sp>
        <p:nvSpPr>
          <p:cNvPr id="1145" name="Google Shape;1145;p8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1pPr>
            <a:lvl2pPr marR="0" lvl="1"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2pPr>
            <a:lvl3pPr marR="0" lvl="2"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3pPr>
            <a:lvl4pPr marR="0" lvl="3"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4pPr>
            <a:lvl5pPr marR="0" lvl="4"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5pPr>
            <a:lvl6pPr marR="0" lvl="5"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6pPr>
            <a:lvl7pPr marR="0" lvl="6"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7pPr>
            <a:lvl8pPr marR="0" lvl="7"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8pPr>
            <a:lvl9pPr marR="0" lvl="8"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9pPr>
          </a:lstStyle>
          <a:p>
            <a:endParaRPr/>
          </a:p>
        </p:txBody>
      </p:sp>
      <p:sp>
        <p:nvSpPr>
          <p:cNvPr id="1146" name="Google Shape;1146;p8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600"/>
              <a:buFont typeface="Arial"/>
              <a:buNone/>
              <a:defRPr sz="1600" b="0" i="0" u="none" strike="noStrike" cap="none">
                <a:solidFill>
                  <a:schemeClr val="dk1"/>
                </a:solidFill>
                <a:latin typeface="Tahoma"/>
                <a:ea typeface="Tahoma"/>
                <a:cs typeface="Tahoma"/>
                <a:sym typeface="Tahoma"/>
              </a:defRPr>
            </a:lvl1pPr>
            <a:lvl2pPr marL="0" marR="0" lvl="1" indent="0" algn="l" rtl="0">
              <a:lnSpc>
                <a:spcPct val="100000"/>
              </a:lnSpc>
              <a:spcBef>
                <a:spcPts val="0"/>
              </a:spcBef>
              <a:spcAft>
                <a:spcPts val="0"/>
              </a:spcAft>
              <a:buClr>
                <a:srgbClr val="000000"/>
              </a:buClr>
              <a:buSzPts val="1600"/>
              <a:buFont typeface="Arial"/>
              <a:buNone/>
              <a:defRPr sz="1600" b="0" i="0" u="none" strike="noStrike" cap="none">
                <a:solidFill>
                  <a:schemeClr val="dk1"/>
                </a:solidFill>
                <a:latin typeface="Tahoma"/>
                <a:ea typeface="Tahoma"/>
                <a:cs typeface="Tahoma"/>
                <a:sym typeface="Tahoma"/>
              </a:defRPr>
            </a:lvl2pPr>
            <a:lvl3pPr marL="0" marR="0" lvl="2" indent="0" algn="l" rtl="0">
              <a:lnSpc>
                <a:spcPct val="100000"/>
              </a:lnSpc>
              <a:spcBef>
                <a:spcPts val="0"/>
              </a:spcBef>
              <a:spcAft>
                <a:spcPts val="0"/>
              </a:spcAft>
              <a:buClr>
                <a:srgbClr val="000000"/>
              </a:buClr>
              <a:buSzPts val="1600"/>
              <a:buFont typeface="Arial"/>
              <a:buNone/>
              <a:defRPr sz="1600" b="0" i="0" u="none" strike="noStrike" cap="none">
                <a:solidFill>
                  <a:schemeClr val="dk1"/>
                </a:solidFill>
                <a:latin typeface="Tahoma"/>
                <a:ea typeface="Tahoma"/>
                <a:cs typeface="Tahoma"/>
                <a:sym typeface="Tahoma"/>
              </a:defRPr>
            </a:lvl3pPr>
            <a:lvl4pPr marL="0" marR="0" lvl="3" indent="0" algn="l" rtl="0">
              <a:lnSpc>
                <a:spcPct val="100000"/>
              </a:lnSpc>
              <a:spcBef>
                <a:spcPts val="0"/>
              </a:spcBef>
              <a:spcAft>
                <a:spcPts val="0"/>
              </a:spcAft>
              <a:buClr>
                <a:srgbClr val="000000"/>
              </a:buClr>
              <a:buSzPts val="1600"/>
              <a:buFont typeface="Arial"/>
              <a:buNone/>
              <a:defRPr sz="1600" b="0" i="0" u="none" strike="noStrike" cap="none">
                <a:solidFill>
                  <a:schemeClr val="dk1"/>
                </a:solidFill>
                <a:latin typeface="Tahoma"/>
                <a:ea typeface="Tahoma"/>
                <a:cs typeface="Tahoma"/>
                <a:sym typeface="Tahoma"/>
              </a:defRPr>
            </a:lvl4pPr>
            <a:lvl5pPr marL="0" marR="0" lvl="4" indent="0" algn="l" rtl="0">
              <a:lnSpc>
                <a:spcPct val="100000"/>
              </a:lnSpc>
              <a:spcBef>
                <a:spcPts val="0"/>
              </a:spcBef>
              <a:spcAft>
                <a:spcPts val="0"/>
              </a:spcAft>
              <a:buClr>
                <a:srgbClr val="000000"/>
              </a:buClr>
              <a:buSzPts val="1600"/>
              <a:buFont typeface="Arial"/>
              <a:buNone/>
              <a:defRPr sz="1600" b="0" i="0" u="none" strike="noStrike" cap="none">
                <a:solidFill>
                  <a:schemeClr val="dk1"/>
                </a:solidFill>
                <a:latin typeface="Tahoma"/>
                <a:ea typeface="Tahoma"/>
                <a:cs typeface="Tahoma"/>
                <a:sym typeface="Tahoma"/>
              </a:defRPr>
            </a:lvl5pPr>
            <a:lvl6pPr marL="0" marR="0" lvl="5" indent="0" algn="l" rtl="0">
              <a:lnSpc>
                <a:spcPct val="100000"/>
              </a:lnSpc>
              <a:spcBef>
                <a:spcPts val="0"/>
              </a:spcBef>
              <a:spcAft>
                <a:spcPts val="0"/>
              </a:spcAft>
              <a:buClr>
                <a:srgbClr val="000000"/>
              </a:buClr>
              <a:buSzPts val="1600"/>
              <a:buFont typeface="Arial"/>
              <a:buNone/>
              <a:defRPr sz="1600" b="0" i="0" u="none" strike="noStrike" cap="none">
                <a:solidFill>
                  <a:schemeClr val="dk1"/>
                </a:solidFill>
                <a:latin typeface="Tahoma"/>
                <a:ea typeface="Tahoma"/>
                <a:cs typeface="Tahoma"/>
                <a:sym typeface="Tahoma"/>
              </a:defRPr>
            </a:lvl6pPr>
            <a:lvl7pPr marL="0" marR="0" lvl="6" indent="0" algn="l" rtl="0">
              <a:lnSpc>
                <a:spcPct val="100000"/>
              </a:lnSpc>
              <a:spcBef>
                <a:spcPts val="0"/>
              </a:spcBef>
              <a:spcAft>
                <a:spcPts val="0"/>
              </a:spcAft>
              <a:buClr>
                <a:srgbClr val="000000"/>
              </a:buClr>
              <a:buSzPts val="1600"/>
              <a:buFont typeface="Arial"/>
              <a:buNone/>
              <a:defRPr sz="1600" b="0" i="0" u="none" strike="noStrike" cap="none">
                <a:solidFill>
                  <a:schemeClr val="dk1"/>
                </a:solidFill>
                <a:latin typeface="Tahoma"/>
                <a:ea typeface="Tahoma"/>
                <a:cs typeface="Tahoma"/>
                <a:sym typeface="Tahoma"/>
              </a:defRPr>
            </a:lvl7pPr>
            <a:lvl8pPr marL="0" marR="0" lvl="7" indent="0" algn="l" rtl="0">
              <a:lnSpc>
                <a:spcPct val="100000"/>
              </a:lnSpc>
              <a:spcBef>
                <a:spcPts val="0"/>
              </a:spcBef>
              <a:spcAft>
                <a:spcPts val="0"/>
              </a:spcAft>
              <a:buClr>
                <a:srgbClr val="000000"/>
              </a:buClr>
              <a:buSzPts val="1600"/>
              <a:buFont typeface="Arial"/>
              <a:buNone/>
              <a:defRPr sz="1600" b="0" i="0" u="none" strike="noStrike" cap="none">
                <a:solidFill>
                  <a:schemeClr val="dk1"/>
                </a:solidFill>
                <a:latin typeface="Tahoma"/>
                <a:ea typeface="Tahoma"/>
                <a:cs typeface="Tahoma"/>
                <a:sym typeface="Tahoma"/>
              </a:defRPr>
            </a:lvl8pPr>
            <a:lvl9pPr marL="0" marR="0" lvl="8" indent="0" algn="l" rtl="0">
              <a:lnSpc>
                <a:spcPct val="100000"/>
              </a:lnSpc>
              <a:spcBef>
                <a:spcPts val="0"/>
              </a:spcBef>
              <a:spcAft>
                <a:spcPts val="0"/>
              </a:spcAft>
              <a:buClr>
                <a:srgbClr val="000000"/>
              </a:buClr>
              <a:buSzPts val="1600"/>
              <a:buFont typeface="Arial"/>
              <a:buNone/>
              <a:defRPr sz="1600" b="0" i="0" u="none" strike="noStrike" cap="none">
                <a:solidFill>
                  <a:schemeClr val="dk1"/>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47"/>
        <p:cNvGrpSpPr/>
        <p:nvPr/>
      </p:nvGrpSpPr>
      <p:grpSpPr>
        <a:xfrm>
          <a:off x="0" y="0"/>
          <a:ext cx="0" cy="0"/>
          <a:chOff x="0" y="0"/>
          <a:chExt cx="0" cy="0"/>
        </a:xfrm>
      </p:grpSpPr>
      <p:sp>
        <p:nvSpPr>
          <p:cNvPr id="1148" name="Google Shape;1148;p8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1pPr>
            <a:lvl2pPr marR="0" lvl="1"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2pPr>
            <a:lvl3pPr marR="0" lvl="2"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3pPr>
            <a:lvl4pPr marR="0" lvl="3"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4pPr>
            <a:lvl5pPr marR="0" lvl="4"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5pPr>
            <a:lvl6pPr marR="0" lvl="5"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6pPr>
            <a:lvl7pPr marR="0" lvl="6"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7pPr>
            <a:lvl8pPr marR="0" lvl="7"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8pPr>
            <a:lvl9pPr marR="0" lvl="8"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9pPr>
          </a:lstStyle>
          <a:p>
            <a:endParaRPr/>
          </a:p>
        </p:txBody>
      </p:sp>
      <p:sp>
        <p:nvSpPr>
          <p:cNvPr id="1149" name="Google Shape;1149;p8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1pPr>
            <a:lvl2pPr marR="0" lvl="1"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2pPr>
            <a:lvl3pPr marR="0" lvl="2"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3pPr>
            <a:lvl4pPr marR="0" lvl="3"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4pPr>
            <a:lvl5pPr marR="0" lvl="4"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5pPr>
            <a:lvl6pPr marR="0" lvl="5"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6pPr>
            <a:lvl7pPr marR="0" lvl="6"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7pPr>
            <a:lvl8pPr marR="0" lvl="7"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8pPr>
            <a:lvl9pPr marR="0" lvl="8"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9pPr>
          </a:lstStyle>
          <a:p>
            <a:endParaRPr/>
          </a:p>
        </p:txBody>
      </p:sp>
      <p:sp>
        <p:nvSpPr>
          <p:cNvPr id="1150" name="Google Shape;1150;p8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600"/>
              <a:buFont typeface="Arial"/>
              <a:buNone/>
              <a:defRPr sz="1600" b="0" i="0" u="none" strike="noStrike" cap="none">
                <a:solidFill>
                  <a:schemeClr val="dk1"/>
                </a:solidFill>
                <a:latin typeface="Tahoma"/>
                <a:ea typeface="Tahoma"/>
                <a:cs typeface="Tahoma"/>
                <a:sym typeface="Tahoma"/>
              </a:defRPr>
            </a:lvl1pPr>
            <a:lvl2pPr marL="0" marR="0" lvl="1" indent="0" algn="l" rtl="0">
              <a:lnSpc>
                <a:spcPct val="100000"/>
              </a:lnSpc>
              <a:spcBef>
                <a:spcPts val="0"/>
              </a:spcBef>
              <a:spcAft>
                <a:spcPts val="0"/>
              </a:spcAft>
              <a:buClr>
                <a:srgbClr val="000000"/>
              </a:buClr>
              <a:buSzPts val="1600"/>
              <a:buFont typeface="Arial"/>
              <a:buNone/>
              <a:defRPr sz="1600" b="0" i="0" u="none" strike="noStrike" cap="none">
                <a:solidFill>
                  <a:schemeClr val="dk1"/>
                </a:solidFill>
                <a:latin typeface="Tahoma"/>
                <a:ea typeface="Tahoma"/>
                <a:cs typeface="Tahoma"/>
                <a:sym typeface="Tahoma"/>
              </a:defRPr>
            </a:lvl2pPr>
            <a:lvl3pPr marL="0" marR="0" lvl="2" indent="0" algn="l" rtl="0">
              <a:lnSpc>
                <a:spcPct val="100000"/>
              </a:lnSpc>
              <a:spcBef>
                <a:spcPts val="0"/>
              </a:spcBef>
              <a:spcAft>
                <a:spcPts val="0"/>
              </a:spcAft>
              <a:buClr>
                <a:srgbClr val="000000"/>
              </a:buClr>
              <a:buSzPts val="1600"/>
              <a:buFont typeface="Arial"/>
              <a:buNone/>
              <a:defRPr sz="1600" b="0" i="0" u="none" strike="noStrike" cap="none">
                <a:solidFill>
                  <a:schemeClr val="dk1"/>
                </a:solidFill>
                <a:latin typeface="Tahoma"/>
                <a:ea typeface="Tahoma"/>
                <a:cs typeface="Tahoma"/>
                <a:sym typeface="Tahoma"/>
              </a:defRPr>
            </a:lvl3pPr>
            <a:lvl4pPr marL="0" marR="0" lvl="3" indent="0" algn="l" rtl="0">
              <a:lnSpc>
                <a:spcPct val="100000"/>
              </a:lnSpc>
              <a:spcBef>
                <a:spcPts val="0"/>
              </a:spcBef>
              <a:spcAft>
                <a:spcPts val="0"/>
              </a:spcAft>
              <a:buClr>
                <a:srgbClr val="000000"/>
              </a:buClr>
              <a:buSzPts val="1600"/>
              <a:buFont typeface="Arial"/>
              <a:buNone/>
              <a:defRPr sz="1600" b="0" i="0" u="none" strike="noStrike" cap="none">
                <a:solidFill>
                  <a:schemeClr val="dk1"/>
                </a:solidFill>
                <a:latin typeface="Tahoma"/>
                <a:ea typeface="Tahoma"/>
                <a:cs typeface="Tahoma"/>
                <a:sym typeface="Tahoma"/>
              </a:defRPr>
            </a:lvl4pPr>
            <a:lvl5pPr marL="0" marR="0" lvl="4" indent="0" algn="l" rtl="0">
              <a:lnSpc>
                <a:spcPct val="100000"/>
              </a:lnSpc>
              <a:spcBef>
                <a:spcPts val="0"/>
              </a:spcBef>
              <a:spcAft>
                <a:spcPts val="0"/>
              </a:spcAft>
              <a:buClr>
                <a:srgbClr val="000000"/>
              </a:buClr>
              <a:buSzPts val="1600"/>
              <a:buFont typeface="Arial"/>
              <a:buNone/>
              <a:defRPr sz="1600" b="0" i="0" u="none" strike="noStrike" cap="none">
                <a:solidFill>
                  <a:schemeClr val="dk1"/>
                </a:solidFill>
                <a:latin typeface="Tahoma"/>
                <a:ea typeface="Tahoma"/>
                <a:cs typeface="Tahoma"/>
                <a:sym typeface="Tahoma"/>
              </a:defRPr>
            </a:lvl5pPr>
            <a:lvl6pPr marL="0" marR="0" lvl="5" indent="0" algn="l" rtl="0">
              <a:lnSpc>
                <a:spcPct val="100000"/>
              </a:lnSpc>
              <a:spcBef>
                <a:spcPts val="0"/>
              </a:spcBef>
              <a:spcAft>
                <a:spcPts val="0"/>
              </a:spcAft>
              <a:buClr>
                <a:srgbClr val="000000"/>
              </a:buClr>
              <a:buSzPts val="1600"/>
              <a:buFont typeface="Arial"/>
              <a:buNone/>
              <a:defRPr sz="1600" b="0" i="0" u="none" strike="noStrike" cap="none">
                <a:solidFill>
                  <a:schemeClr val="dk1"/>
                </a:solidFill>
                <a:latin typeface="Tahoma"/>
                <a:ea typeface="Tahoma"/>
                <a:cs typeface="Tahoma"/>
                <a:sym typeface="Tahoma"/>
              </a:defRPr>
            </a:lvl6pPr>
            <a:lvl7pPr marL="0" marR="0" lvl="6" indent="0" algn="l" rtl="0">
              <a:lnSpc>
                <a:spcPct val="100000"/>
              </a:lnSpc>
              <a:spcBef>
                <a:spcPts val="0"/>
              </a:spcBef>
              <a:spcAft>
                <a:spcPts val="0"/>
              </a:spcAft>
              <a:buClr>
                <a:srgbClr val="000000"/>
              </a:buClr>
              <a:buSzPts val="1600"/>
              <a:buFont typeface="Arial"/>
              <a:buNone/>
              <a:defRPr sz="1600" b="0" i="0" u="none" strike="noStrike" cap="none">
                <a:solidFill>
                  <a:schemeClr val="dk1"/>
                </a:solidFill>
                <a:latin typeface="Tahoma"/>
                <a:ea typeface="Tahoma"/>
                <a:cs typeface="Tahoma"/>
                <a:sym typeface="Tahoma"/>
              </a:defRPr>
            </a:lvl7pPr>
            <a:lvl8pPr marL="0" marR="0" lvl="7" indent="0" algn="l" rtl="0">
              <a:lnSpc>
                <a:spcPct val="100000"/>
              </a:lnSpc>
              <a:spcBef>
                <a:spcPts val="0"/>
              </a:spcBef>
              <a:spcAft>
                <a:spcPts val="0"/>
              </a:spcAft>
              <a:buClr>
                <a:srgbClr val="000000"/>
              </a:buClr>
              <a:buSzPts val="1600"/>
              <a:buFont typeface="Arial"/>
              <a:buNone/>
              <a:defRPr sz="1600" b="0" i="0" u="none" strike="noStrike" cap="none">
                <a:solidFill>
                  <a:schemeClr val="dk1"/>
                </a:solidFill>
                <a:latin typeface="Tahoma"/>
                <a:ea typeface="Tahoma"/>
                <a:cs typeface="Tahoma"/>
                <a:sym typeface="Tahoma"/>
              </a:defRPr>
            </a:lvl8pPr>
            <a:lvl9pPr marL="0" marR="0" lvl="8" indent="0" algn="l" rtl="0">
              <a:lnSpc>
                <a:spcPct val="100000"/>
              </a:lnSpc>
              <a:spcBef>
                <a:spcPts val="0"/>
              </a:spcBef>
              <a:spcAft>
                <a:spcPts val="0"/>
              </a:spcAft>
              <a:buClr>
                <a:srgbClr val="000000"/>
              </a:buClr>
              <a:buSzPts val="1600"/>
              <a:buFont typeface="Arial"/>
              <a:buNone/>
              <a:defRPr sz="1600" b="0" i="0" u="none" strike="noStrike" cap="none">
                <a:solidFill>
                  <a:schemeClr val="dk1"/>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151"/>
        <p:cNvGrpSpPr/>
        <p:nvPr/>
      </p:nvGrpSpPr>
      <p:grpSpPr>
        <a:xfrm>
          <a:off x="0" y="0"/>
          <a:ext cx="0" cy="0"/>
          <a:chOff x="0" y="0"/>
          <a:chExt cx="0" cy="0"/>
        </a:xfrm>
      </p:grpSpPr>
      <p:sp>
        <p:nvSpPr>
          <p:cNvPr id="1152" name="Google Shape;1152;p90"/>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2000" b="1" i="0" u="none" strike="noStrike" cap="none">
                <a:solidFill>
                  <a:schemeClr val="dk1"/>
                </a:solidFill>
                <a:latin typeface="Calibri"/>
                <a:ea typeface="Calibri"/>
                <a:cs typeface="Calibri"/>
                <a:sym typeface="Calibri"/>
              </a:defRPr>
            </a:lvl1pPr>
            <a:lvl2pPr marR="0" lvl="1"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2pPr>
            <a:lvl3pPr marR="0" lvl="2"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3pPr>
            <a:lvl4pPr marR="0" lvl="3"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4pPr>
            <a:lvl5pPr marR="0" lvl="4"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5pPr>
            <a:lvl6pPr marR="0" lvl="5"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6pPr>
            <a:lvl7pPr marR="0" lvl="6"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7pPr>
            <a:lvl8pPr marR="0" lvl="7"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8pPr>
            <a:lvl9pPr marR="0" lvl="8"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9pPr>
          </a:lstStyle>
          <a:p>
            <a:endParaRPr/>
          </a:p>
        </p:txBody>
      </p:sp>
      <p:sp>
        <p:nvSpPr>
          <p:cNvPr id="1153" name="Google Shape;1153;p90"/>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Autofit/>
          </a:bodyPr>
          <a:lstStyle>
            <a:lvl1pPr marL="457200" lvl="0" indent="-431800" algn="l">
              <a:lnSpc>
                <a:spcPct val="100000"/>
              </a:lnSpc>
              <a:spcBef>
                <a:spcPts val="640"/>
              </a:spcBef>
              <a:spcAft>
                <a:spcPts val="0"/>
              </a:spcAft>
              <a:buClr>
                <a:schemeClr val="dk1"/>
              </a:buClr>
              <a:buSzPts val="3200"/>
              <a:buChar char="•"/>
              <a:defRPr sz="3200"/>
            </a:lvl1pPr>
            <a:lvl2pPr marL="914400" lvl="1" indent="-406400" algn="l">
              <a:lnSpc>
                <a:spcPct val="100000"/>
              </a:lnSpc>
              <a:spcBef>
                <a:spcPts val="560"/>
              </a:spcBef>
              <a:spcAft>
                <a:spcPts val="0"/>
              </a:spcAft>
              <a:buClr>
                <a:schemeClr val="dk1"/>
              </a:buClr>
              <a:buSzPts val="2800"/>
              <a:buChar char="–"/>
              <a:defRPr sz="2800"/>
            </a:lvl2pPr>
            <a:lvl3pPr marL="1371600" lvl="2" indent="-381000" algn="l">
              <a:lnSpc>
                <a:spcPct val="100000"/>
              </a:lnSpc>
              <a:spcBef>
                <a:spcPts val="480"/>
              </a:spcBef>
              <a:spcAft>
                <a:spcPts val="0"/>
              </a:spcAft>
              <a:buClr>
                <a:schemeClr val="dk1"/>
              </a:buClr>
              <a:buSzPts val="2400"/>
              <a:buChar char="•"/>
              <a:defRPr sz="2400"/>
            </a:lvl3pPr>
            <a:lvl4pPr marL="1828800" lvl="3" indent="-355600" algn="l">
              <a:lnSpc>
                <a:spcPct val="100000"/>
              </a:lnSpc>
              <a:spcBef>
                <a:spcPts val="400"/>
              </a:spcBef>
              <a:spcAft>
                <a:spcPts val="0"/>
              </a:spcAft>
              <a:buClr>
                <a:schemeClr val="dk1"/>
              </a:buClr>
              <a:buSzPts val="2000"/>
              <a:buChar char="–"/>
              <a:defRPr sz="2000"/>
            </a:lvl4pPr>
            <a:lvl5pPr marL="2286000" lvl="4" indent="-355600" algn="l">
              <a:lnSpc>
                <a:spcPct val="100000"/>
              </a:lnSpc>
              <a:spcBef>
                <a:spcPts val="400"/>
              </a:spcBef>
              <a:spcAft>
                <a:spcPts val="0"/>
              </a:spcAft>
              <a:buClr>
                <a:schemeClr val="dk1"/>
              </a:buClr>
              <a:buSzPts val="2000"/>
              <a:buChar char="»"/>
              <a:defRPr sz="2000"/>
            </a:lvl5pPr>
            <a:lvl6pPr marL="2743200" lvl="5" indent="-355600" algn="l">
              <a:lnSpc>
                <a:spcPct val="100000"/>
              </a:lnSpc>
              <a:spcBef>
                <a:spcPts val="400"/>
              </a:spcBef>
              <a:spcAft>
                <a:spcPts val="0"/>
              </a:spcAft>
              <a:buClr>
                <a:schemeClr val="dk1"/>
              </a:buClr>
              <a:buSzPts val="2000"/>
              <a:buChar char="•"/>
              <a:defRPr sz="2000"/>
            </a:lvl6pPr>
            <a:lvl7pPr marL="3200400" lvl="6" indent="-355600" algn="l">
              <a:lnSpc>
                <a:spcPct val="100000"/>
              </a:lnSpc>
              <a:spcBef>
                <a:spcPts val="400"/>
              </a:spcBef>
              <a:spcAft>
                <a:spcPts val="0"/>
              </a:spcAft>
              <a:buClr>
                <a:schemeClr val="dk1"/>
              </a:buClr>
              <a:buSzPts val="2000"/>
              <a:buChar char="•"/>
              <a:defRPr sz="2000"/>
            </a:lvl7pPr>
            <a:lvl8pPr marL="3657600" lvl="7" indent="-355600" algn="l">
              <a:lnSpc>
                <a:spcPct val="100000"/>
              </a:lnSpc>
              <a:spcBef>
                <a:spcPts val="400"/>
              </a:spcBef>
              <a:spcAft>
                <a:spcPts val="0"/>
              </a:spcAft>
              <a:buClr>
                <a:schemeClr val="dk1"/>
              </a:buClr>
              <a:buSzPts val="2000"/>
              <a:buChar char="•"/>
              <a:defRPr sz="2000"/>
            </a:lvl8pPr>
            <a:lvl9pPr marL="4114800" lvl="8" indent="-355600" algn="l">
              <a:lnSpc>
                <a:spcPct val="100000"/>
              </a:lnSpc>
              <a:spcBef>
                <a:spcPts val="400"/>
              </a:spcBef>
              <a:spcAft>
                <a:spcPts val="0"/>
              </a:spcAft>
              <a:buClr>
                <a:schemeClr val="dk1"/>
              </a:buClr>
              <a:buSzPts val="2000"/>
              <a:buChar char="•"/>
              <a:defRPr sz="2000"/>
            </a:lvl9pPr>
          </a:lstStyle>
          <a:p>
            <a:endParaRPr/>
          </a:p>
        </p:txBody>
      </p:sp>
      <p:sp>
        <p:nvSpPr>
          <p:cNvPr id="1154" name="Google Shape;1154;p90"/>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280"/>
              </a:spcBef>
              <a:spcAft>
                <a:spcPts val="0"/>
              </a:spcAft>
              <a:buClr>
                <a:schemeClr val="dk1"/>
              </a:buClr>
              <a:buSzPts val="1400"/>
              <a:buNone/>
              <a:defRPr sz="14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
        <p:nvSpPr>
          <p:cNvPr id="1155" name="Google Shape;1155;p9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1pPr>
            <a:lvl2pPr marR="0" lvl="1"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2pPr>
            <a:lvl3pPr marR="0" lvl="2"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3pPr>
            <a:lvl4pPr marR="0" lvl="3"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4pPr>
            <a:lvl5pPr marR="0" lvl="4"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5pPr>
            <a:lvl6pPr marR="0" lvl="5"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6pPr>
            <a:lvl7pPr marR="0" lvl="6"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7pPr>
            <a:lvl8pPr marR="0" lvl="7"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8pPr>
            <a:lvl9pPr marR="0" lvl="8"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9pPr>
          </a:lstStyle>
          <a:p>
            <a:endParaRPr/>
          </a:p>
        </p:txBody>
      </p:sp>
      <p:sp>
        <p:nvSpPr>
          <p:cNvPr id="1156" name="Google Shape;1156;p9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1pPr>
            <a:lvl2pPr marR="0" lvl="1"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2pPr>
            <a:lvl3pPr marR="0" lvl="2"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3pPr>
            <a:lvl4pPr marR="0" lvl="3"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4pPr>
            <a:lvl5pPr marR="0" lvl="4"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5pPr>
            <a:lvl6pPr marR="0" lvl="5"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6pPr>
            <a:lvl7pPr marR="0" lvl="6"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7pPr>
            <a:lvl8pPr marR="0" lvl="7"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8pPr>
            <a:lvl9pPr marR="0" lvl="8"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9pPr>
          </a:lstStyle>
          <a:p>
            <a:endParaRPr/>
          </a:p>
        </p:txBody>
      </p:sp>
      <p:sp>
        <p:nvSpPr>
          <p:cNvPr id="1157" name="Google Shape;1157;p9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600"/>
              <a:buFont typeface="Arial"/>
              <a:buNone/>
              <a:defRPr sz="1600" b="0" i="0" u="none" strike="noStrike" cap="none">
                <a:solidFill>
                  <a:schemeClr val="dk1"/>
                </a:solidFill>
                <a:latin typeface="Tahoma"/>
                <a:ea typeface="Tahoma"/>
                <a:cs typeface="Tahoma"/>
                <a:sym typeface="Tahoma"/>
              </a:defRPr>
            </a:lvl1pPr>
            <a:lvl2pPr marL="0" marR="0" lvl="1" indent="0" algn="l" rtl="0">
              <a:lnSpc>
                <a:spcPct val="100000"/>
              </a:lnSpc>
              <a:spcBef>
                <a:spcPts val="0"/>
              </a:spcBef>
              <a:spcAft>
                <a:spcPts val="0"/>
              </a:spcAft>
              <a:buClr>
                <a:srgbClr val="000000"/>
              </a:buClr>
              <a:buSzPts val="1600"/>
              <a:buFont typeface="Arial"/>
              <a:buNone/>
              <a:defRPr sz="1600" b="0" i="0" u="none" strike="noStrike" cap="none">
                <a:solidFill>
                  <a:schemeClr val="dk1"/>
                </a:solidFill>
                <a:latin typeface="Tahoma"/>
                <a:ea typeface="Tahoma"/>
                <a:cs typeface="Tahoma"/>
                <a:sym typeface="Tahoma"/>
              </a:defRPr>
            </a:lvl2pPr>
            <a:lvl3pPr marL="0" marR="0" lvl="2" indent="0" algn="l" rtl="0">
              <a:lnSpc>
                <a:spcPct val="100000"/>
              </a:lnSpc>
              <a:spcBef>
                <a:spcPts val="0"/>
              </a:spcBef>
              <a:spcAft>
                <a:spcPts val="0"/>
              </a:spcAft>
              <a:buClr>
                <a:srgbClr val="000000"/>
              </a:buClr>
              <a:buSzPts val="1600"/>
              <a:buFont typeface="Arial"/>
              <a:buNone/>
              <a:defRPr sz="1600" b="0" i="0" u="none" strike="noStrike" cap="none">
                <a:solidFill>
                  <a:schemeClr val="dk1"/>
                </a:solidFill>
                <a:latin typeface="Tahoma"/>
                <a:ea typeface="Tahoma"/>
                <a:cs typeface="Tahoma"/>
                <a:sym typeface="Tahoma"/>
              </a:defRPr>
            </a:lvl3pPr>
            <a:lvl4pPr marL="0" marR="0" lvl="3" indent="0" algn="l" rtl="0">
              <a:lnSpc>
                <a:spcPct val="100000"/>
              </a:lnSpc>
              <a:spcBef>
                <a:spcPts val="0"/>
              </a:spcBef>
              <a:spcAft>
                <a:spcPts val="0"/>
              </a:spcAft>
              <a:buClr>
                <a:srgbClr val="000000"/>
              </a:buClr>
              <a:buSzPts val="1600"/>
              <a:buFont typeface="Arial"/>
              <a:buNone/>
              <a:defRPr sz="1600" b="0" i="0" u="none" strike="noStrike" cap="none">
                <a:solidFill>
                  <a:schemeClr val="dk1"/>
                </a:solidFill>
                <a:latin typeface="Tahoma"/>
                <a:ea typeface="Tahoma"/>
                <a:cs typeface="Tahoma"/>
                <a:sym typeface="Tahoma"/>
              </a:defRPr>
            </a:lvl4pPr>
            <a:lvl5pPr marL="0" marR="0" lvl="4" indent="0" algn="l" rtl="0">
              <a:lnSpc>
                <a:spcPct val="100000"/>
              </a:lnSpc>
              <a:spcBef>
                <a:spcPts val="0"/>
              </a:spcBef>
              <a:spcAft>
                <a:spcPts val="0"/>
              </a:spcAft>
              <a:buClr>
                <a:srgbClr val="000000"/>
              </a:buClr>
              <a:buSzPts val="1600"/>
              <a:buFont typeface="Arial"/>
              <a:buNone/>
              <a:defRPr sz="1600" b="0" i="0" u="none" strike="noStrike" cap="none">
                <a:solidFill>
                  <a:schemeClr val="dk1"/>
                </a:solidFill>
                <a:latin typeface="Tahoma"/>
                <a:ea typeface="Tahoma"/>
                <a:cs typeface="Tahoma"/>
                <a:sym typeface="Tahoma"/>
              </a:defRPr>
            </a:lvl5pPr>
            <a:lvl6pPr marL="0" marR="0" lvl="5" indent="0" algn="l" rtl="0">
              <a:lnSpc>
                <a:spcPct val="100000"/>
              </a:lnSpc>
              <a:spcBef>
                <a:spcPts val="0"/>
              </a:spcBef>
              <a:spcAft>
                <a:spcPts val="0"/>
              </a:spcAft>
              <a:buClr>
                <a:srgbClr val="000000"/>
              </a:buClr>
              <a:buSzPts val="1600"/>
              <a:buFont typeface="Arial"/>
              <a:buNone/>
              <a:defRPr sz="1600" b="0" i="0" u="none" strike="noStrike" cap="none">
                <a:solidFill>
                  <a:schemeClr val="dk1"/>
                </a:solidFill>
                <a:latin typeface="Tahoma"/>
                <a:ea typeface="Tahoma"/>
                <a:cs typeface="Tahoma"/>
                <a:sym typeface="Tahoma"/>
              </a:defRPr>
            </a:lvl6pPr>
            <a:lvl7pPr marL="0" marR="0" lvl="6" indent="0" algn="l" rtl="0">
              <a:lnSpc>
                <a:spcPct val="100000"/>
              </a:lnSpc>
              <a:spcBef>
                <a:spcPts val="0"/>
              </a:spcBef>
              <a:spcAft>
                <a:spcPts val="0"/>
              </a:spcAft>
              <a:buClr>
                <a:srgbClr val="000000"/>
              </a:buClr>
              <a:buSzPts val="1600"/>
              <a:buFont typeface="Arial"/>
              <a:buNone/>
              <a:defRPr sz="1600" b="0" i="0" u="none" strike="noStrike" cap="none">
                <a:solidFill>
                  <a:schemeClr val="dk1"/>
                </a:solidFill>
                <a:latin typeface="Tahoma"/>
                <a:ea typeface="Tahoma"/>
                <a:cs typeface="Tahoma"/>
                <a:sym typeface="Tahoma"/>
              </a:defRPr>
            </a:lvl7pPr>
            <a:lvl8pPr marL="0" marR="0" lvl="7" indent="0" algn="l" rtl="0">
              <a:lnSpc>
                <a:spcPct val="100000"/>
              </a:lnSpc>
              <a:spcBef>
                <a:spcPts val="0"/>
              </a:spcBef>
              <a:spcAft>
                <a:spcPts val="0"/>
              </a:spcAft>
              <a:buClr>
                <a:srgbClr val="000000"/>
              </a:buClr>
              <a:buSzPts val="1600"/>
              <a:buFont typeface="Arial"/>
              <a:buNone/>
              <a:defRPr sz="1600" b="0" i="0" u="none" strike="noStrike" cap="none">
                <a:solidFill>
                  <a:schemeClr val="dk1"/>
                </a:solidFill>
                <a:latin typeface="Tahoma"/>
                <a:ea typeface="Tahoma"/>
                <a:cs typeface="Tahoma"/>
                <a:sym typeface="Tahoma"/>
              </a:defRPr>
            </a:lvl8pPr>
            <a:lvl9pPr marL="0" marR="0" lvl="8" indent="0" algn="l" rtl="0">
              <a:lnSpc>
                <a:spcPct val="100000"/>
              </a:lnSpc>
              <a:spcBef>
                <a:spcPts val="0"/>
              </a:spcBef>
              <a:spcAft>
                <a:spcPts val="0"/>
              </a:spcAft>
              <a:buClr>
                <a:srgbClr val="000000"/>
              </a:buClr>
              <a:buSzPts val="1600"/>
              <a:buFont typeface="Arial"/>
              <a:buNone/>
              <a:defRPr sz="1600" b="0" i="0" u="none" strike="noStrike" cap="none">
                <a:solidFill>
                  <a:schemeClr val="dk1"/>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158"/>
        <p:cNvGrpSpPr/>
        <p:nvPr/>
      </p:nvGrpSpPr>
      <p:grpSpPr>
        <a:xfrm>
          <a:off x="0" y="0"/>
          <a:ext cx="0" cy="0"/>
          <a:chOff x="0" y="0"/>
          <a:chExt cx="0" cy="0"/>
        </a:xfrm>
      </p:grpSpPr>
      <p:sp>
        <p:nvSpPr>
          <p:cNvPr id="1159" name="Google Shape;1159;p91"/>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2000" b="1" i="0" u="none" strike="noStrike" cap="none">
                <a:solidFill>
                  <a:schemeClr val="dk1"/>
                </a:solidFill>
                <a:latin typeface="Calibri"/>
                <a:ea typeface="Calibri"/>
                <a:cs typeface="Calibri"/>
                <a:sym typeface="Calibri"/>
              </a:defRPr>
            </a:lvl1pPr>
            <a:lvl2pPr marR="0" lvl="1"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2pPr>
            <a:lvl3pPr marR="0" lvl="2"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3pPr>
            <a:lvl4pPr marR="0" lvl="3"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4pPr>
            <a:lvl5pPr marR="0" lvl="4"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5pPr>
            <a:lvl6pPr marR="0" lvl="5"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6pPr>
            <a:lvl7pPr marR="0" lvl="6"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7pPr>
            <a:lvl8pPr marR="0" lvl="7"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8pPr>
            <a:lvl9pPr marR="0" lvl="8"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9pPr>
          </a:lstStyle>
          <a:p>
            <a:endParaRPr/>
          </a:p>
        </p:txBody>
      </p:sp>
      <p:sp>
        <p:nvSpPr>
          <p:cNvPr id="1160" name="Google Shape;1160;p91"/>
          <p:cNvSpPr>
            <a:spLocks noGrp="1"/>
          </p:cNvSpPr>
          <p:nvPr>
            <p:ph type="pic" idx="2"/>
          </p:nvPr>
        </p:nvSpPr>
        <p:spPr>
          <a:xfrm>
            <a:off x="1792288" y="612775"/>
            <a:ext cx="5486400" cy="4114800"/>
          </a:xfrm>
          <a:prstGeom prst="rect">
            <a:avLst/>
          </a:prstGeom>
          <a:noFill/>
          <a:ln>
            <a:noFill/>
          </a:ln>
        </p:spPr>
      </p:sp>
      <p:sp>
        <p:nvSpPr>
          <p:cNvPr id="1161" name="Google Shape;1161;p91"/>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280"/>
              </a:spcBef>
              <a:spcAft>
                <a:spcPts val="0"/>
              </a:spcAft>
              <a:buClr>
                <a:schemeClr val="dk1"/>
              </a:buClr>
              <a:buSzPts val="1400"/>
              <a:buNone/>
              <a:defRPr sz="14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
        <p:nvSpPr>
          <p:cNvPr id="1162" name="Google Shape;1162;p9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1pPr>
            <a:lvl2pPr marR="0" lvl="1"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2pPr>
            <a:lvl3pPr marR="0" lvl="2"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3pPr>
            <a:lvl4pPr marR="0" lvl="3"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4pPr>
            <a:lvl5pPr marR="0" lvl="4"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5pPr>
            <a:lvl6pPr marR="0" lvl="5"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6pPr>
            <a:lvl7pPr marR="0" lvl="6"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7pPr>
            <a:lvl8pPr marR="0" lvl="7"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8pPr>
            <a:lvl9pPr marR="0" lvl="8"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9pPr>
          </a:lstStyle>
          <a:p>
            <a:endParaRPr/>
          </a:p>
        </p:txBody>
      </p:sp>
      <p:sp>
        <p:nvSpPr>
          <p:cNvPr id="1163" name="Google Shape;1163;p9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1pPr>
            <a:lvl2pPr marR="0" lvl="1"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2pPr>
            <a:lvl3pPr marR="0" lvl="2"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3pPr>
            <a:lvl4pPr marR="0" lvl="3"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4pPr>
            <a:lvl5pPr marR="0" lvl="4"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5pPr>
            <a:lvl6pPr marR="0" lvl="5"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6pPr>
            <a:lvl7pPr marR="0" lvl="6"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7pPr>
            <a:lvl8pPr marR="0" lvl="7"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8pPr>
            <a:lvl9pPr marR="0" lvl="8"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9pPr>
          </a:lstStyle>
          <a:p>
            <a:endParaRPr/>
          </a:p>
        </p:txBody>
      </p:sp>
      <p:sp>
        <p:nvSpPr>
          <p:cNvPr id="1164" name="Google Shape;1164;p9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600"/>
              <a:buFont typeface="Arial"/>
              <a:buNone/>
              <a:defRPr sz="1600" b="0" i="0" u="none" strike="noStrike" cap="none">
                <a:solidFill>
                  <a:schemeClr val="dk1"/>
                </a:solidFill>
                <a:latin typeface="Tahoma"/>
                <a:ea typeface="Tahoma"/>
                <a:cs typeface="Tahoma"/>
                <a:sym typeface="Tahoma"/>
              </a:defRPr>
            </a:lvl1pPr>
            <a:lvl2pPr marL="0" marR="0" lvl="1" indent="0" algn="l" rtl="0">
              <a:lnSpc>
                <a:spcPct val="100000"/>
              </a:lnSpc>
              <a:spcBef>
                <a:spcPts val="0"/>
              </a:spcBef>
              <a:spcAft>
                <a:spcPts val="0"/>
              </a:spcAft>
              <a:buClr>
                <a:srgbClr val="000000"/>
              </a:buClr>
              <a:buSzPts val="1600"/>
              <a:buFont typeface="Arial"/>
              <a:buNone/>
              <a:defRPr sz="1600" b="0" i="0" u="none" strike="noStrike" cap="none">
                <a:solidFill>
                  <a:schemeClr val="dk1"/>
                </a:solidFill>
                <a:latin typeface="Tahoma"/>
                <a:ea typeface="Tahoma"/>
                <a:cs typeface="Tahoma"/>
                <a:sym typeface="Tahoma"/>
              </a:defRPr>
            </a:lvl2pPr>
            <a:lvl3pPr marL="0" marR="0" lvl="2" indent="0" algn="l" rtl="0">
              <a:lnSpc>
                <a:spcPct val="100000"/>
              </a:lnSpc>
              <a:spcBef>
                <a:spcPts val="0"/>
              </a:spcBef>
              <a:spcAft>
                <a:spcPts val="0"/>
              </a:spcAft>
              <a:buClr>
                <a:srgbClr val="000000"/>
              </a:buClr>
              <a:buSzPts val="1600"/>
              <a:buFont typeface="Arial"/>
              <a:buNone/>
              <a:defRPr sz="1600" b="0" i="0" u="none" strike="noStrike" cap="none">
                <a:solidFill>
                  <a:schemeClr val="dk1"/>
                </a:solidFill>
                <a:latin typeface="Tahoma"/>
                <a:ea typeface="Tahoma"/>
                <a:cs typeface="Tahoma"/>
                <a:sym typeface="Tahoma"/>
              </a:defRPr>
            </a:lvl3pPr>
            <a:lvl4pPr marL="0" marR="0" lvl="3" indent="0" algn="l" rtl="0">
              <a:lnSpc>
                <a:spcPct val="100000"/>
              </a:lnSpc>
              <a:spcBef>
                <a:spcPts val="0"/>
              </a:spcBef>
              <a:spcAft>
                <a:spcPts val="0"/>
              </a:spcAft>
              <a:buClr>
                <a:srgbClr val="000000"/>
              </a:buClr>
              <a:buSzPts val="1600"/>
              <a:buFont typeface="Arial"/>
              <a:buNone/>
              <a:defRPr sz="1600" b="0" i="0" u="none" strike="noStrike" cap="none">
                <a:solidFill>
                  <a:schemeClr val="dk1"/>
                </a:solidFill>
                <a:latin typeface="Tahoma"/>
                <a:ea typeface="Tahoma"/>
                <a:cs typeface="Tahoma"/>
                <a:sym typeface="Tahoma"/>
              </a:defRPr>
            </a:lvl4pPr>
            <a:lvl5pPr marL="0" marR="0" lvl="4" indent="0" algn="l" rtl="0">
              <a:lnSpc>
                <a:spcPct val="100000"/>
              </a:lnSpc>
              <a:spcBef>
                <a:spcPts val="0"/>
              </a:spcBef>
              <a:spcAft>
                <a:spcPts val="0"/>
              </a:spcAft>
              <a:buClr>
                <a:srgbClr val="000000"/>
              </a:buClr>
              <a:buSzPts val="1600"/>
              <a:buFont typeface="Arial"/>
              <a:buNone/>
              <a:defRPr sz="1600" b="0" i="0" u="none" strike="noStrike" cap="none">
                <a:solidFill>
                  <a:schemeClr val="dk1"/>
                </a:solidFill>
                <a:latin typeface="Tahoma"/>
                <a:ea typeface="Tahoma"/>
                <a:cs typeface="Tahoma"/>
                <a:sym typeface="Tahoma"/>
              </a:defRPr>
            </a:lvl5pPr>
            <a:lvl6pPr marL="0" marR="0" lvl="5" indent="0" algn="l" rtl="0">
              <a:lnSpc>
                <a:spcPct val="100000"/>
              </a:lnSpc>
              <a:spcBef>
                <a:spcPts val="0"/>
              </a:spcBef>
              <a:spcAft>
                <a:spcPts val="0"/>
              </a:spcAft>
              <a:buClr>
                <a:srgbClr val="000000"/>
              </a:buClr>
              <a:buSzPts val="1600"/>
              <a:buFont typeface="Arial"/>
              <a:buNone/>
              <a:defRPr sz="1600" b="0" i="0" u="none" strike="noStrike" cap="none">
                <a:solidFill>
                  <a:schemeClr val="dk1"/>
                </a:solidFill>
                <a:latin typeface="Tahoma"/>
                <a:ea typeface="Tahoma"/>
                <a:cs typeface="Tahoma"/>
                <a:sym typeface="Tahoma"/>
              </a:defRPr>
            </a:lvl6pPr>
            <a:lvl7pPr marL="0" marR="0" lvl="6" indent="0" algn="l" rtl="0">
              <a:lnSpc>
                <a:spcPct val="100000"/>
              </a:lnSpc>
              <a:spcBef>
                <a:spcPts val="0"/>
              </a:spcBef>
              <a:spcAft>
                <a:spcPts val="0"/>
              </a:spcAft>
              <a:buClr>
                <a:srgbClr val="000000"/>
              </a:buClr>
              <a:buSzPts val="1600"/>
              <a:buFont typeface="Arial"/>
              <a:buNone/>
              <a:defRPr sz="1600" b="0" i="0" u="none" strike="noStrike" cap="none">
                <a:solidFill>
                  <a:schemeClr val="dk1"/>
                </a:solidFill>
                <a:latin typeface="Tahoma"/>
                <a:ea typeface="Tahoma"/>
                <a:cs typeface="Tahoma"/>
                <a:sym typeface="Tahoma"/>
              </a:defRPr>
            </a:lvl7pPr>
            <a:lvl8pPr marL="0" marR="0" lvl="7" indent="0" algn="l" rtl="0">
              <a:lnSpc>
                <a:spcPct val="100000"/>
              </a:lnSpc>
              <a:spcBef>
                <a:spcPts val="0"/>
              </a:spcBef>
              <a:spcAft>
                <a:spcPts val="0"/>
              </a:spcAft>
              <a:buClr>
                <a:srgbClr val="000000"/>
              </a:buClr>
              <a:buSzPts val="1600"/>
              <a:buFont typeface="Arial"/>
              <a:buNone/>
              <a:defRPr sz="1600" b="0" i="0" u="none" strike="noStrike" cap="none">
                <a:solidFill>
                  <a:schemeClr val="dk1"/>
                </a:solidFill>
                <a:latin typeface="Tahoma"/>
                <a:ea typeface="Tahoma"/>
                <a:cs typeface="Tahoma"/>
                <a:sym typeface="Tahoma"/>
              </a:defRPr>
            </a:lvl8pPr>
            <a:lvl9pPr marL="0" marR="0" lvl="8" indent="0" algn="l" rtl="0">
              <a:lnSpc>
                <a:spcPct val="100000"/>
              </a:lnSpc>
              <a:spcBef>
                <a:spcPts val="0"/>
              </a:spcBef>
              <a:spcAft>
                <a:spcPts val="0"/>
              </a:spcAft>
              <a:buClr>
                <a:srgbClr val="000000"/>
              </a:buClr>
              <a:buSzPts val="1600"/>
              <a:buFont typeface="Arial"/>
              <a:buNone/>
              <a:defRPr sz="1600" b="0" i="0" u="none" strike="noStrike" cap="none">
                <a:solidFill>
                  <a:schemeClr val="dk1"/>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165"/>
        <p:cNvGrpSpPr/>
        <p:nvPr/>
      </p:nvGrpSpPr>
      <p:grpSpPr>
        <a:xfrm>
          <a:off x="0" y="0"/>
          <a:ext cx="0" cy="0"/>
          <a:chOff x="0" y="0"/>
          <a:chExt cx="0" cy="0"/>
        </a:xfrm>
      </p:grpSpPr>
      <p:sp>
        <p:nvSpPr>
          <p:cNvPr id="1166" name="Google Shape;1166;p92"/>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t" anchorCtr="0">
            <a:noAutofit/>
          </a:bodyPr>
          <a:lstStyle>
            <a:lvl1pPr marR="0" lvl="0"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1pPr>
            <a:lvl2pPr marR="0" lvl="1"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2pPr>
            <a:lvl3pPr marR="0" lvl="2"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3pPr>
            <a:lvl4pPr marR="0" lvl="3"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4pPr>
            <a:lvl5pPr marR="0" lvl="4"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5pPr>
            <a:lvl6pPr marR="0" lvl="5"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6pPr>
            <a:lvl7pPr marR="0" lvl="6"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7pPr>
            <a:lvl8pPr marR="0" lvl="7"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8pPr>
            <a:lvl9pPr marR="0" lvl="8"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9pPr>
          </a:lstStyle>
          <a:p>
            <a:endParaRPr/>
          </a:p>
        </p:txBody>
      </p:sp>
      <p:sp>
        <p:nvSpPr>
          <p:cNvPr id="1167" name="Google Shape;1167;p92"/>
          <p:cNvSpPr txBox="1">
            <a:spLocks noGrp="1"/>
          </p:cNvSpPr>
          <p:nvPr>
            <p:ph type="body" idx="1"/>
          </p:nvPr>
        </p:nvSpPr>
        <p:spPr>
          <a:xfrm rot="5400000">
            <a:off x="2309019" y="-251618"/>
            <a:ext cx="4525963" cy="8229600"/>
          </a:xfrm>
          <a:prstGeom prst="rect">
            <a:avLst/>
          </a:prstGeom>
          <a:noFill/>
          <a:ln>
            <a:noFill/>
          </a:ln>
        </p:spPr>
        <p:txBody>
          <a:bodyPr spcFirstLastPara="1" wrap="square" lIns="91425" tIns="45700" rIns="91425" bIns="45700" anchor="t" anchorCtr="0">
            <a:no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168" name="Google Shape;1168;p9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1pPr>
            <a:lvl2pPr marR="0" lvl="1"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2pPr>
            <a:lvl3pPr marR="0" lvl="2"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3pPr>
            <a:lvl4pPr marR="0" lvl="3"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4pPr>
            <a:lvl5pPr marR="0" lvl="4"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5pPr>
            <a:lvl6pPr marR="0" lvl="5"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6pPr>
            <a:lvl7pPr marR="0" lvl="6"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7pPr>
            <a:lvl8pPr marR="0" lvl="7"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8pPr>
            <a:lvl9pPr marR="0" lvl="8"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9pPr>
          </a:lstStyle>
          <a:p>
            <a:endParaRPr/>
          </a:p>
        </p:txBody>
      </p:sp>
      <p:sp>
        <p:nvSpPr>
          <p:cNvPr id="1169" name="Google Shape;1169;p9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1pPr>
            <a:lvl2pPr marR="0" lvl="1"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2pPr>
            <a:lvl3pPr marR="0" lvl="2"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3pPr>
            <a:lvl4pPr marR="0" lvl="3"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4pPr>
            <a:lvl5pPr marR="0" lvl="4"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5pPr>
            <a:lvl6pPr marR="0" lvl="5"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6pPr>
            <a:lvl7pPr marR="0" lvl="6"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7pPr>
            <a:lvl8pPr marR="0" lvl="7"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8pPr>
            <a:lvl9pPr marR="0" lvl="8"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9pPr>
          </a:lstStyle>
          <a:p>
            <a:endParaRPr/>
          </a:p>
        </p:txBody>
      </p:sp>
      <p:sp>
        <p:nvSpPr>
          <p:cNvPr id="1170" name="Google Shape;1170;p9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600"/>
              <a:buFont typeface="Arial"/>
              <a:buNone/>
              <a:defRPr sz="1600" b="0" i="0" u="none" strike="noStrike" cap="none">
                <a:solidFill>
                  <a:schemeClr val="dk1"/>
                </a:solidFill>
                <a:latin typeface="Tahoma"/>
                <a:ea typeface="Tahoma"/>
                <a:cs typeface="Tahoma"/>
                <a:sym typeface="Tahoma"/>
              </a:defRPr>
            </a:lvl1pPr>
            <a:lvl2pPr marL="0" marR="0" lvl="1" indent="0" algn="l" rtl="0">
              <a:lnSpc>
                <a:spcPct val="100000"/>
              </a:lnSpc>
              <a:spcBef>
                <a:spcPts val="0"/>
              </a:spcBef>
              <a:spcAft>
                <a:spcPts val="0"/>
              </a:spcAft>
              <a:buClr>
                <a:srgbClr val="000000"/>
              </a:buClr>
              <a:buSzPts val="1600"/>
              <a:buFont typeface="Arial"/>
              <a:buNone/>
              <a:defRPr sz="1600" b="0" i="0" u="none" strike="noStrike" cap="none">
                <a:solidFill>
                  <a:schemeClr val="dk1"/>
                </a:solidFill>
                <a:latin typeface="Tahoma"/>
                <a:ea typeface="Tahoma"/>
                <a:cs typeface="Tahoma"/>
                <a:sym typeface="Tahoma"/>
              </a:defRPr>
            </a:lvl2pPr>
            <a:lvl3pPr marL="0" marR="0" lvl="2" indent="0" algn="l" rtl="0">
              <a:lnSpc>
                <a:spcPct val="100000"/>
              </a:lnSpc>
              <a:spcBef>
                <a:spcPts val="0"/>
              </a:spcBef>
              <a:spcAft>
                <a:spcPts val="0"/>
              </a:spcAft>
              <a:buClr>
                <a:srgbClr val="000000"/>
              </a:buClr>
              <a:buSzPts val="1600"/>
              <a:buFont typeface="Arial"/>
              <a:buNone/>
              <a:defRPr sz="1600" b="0" i="0" u="none" strike="noStrike" cap="none">
                <a:solidFill>
                  <a:schemeClr val="dk1"/>
                </a:solidFill>
                <a:latin typeface="Tahoma"/>
                <a:ea typeface="Tahoma"/>
                <a:cs typeface="Tahoma"/>
                <a:sym typeface="Tahoma"/>
              </a:defRPr>
            </a:lvl3pPr>
            <a:lvl4pPr marL="0" marR="0" lvl="3" indent="0" algn="l" rtl="0">
              <a:lnSpc>
                <a:spcPct val="100000"/>
              </a:lnSpc>
              <a:spcBef>
                <a:spcPts val="0"/>
              </a:spcBef>
              <a:spcAft>
                <a:spcPts val="0"/>
              </a:spcAft>
              <a:buClr>
                <a:srgbClr val="000000"/>
              </a:buClr>
              <a:buSzPts val="1600"/>
              <a:buFont typeface="Arial"/>
              <a:buNone/>
              <a:defRPr sz="1600" b="0" i="0" u="none" strike="noStrike" cap="none">
                <a:solidFill>
                  <a:schemeClr val="dk1"/>
                </a:solidFill>
                <a:latin typeface="Tahoma"/>
                <a:ea typeface="Tahoma"/>
                <a:cs typeface="Tahoma"/>
                <a:sym typeface="Tahoma"/>
              </a:defRPr>
            </a:lvl4pPr>
            <a:lvl5pPr marL="0" marR="0" lvl="4" indent="0" algn="l" rtl="0">
              <a:lnSpc>
                <a:spcPct val="100000"/>
              </a:lnSpc>
              <a:spcBef>
                <a:spcPts val="0"/>
              </a:spcBef>
              <a:spcAft>
                <a:spcPts val="0"/>
              </a:spcAft>
              <a:buClr>
                <a:srgbClr val="000000"/>
              </a:buClr>
              <a:buSzPts val="1600"/>
              <a:buFont typeface="Arial"/>
              <a:buNone/>
              <a:defRPr sz="1600" b="0" i="0" u="none" strike="noStrike" cap="none">
                <a:solidFill>
                  <a:schemeClr val="dk1"/>
                </a:solidFill>
                <a:latin typeface="Tahoma"/>
                <a:ea typeface="Tahoma"/>
                <a:cs typeface="Tahoma"/>
                <a:sym typeface="Tahoma"/>
              </a:defRPr>
            </a:lvl5pPr>
            <a:lvl6pPr marL="0" marR="0" lvl="5" indent="0" algn="l" rtl="0">
              <a:lnSpc>
                <a:spcPct val="100000"/>
              </a:lnSpc>
              <a:spcBef>
                <a:spcPts val="0"/>
              </a:spcBef>
              <a:spcAft>
                <a:spcPts val="0"/>
              </a:spcAft>
              <a:buClr>
                <a:srgbClr val="000000"/>
              </a:buClr>
              <a:buSzPts val="1600"/>
              <a:buFont typeface="Arial"/>
              <a:buNone/>
              <a:defRPr sz="1600" b="0" i="0" u="none" strike="noStrike" cap="none">
                <a:solidFill>
                  <a:schemeClr val="dk1"/>
                </a:solidFill>
                <a:latin typeface="Tahoma"/>
                <a:ea typeface="Tahoma"/>
                <a:cs typeface="Tahoma"/>
                <a:sym typeface="Tahoma"/>
              </a:defRPr>
            </a:lvl6pPr>
            <a:lvl7pPr marL="0" marR="0" lvl="6" indent="0" algn="l" rtl="0">
              <a:lnSpc>
                <a:spcPct val="100000"/>
              </a:lnSpc>
              <a:spcBef>
                <a:spcPts val="0"/>
              </a:spcBef>
              <a:spcAft>
                <a:spcPts val="0"/>
              </a:spcAft>
              <a:buClr>
                <a:srgbClr val="000000"/>
              </a:buClr>
              <a:buSzPts val="1600"/>
              <a:buFont typeface="Arial"/>
              <a:buNone/>
              <a:defRPr sz="1600" b="0" i="0" u="none" strike="noStrike" cap="none">
                <a:solidFill>
                  <a:schemeClr val="dk1"/>
                </a:solidFill>
                <a:latin typeface="Tahoma"/>
                <a:ea typeface="Tahoma"/>
                <a:cs typeface="Tahoma"/>
                <a:sym typeface="Tahoma"/>
              </a:defRPr>
            </a:lvl7pPr>
            <a:lvl8pPr marL="0" marR="0" lvl="7" indent="0" algn="l" rtl="0">
              <a:lnSpc>
                <a:spcPct val="100000"/>
              </a:lnSpc>
              <a:spcBef>
                <a:spcPts val="0"/>
              </a:spcBef>
              <a:spcAft>
                <a:spcPts val="0"/>
              </a:spcAft>
              <a:buClr>
                <a:srgbClr val="000000"/>
              </a:buClr>
              <a:buSzPts val="1600"/>
              <a:buFont typeface="Arial"/>
              <a:buNone/>
              <a:defRPr sz="1600" b="0" i="0" u="none" strike="noStrike" cap="none">
                <a:solidFill>
                  <a:schemeClr val="dk1"/>
                </a:solidFill>
                <a:latin typeface="Tahoma"/>
                <a:ea typeface="Tahoma"/>
                <a:cs typeface="Tahoma"/>
                <a:sym typeface="Tahoma"/>
              </a:defRPr>
            </a:lvl8pPr>
            <a:lvl9pPr marL="0" marR="0" lvl="8" indent="0" algn="l" rtl="0">
              <a:lnSpc>
                <a:spcPct val="100000"/>
              </a:lnSpc>
              <a:spcBef>
                <a:spcPts val="0"/>
              </a:spcBef>
              <a:spcAft>
                <a:spcPts val="0"/>
              </a:spcAft>
              <a:buClr>
                <a:srgbClr val="000000"/>
              </a:buClr>
              <a:buSzPts val="1600"/>
              <a:buFont typeface="Arial"/>
              <a:buNone/>
              <a:defRPr sz="1600" b="0" i="0" u="none" strike="noStrike" cap="none">
                <a:solidFill>
                  <a:schemeClr val="dk1"/>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171"/>
        <p:cNvGrpSpPr/>
        <p:nvPr/>
      </p:nvGrpSpPr>
      <p:grpSpPr>
        <a:xfrm>
          <a:off x="0" y="0"/>
          <a:ext cx="0" cy="0"/>
          <a:chOff x="0" y="0"/>
          <a:chExt cx="0" cy="0"/>
        </a:xfrm>
      </p:grpSpPr>
      <p:sp>
        <p:nvSpPr>
          <p:cNvPr id="1172" name="Google Shape;1172;p93"/>
          <p:cNvSpPr txBox="1">
            <a:spLocks noGrp="1"/>
          </p:cNvSpPr>
          <p:nvPr>
            <p:ph type="title"/>
          </p:nvPr>
        </p:nvSpPr>
        <p:spPr>
          <a:xfrm rot="5400000">
            <a:off x="4732338" y="2171701"/>
            <a:ext cx="5851525" cy="2057400"/>
          </a:xfrm>
          <a:prstGeom prst="rect">
            <a:avLst/>
          </a:prstGeom>
          <a:noFill/>
          <a:ln>
            <a:noFill/>
          </a:ln>
        </p:spPr>
        <p:txBody>
          <a:bodyPr spcFirstLastPara="1" wrap="square" lIns="91425" tIns="45700" rIns="91425" bIns="45700" anchor="t" anchorCtr="0">
            <a:noAutofit/>
          </a:bodyPr>
          <a:lstStyle>
            <a:lvl1pPr marR="0" lvl="0"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1pPr>
            <a:lvl2pPr marR="0" lvl="1"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2pPr>
            <a:lvl3pPr marR="0" lvl="2"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3pPr>
            <a:lvl4pPr marR="0" lvl="3"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4pPr>
            <a:lvl5pPr marR="0" lvl="4"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5pPr>
            <a:lvl6pPr marR="0" lvl="5"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6pPr>
            <a:lvl7pPr marR="0" lvl="6"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7pPr>
            <a:lvl8pPr marR="0" lvl="7"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8pPr>
            <a:lvl9pPr marR="0" lvl="8"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9pPr>
          </a:lstStyle>
          <a:p>
            <a:endParaRPr/>
          </a:p>
        </p:txBody>
      </p:sp>
      <p:sp>
        <p:nvSpPr>
          <p:cNvPr id="1173" name="Google Shape;1173;p93"/>
          <p:cNvSpPr txBox="1">
            <a:spLocks noGrp="1"/>
          </p:cNvSpPr>
          <p:nvPr>
            <p:ph type="body" idx="1"/>
          </p:nvPr>
        </p:nvSpPr>
        <p:spPr>
          <a:xfrm rot="5400000">
            <a:off x="541338" y="190500"/>
            <a:ext cx="5851525" cy="6019800"/>
          </a:xfrm>
          <a:prstGeom prst="rect">
            <a:avLst/>
          </a:prstGeom>
          <a:noFill/>
          <a:ln>
            <a:noFill/>
          </a:ln>
        </p:spPr>
        <p:txBody>
          <a:bodyPr spcFirstLastPara="1" wrap="square" lIns="91425" tIns="45700" rIns="91425" bIns="45700" anchor="t" anchorCtr="0">
            <a:no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174" name="Google Shape;1174;p9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1pPr>
            <a:lvl2pPr marR="0" lvl="1"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2pPr>
            <a:lvl3pPr marR="0" lvl="2"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3pPr>
            <a:lvl4pPr marR="0" lvl="3"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4pPr>
            <a:lvl5pPr marR="0" lvl="4"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5pPr>
            <a:lvl6pPr marR="0" lvl="5"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6pPr>
            <a:lvl7pPr marR="0" lvl="6"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7pPr>
            <a:lvl8pPr marR="0" lvl="7"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8pPr>
            <a:lvl9pPr marR="0" lvl="8"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9pPr>
          </a:lstStyle>
          <a:p>
            <a:endParaRPr/>
          </a:p>
        </p:txBody>
      </p:sp>
      <p:sp>
        <p:nvSpPr>
          <p:cNvPr id="1175" name="Google Shape;1175;p9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1pPr>
            <a:lvl2pPr marR="0" lvl="1"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2pPr>
            <a:lvl3pPr marR="0" lvl="2"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3pPr>
            <a:lvl4pPr marR="0" lvl="3"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4pPr>
            <a:lvl5pPr marR="0" lvl="4"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5pPr>
            <a:lvl6pPr marR="0" lvl="5"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6pPr>
            <a:lvl7pPr marR="0" lvl="6"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7pPr>
            <a:lvl8pPr marR="0" lvl="7"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8pPr>
            <a:lvl9pPr marR="0" lvl="8"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9pPr>
          </a:lstStyle>
          <a:p>
            <a:endParaRPr/>
          </a:p>
        </p:txBody>
      </p:sp>
      <p:sp>
        <p:nvSpPr>
          <p:cNvPr id="1176" name="Google Shape;1176;p9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600"/>
              <a:buFont typeface="Arial"/>
              <a:buNone/>
              <a:defRPr sz="1600" b="0" i="0" u="none" strike="noStrike" cap="none">
                <a:solidFill>
                  <a:schemeClr val="dk1"/>
                </a:solidFill>
                <a:latin typeface="Tahoma"/>
                <a:ea typeface="Tahoma"/>
                <a:cs typeface="Tahoma"/>
                <a:sym typeface="Tahoma"/>
              </a:defRPr>
            </a:lvl1pPr>
            <a:lvl2pPr marL="0" marR="0" lvl="1" indent="0" algn="l" rtl="0">
              <a:lnSpc>
                <a:spcPct val="100000"/>
              </a:lnSpc>
              <a:spcBef>
                <a:spcPts val="0"/>
              </a:spcBef>
              <a:spcAft>
                <a:spcPts val="0"/>
              </a:spcAft>
              <a:buClr>
                <a:srgbClr val="000000"/>
              </a:buClr>
              <a:buSzPts val="1600"/>
              <a:buFont typeface="Arial"/>
              <a:buNone/>
              <a:defRPr sz="1600" b="0" i="0" u="none" strike="noStrike" cap="none">
                <a:solidFill>
                  <a:schemeClr val="dk1"/>
                </a:solidFill>
                <a:latin typeface="Tahoma"/>
                <a:ea typeface="Tahoma"/>
                <a:cs typeface="Tahoma"/>
                <a:sym typeface="Tahoma"/>
              </a:defRPr>
            </a:lvl2pPr>
            <a:lvl3pPr marL="0" marR="0" lvl="2" indent="0" algn="l" rtl="0">
              <a:lnSpc>
                <a:spcPct val="100000"/>
              </a:lnSpc>
              <a:spcBef>
                <a:spcPts val="0"/>
              </a:spcBef>
              <a:spcAft>
                <a:spcPts val="0"/>
              </a:spcAft>
              <a:buClr>
                <a:srgbClr val="000000"/>
              </a:buClr>
              <a:buSzPts val="1600"/>
              <a:buFont typeface="Arial"/>
              <a:buNone/>
              <a:defRPr sz="1600" b="0" i="0" u="none" strike="noStrike" cap="none">
                <a:solidFill>
                  <a:schemeClr val="dk1"/>
                </a:solidFill>
                <a:latin typeface="Tahoma"/>
                <a:ea typeface="Tahoma"/>
                <a:cs typeface="Tahoma"/>
                <a:sym typeface="Tahoma"/>
              </a:defRPr>
            </a:lvl3pPr>
            <a:lvl4pPr marL="0" marR="0" lvl="3" indent="0" algn="l" rtl="0">
              <a:lnSpc>
                <a:spcPct val="100000"/>
              </a:lnSpc>
              <a:spcBef>
                <a:spcPts val="0"/>
              </a:spcBef>
              <a:spcAft>
                <a:spcPts val="0"/>
              </a:spcAft>
              <a:buClr>
                <a:srgbClr val="000000"/>
              </a:buClr>
              <a:buSzPts val="1600"/>
              <a:buFont typeface="Arial"/>
              <a:buNone/>
              <a:defRPr sz="1600" b="0" i="0" u="none" strike="noStrike" cap="none">
                <a:solidFill>
                  <a:schemeClr val="dk1"/>
                </a:solidFill>
                <a:latin typeface="Tahoma"/>
                <a:ea typeface="Tahoma"/>
                <a:cs typeface="Tahoma"/>
                <a:sym typeface="Tahoma"/>
              </a:defRPr>
            </a:lvl4pPr>
            <a:lvl5pPr marL="0" marR="0" lvl="4" indent="0" algn="l" rtl="0">
              <a:lnSpc>
                <a:spcPct val="100000"/>
              </a:lnSpc>
              <a:spcBef>
                <a:spcPts val="0"/>
              </a:spcBef>
              <a:spcAft>
                <a:spcPts val="0"/>
              </a:spcAft>
              <a:buClr>
                <a:srgbClr val="000000"/>
              </a:buClr>
              <a:buSzPts val="1600"/>
              <a:buFont typeface="Arial"/>
              <a:buNone/>
              <a:defRPr sz="1600" b="0" i="0" u="none" strike="noStrike" cap="none">
                <a:solidFill>
                  <a:schemeClr val="dk1"/>
                </a:solidFill>
                <a:latin typeface="Tahoma"/>
                <a:ea typeface="Tahoma"/>
                <a:cs typeface="Tahoma"/>
                <a:sym typeface="Tahoma"/>
              </a:defRPr>
            </a:lvl5pPr>
            <a:lvl6pPr marL="0" marR="0" lvl="5" indent="0" algn="l" rtl="0">
              <a:lnSpc>
                <a:spcPct val="100000"/>
              </a:lnSpc>
              <a:spcBef>
                <a:spcPts val="0"/>
              </a:spcBef>
              <a:spcAft>
                <a:spcPts val="0"/>
              </a:spcAft>
              <a:buClr>
                <a:srgbClr val="000000"/>
              </a:buClr>
              <a:buSzPts val="1600"/>
              <a:buFont typeface="Arial"/>
              <a:buNone/>
              <a:defRPr sz="1600" b="0" i="0" u="none" strike="noStrike" cap="none">
                <a:solidFill>
                  <a:schemeClr val="dk1"/>
                </a:solidFill>
                <a:latin typeface="Tahoma"/>
                <a:ea typeface="Tahoma"/>
                <a:cs typeface="Tahoma"/>
                <a:sym typeface="Tahoma"/>
              </a:defRPr>
            </a:lvl6pPr>
            <a:lvl7pPr marL="0" marR="0" lvl="6" indent="0" algn="l" rtl="0">
              <a:lnSpc>
                <a:spcPct val="100000"/>
              </a:lnSpc>
              <a:spcBef>
                <a:spcPts val="0"/>
              </a:spcBef>
              <a:spcAft>
                <a:spcPts val="0"/>
              </a:spcAft>
              <a:buClr>
                <a:srgbClr val="000000"/>
              </a:buClr>
              <a:buSzPts val="1600"/>
              <a:buFont typeface="Arial"/>
              <a:buNone/>
              <a:defRPr sz="1600" b="0" i="0" u="none" strike="noStrike" cap="none">
                <a:solidFill>
                  <a:schemeClr val="dk1"/>
                </a:solidFill>
                <a:latin typeface="Tahoma"/>
                <a:ea typeface="Tahoma"/>
                <a:cs typeface="Tahoma"/>
                <a:sym typeface="Tahoma"/>
              </a:defRPr>
            </a:lvl7pPr>
            <a:lvl8pPr marL="0" marR="0" lvl="7" indent="0" algn="l" rtl="0">
              <a:lnSpc>
                <a:spcPct val="100000"/>
              </a:lnSpc>
              <a:spcBef>
                <a:spcPts val="0"/>
              </a:spcBef>
              <a:spcAft>
                <a:spcPts val="0"/>
              </a:spcAft>
              <a:buClr>
                <a:srgbClr val="000000"/>
              </a:buClr>
              <a:buSzPts val="1600"/>
              <a:buFont typeface="Arial"/>
              <a:buNone/>
              <a:defRPr sz="1600" b="0" i="0" u="none" strike="noStrike" cap="none">
                <a:solidFill>
                  <a:schemeClr val="dk1"/>
                </a:solidFill>
                <a:latin typeface="Tahoma"/>
                <a:ea typeface="Tahoma"/>
                <a:cs typeface="Tahoma"/>
                <a:sym typeface="Tahoma"/>
              </a:defRPr>
            </a:lvl8pPr>
            <a:lvl9pPr marL="0" marR="0" lvl="8" indent="0" algn="l" rtl="0">
              <a:lnSpc>
                <a:spcPct val="100000"/>
              </a:lnSpc>
              <a:spcBef>
                <a:spcPts val="0"/>
              </a:spcBef>
              <a:spcAft>
                <a:spcPts val="0"/>
              </a:spcAft>
              <a:buClr>
                <a:srgbClr val="000000"/>
              </a:buClr>
              <a:buSzPts val="1600"/>
              <a:buFont typeface="Arial"/>
              <a:buNone/>
              <a:defRPr sz="1600" b="0" i="0" u="none" strike="noStrike" cap="none">
                <a:solidFill>
                  <a:schemeClr val="dk1"/>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1183"/>
        <p:cNvGrpSpPr/>
        <p:nvPr/>
      </p:nvGrpSpPr>
      <p:grpSpPr>
        <a:xfrm>
          <a:off x="0" y="0"/>
          <a:ext cx="0" cy="0"/>
          <a:chOff x="0" y="0"/>
          <a:chExt cx="0" cy="0"/>
        </a:xfrm>
      </p:grpSpPr>
      <p:grpSp>
        <p:nvGrpSpPr>
          <p:cNvPr id="1184" name="Google Shape;1184;p68"/>
          <p:cNvGrpSpPr/>
          <p:nvPr/>
        </p:nvGrpSpPr>
        <p:grpSpPr>
          <a:xfrm>
            <a:off x="0" y="1295400"/>
            <a:ext cx="7010400" cy="46038"/>
            <a:chOff x="1905000" y="6553200"/>
            <a:chExt cx="7010400" cy="45719"/>
          </a:xfrm>
        </p:grpSpPr>
        <p:sp>
          <p:nvSpPr>
            <p:cNvPr id="1185" name="Google Shape;1185;p68"/>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1186" name="Google Shape;1186;p68"/>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1187" name="Google Shape;1187;p68"/>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grpSp>
      <p:grpSp>
        <p:nvGrpSpPr>
          <p:cNvPr id="1188" name="Google Shape;1188;p68"/>
          <p:cNvGrpSpPr/>
          <p:nvPr/>
        </p:nvGrpSpPr>
        <p:grpSpPr>
          <a:xfrm>
            <a:off x="2133600" y="6553200"/>
            <a:ext cx="7010400" cy="46038"/>
            <a:chOff x="1905000" y="6553200"/>
            <a:chExt cx="7010400" cy="45719"/>
          </a:xfrm>
        </p:grpSpPr>
        <p:sp>
          <p:nvSpPr>
            <p:cNvPr id="1189" name="Google Shape;1189;p68"/>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1190" name="Google Shape;1190;p68"/>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1191" name="Google Shape;1191;p68"/>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grpSp>
      <p:pic>
        <p:nvPicPr>
          <p:cNvPr id="1192" name="Google Shape;1192;p68" descr="Picture 7.png"/>
          <p:cNvPicPr preferRelativeResize="0"/>
          <p:nvPr/>
        </p:nvPicPr>
        <p:blipFill rotWithShape="1">
          <a:blip r:embed="rId2">
            <a:alphaModFix/>
          </a:blip>
          <a:srcRect l="1923" b="5334"/>
          <a:stretch/>
        </p:blipFill>
        <p:spPr>
          <a:xfrm>
            <a:off x="6629400" y="0"/>
            <a:ext cx="2193925" cy="692150"/>
          </a:xfrm>
          <a:prstGeom prst="rect">
            <a:avLst/>
          </a:prstGeom>
          <a:noFill/>
          <a:ln>
            <a:noFill/>
          </a:ln>
        </p:spPr>
      </p:pic>
      <p:sp>
        <p:nvSpPr>
          <p:cNvPr id="1193" name="Google Shape;1193;p68"/>
          <p:cNvSpPr txBox="1"/>
          <p:nvPr/>
        </p:nvSpPr>
        <p:spPr>
          <a:xfrm>
            <a:off x="3276600" y="6596063"/>
            <a:ext cx="5867400" cy="261937"/>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101141"/>
              </a:buClr>
              <a:buSzPts val="1100"/>
              <a:buFont typeface="Arial"/>
              <a:buNone/>
            </a:pPr>
            <a:r>
              <a:rPr lang="en-US" sz="1100" b="1" i="0" u="none" strike="noStrike" cap="none">
                <a:solidFill>
                  <a:srgbClr val="101141"/>
                </a:solidFill>
                <a:latin typeface="Arial"/>
                <a:ea typeface="Arial"/>
                <a:cs typeface="Arial"/>
                <a:sym typeface="Arial"/>
              </a:rPr>
              <a:t>BITS </a:t>
            </a:r>
            <a:r>
              <a:rPr lang="en-US" sz="1100" b="0" i="0" u="none" strike="noStrike" cap="none">
                <a:solidFill>
                  <a:srgbClr val="101141"/>
                </a:solidFill>
                <a:latin typeface="Arial"/>
                <a:ea typeface="Arial"/>
                <a:cs typeface="Arial"/>
                <a:sym typeface="Arial"/>
              </a:rPr>
              <a:t>Pilani, Deemed to be University under Section 3 of UGC Act, 1956</a:t>
            </a:r>
            <a:endParaRPr sz="1400" b="0" i="0" u="none" strike="noStrike" cap="none">
              <a:solidFill>
                <a:srgbClr val="000000"/>
              </a:solidFill>
              <a:latin typeface="Arial"/>
              <a:ea typeface="Arial"/>
              <a:cs typeface="Arial"/>
              <a:sym typeface="Arial"/>
            </a:endParaRPr>
          </a:p>
        </p:txBody>
      </p:sp>
      <p:sp>
        <p:nvSpPr>
          <p:cNvPr id="1194" name="Google Shape;1194;p68"/>
          <p:cNvSpPr txBox="1">
            <a:spLocks noGrp="1"/>
          </p:cNvSpPr>
          <p:nvPr>
            <p:ph type="body" idx="1"/>
          </p:nvPr>
        </p:nvSpPr>
        <p:spPr>
          <a:xfrm>
            <a:off x="304800" y="152400"/>
            <a:ext cx="6324600" cy="11430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0"/>
              </a:spcBef>
              <a:spcAft>
                <a:spcPts val="0"/>
              </a:spcAft>
              <a:buClr>
                <a:schemeClr val="dk1"/>
              </a:buClr>
              <a:buSzPts val="3600"/>
              <a:buNone/>
              <a:defRPr sz="3600" b="1">
                <a:latin typeface="Arial"/>
                <a:ea typeface="Arial"/>
                <a:cs typeface="Arial"/>
                <a:sym typeface="Arial"/>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72.xml"/><Relationship Id="rId13" Type="http://schemas.openxmlformats.org/officeDocument/2006/relationships/slideLayout" Target="../slideLayouts/slideLayout177.xml"/><Relationship Id="rId3" Type="http://schemas.openxmlformats.org/officeDocument/2006/relationships/slideLayout" Target="../slideLayouts/slideLayout167.xml"/><Relationship Id="rId7" Type="http://schemas.openxmlformats.org/officeDocument/2006/relationships/slideLayout" Target="../slideLayouts/slideLayout171.xml"/><Relationship Id="rId12" Type="http://schemas.openxmlformats.org/officeDocument/2006/relationships/slideLayout" Target="../slideLayouts/slideLayout176.xml"/><Relationship Id="rId2" Type="http://schemas.openxmlformats.org/officeDocument/2006/relationships/slideLayout" Target="../slideLayouts/slideLayout166.xml"/><Relationship Id="rId1" Type="http://schemas.openxmlformats.org/officeDocument/2006/relationships/slideLayout" Target="../slideLayouts/slideLayout165.xml"/><Relationship Id="rId6" Type="http://schemas.openxmlformats.org/officeDocument/2006/relationships/slideLayout" Target="../slideLayouts/slideLayout170.xml"/><Relationship Id="rId11" Type="http://schemas.openxmlformats.org/officeDocument/2006/relationships/slideLayout" Target="../slideLayouts/slideLayout175.xml"/><Relationship Id="rId5" Type="http://schemas.openxmlformats.org/officeDocument/2006/relationships/slideLayout" Target="../slideLayouts/slideLayout169.xml"/><Relationship Id="rId15" Type="http://schemas.openxmlformats.org/officeDocument/2006/relationships/image" Target="../media/image3.png"/><Relationship Id="rId10" Type="http://schemas.openxmlformats.org/officeDocument/2006/relationships/slideLayout" Target="../slideLayouts/slideLayout174.xml"/><Relationship Id="rId4" Type="http://schemas.openxmlformats.org/officeDocument/2006/relationships/slideLayout" Target="../slideLayouts/slideLayout168.xml"/><Relationship Id="rId9" Type="http://schemas.openxmlformats.org/officeDocument/2006/relationships/slideLayout" Target="../slideLayouts/slideLayout173.xml"/><Relationship Id="rId14" Type="http://schemas.openxmlformats.org/officeDocument/2006/relationships/theme" Target="../theme/theme1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theme" Target="../theme/theme2.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slideLayout" Target="../slideLayouts/slideLayout40.xml"/><Relationship Id="rId3" Type="http://schemas.openxmlformats.org/officeDocument/2006/relationships/slideLayout" Target="../slideLayouts/slideLayout30.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5" Type="http://schemas.openxmlformats.org/officeDocument/2006/relationships/slideLayout" Target="../slideLayouts/slideLayout32.xml"/><Relationship Id="rId15" Type="http://schemas.openxmlformats.org/officeDocument/2006/relationships/theme" Target="../theme/theme3.xml"/><Relationship Id="rId10" Type="http://schemas.openxmlformats.org/officeDocument/2006/relationships/slideLayout" Target="../slideLayouts/slideLayout37.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slideLayout" Target="../slideLayouts/slideLayout4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9.xml"/><Relationship Id="rId13" Type="http://schemas.openxmlformats.org/officeDocument/2006/relationships/slideLayout" Target="../slideLayouts/slideLayout54.xml"/><Relationship Id="rId3" Type="http://schemas.openxmlformats.org/officeDocument/2006/relationships/slideLayout" Target="../slideLayouts/slideLayout44.xml"/><Relationship Id="rId7" Type="http://schemas.openxmlformats.org/officeDocument/2006/relationships/slideLayout" Target="../slideLayouts/slideLayout48.xml"/><Relationship Id="rId12" Type="http://schemas.openxmlformats.org/officeDocument/2006/relationships/slideLayout" Target="../slideLayouts/slideLayout53.xml"/><Relationship Id="rId2" Type="http://schemas.openxmlformats.org/officeDocument/2006/relationships/slideLayout" Target="../slideLayouts/slideLayout43.xml"/><Relationship Id="rId1" Type="http://schemas.openxmlformats.org/officeDocument/2006/relationships/slideLayout" Target="../slideLayouts/slideLayout42.xml"/><Relationship Id="rId6" Type="http://schemas.openxmlformats.org/officeDocument/2006/relationships/slideLayout" Target="../slideLayouts/slideLayout47.xml"/><Relationship Id="rId11" Type="http://schemas.openxmlformats.org/officeDocument/2006/relationships/slideLayout" Target="../slideLayouts/slideLayout52.xml"/><Relationship Id="rId5" Type="http://schemas.openxmlformats.org/officeDocument/2006/relationships/slideLayout" Target="../slideLayouts/slideLayout46.xml"/><Relationship Id="rId10" Type="http://schemas.openxmlformats.org/officeDocument/2006/relationships/slideLayout" Target="../slideLayouts/slideLayout51.xml"/><Relationship Id="rId4" Type="http://schemas.openxmlformats.org/officeDocument/2006/relationships/slideLayout" Target="../slideLayouts/slideLayout45.xml"/><Relationship Id="rId9" Type="http://schemas.openxmlformats.org/officeDocument/2006/relationships/slideLayout" Target="../slideLayouts/slideLayout50.xml"/><Relationship Id="rId1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2.xml"/><Relationship Id="rId13" Type="http://schemas.openxmlformats.org/officeDocument/2006/relationships/slideLayout" Target="../slideLayouts/slideLayout67.xml"/><Relationship Id="rId18" Type="http://schemas.openxmlformats.org/officeDocument/2006/relationships/slideLayout" Target="../slideLayouts/slideLayout72.xml"/><Relationship Id="rId3" Type="http://schemas.openxmlformats.org/officeDocument/2006/relationships/slideLayout" Target="../slideLayouts/slideLayout57.xml"/><Relationship Id="rId7" Type="http://schemas.openxmlformats.org/officeDocument/2006/relationships/slideLayout" Target="../slideLayouts/slideLayout61.xml"/><Relationship Id="rId12" Type="http://schemas.openxmlformats.org/officeDocument/2006/relationships/slideLayout" Target="../slideLayouts/slideLayout66.xml"/><Relationship Id="rId17" Type="http://schemas.openxmlformats.org/officeDocument/2006/relationships/slideLayout" Target="../slideLayouts/slideLayout71.xml"/><Relationship Id="rId2" Type="http://schemas.openxmlformats.org/officeDocument/2006/relationships/slideLayout" Target="../slideLayouts/slideLayout56.xml"/><Relationship Id="rId16" Type="http://schemas.openxmlformats.org/officeDocument/2006/relationships/slideLayout" Target="../slideLayouts/slideLayout70.xml"/><Relationship Id="rId20" Type="http://schemas.openxmlformats.org/officeDocument/2006/relationships/theme" Target="../theme/theme5.xml"/><Relationship Id="rId1" Type="http://schemas.openxmlformats.org/officeDocument/2006/relationships/slideLayout" Target="../slideLayouts/slideLayout55.xml"/><Relationship Id="rId6" Type="http://schemas.openxmlformats.org/officeDocument/2006/relationships/slideLayout" Target="../slideLayouts/slideLayout60.xml"/><Relationship Id="rId11" Type="http://schemas.openxmlformats.org/officeDocument/2006/relationships/slideLayout" Target="../slideLayouts/slideLayout65.xml"/><Relationship Id="rId5" Type="http://schemas.openxmlformats.org/officeDocument/2006/relationships/slideLayout" Target="../slideLayouts/slideLayout59.xml"/><Relationship Id="rId15" Type="http://schemas.openxmlformats.org/officeDocument/2006/relationships/slideLayout" Target="../slideLayouts/slideLayout69.xml"/><Relationship Id="rId10" Type="http://schemas.openxmlformats.org/officeDocument/2006/relationships/slideLayout" Target="../slideLayouts/slideLayout64.xml"/><Relationship Id="rId19" Type="http://schemas.openxmlformats.org/officeDocument/2006/relationships/slideLayout" Target="../slideLayouts/slideLayout73.xml"/><Relationship Id="rId4" Type="http://schemas.openxmlformats.org/officeDocument/2006/relationships/slideLayout" Target="../slideLayouts/slideLayout58.xml"/><Relationship Id="rId9" Type="http://schemas.openxmlformats.org/officeDocument/2006/relationships/slideLayout" Target="../slideLayouts/slideLayout63.xml"/><Relationship Id="rId14" Type="http://schemas.openxmlformats.org/officeDocument/2006/relationships/slideLayout" Target="../slideLayouts/slideLayout68.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81.xml"/><Relationship Id="rId13" Type="http://schemas.openxmlformats.org/officeDocument/2006/relationships/slideLayout" Target="../slideLayouts/slideLayout86.xml"/><Relationship Id="rId3" Type="http://schemas.openxmlformats.org/officeDocument/2006/relationships/slideLayout" Target="../slideLayouts/slideLayout76.xml"/><Relationship Id="rId7" Type="http://schemas.openxmlformats.org/officeDocument/2006/relationships/slideLayout" Target="../slideLayouts/slideLayout80.xml"/><Relationship Id="rId12" Type="http://schemas.openxmlformats.org/officeDocument/2006/relationships/slideLayout" Target="../slideLayouts/slideLayout85.xml"/><Relationship Id="rId2" Type="http://schemas.openxmlformats.org/officeDocument/2006/relationships/slideLayout" Target="../slideLayouts/slideLayout75.xml"/><Relationship Id="rId16" Type="http://schemas.openxmlformats.org/officeDocument/2006/relationships/theme" Target="../theme/theme6.xml"/><Relationship Id="rId1" Type="http://schemas.openxmlformats.org/officeDocument/2006/relationships/slideLayout" Target="../slideLayouts/slideLayout74.xml"/><Relationship Id="rId6" Type="http://schemas.openxmlformats.org/officeDocument/2006/relationships/slideLayout" Target="../slideLayouts/slideLayout79.xml"/><Relationship Id="rId11" Type="http://schemas.openxmlformats.org/officeDocument/2006/relationships/slideLayout" Target="../slideLayouts/slideLayout84.xml"/><Relationship Id="rId5" Type="http://schemas.openxmlformats.org/officeDocument/2006/relationships/slideLayout" Target="../slideLayouts/slideLayout78.xml"/><Relationship Id="rId15" Type="http://schemas.openxmlformats.org/officeDocument/2006/relationships/slideLayout" Target="../slideLayouts/slideLayout88.xml"/><Relationship Id="rId10" Type="http://schemas.openxmlformats.org/officeDocument/2006/relationships/slideLayout" Target="../slideLayouts/slideLayout83.xml"/><Relationship Id="rId4" Type="http://schemas.openxmlformats.org/officeDocument/2006/relationships/slideLayout" Target="../slideLayouts/slideLayout77.xml"/><Relationship Id="rId9" Type="http://schemas.openxmlformats.org/officeDocument/2006/relationships/slideLayout" Target="../slideLayouts/slideLayout82.xml"/><Relationship Id="rId14" Type="http://schemas.openxmlformats.org/officeDocument/2006/relationships/slideLayout" Target="../slideLayouts/slideLayout87.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96.xml"/><Relationship Id="rId3" Type="http://schemas.openxmlformats.org/officeDocument/2006/relationships/slideLayout" Target="../slideLayouts/slideLayout91.xml"/><Relationship Id="rId7" Type="http://schemas.openxmlformats.org/officeDocument/2006/relationships/slideLayout" Target="../slideLayouts/slideLayout95.xml"/><Relationship Id="rId12" Type="http://schemas.openxmlformats.org/officeDocument/2006/relationships/image" Target="../media/image3.png"/><Relationship Id="rId2" Type="http://schemas.openxmlformats.org/officeDocument/2006/relationships/slideLayout" Target="../slideLayouts/slideLayout90.xml"/><Relationship Id="rId1" Type="http://schemas.openxmlformats.org/officeDocument/2006/relationships/slideLayout" Target="../slideLayouts/slideLayout89.xml"/><Relationship Id="rId6" Type="http://schemas.openxmlformats.org/officeDocument/2006/relationships/slideLayout" Target="../slideLayouts/slideLayout94.xml"/><Relationship Id="rId11" Type="http://schemas.openxmlformats.org/officeDocument/2006/relationships/theme" Target="../theme/theme7.xml"/><Relationship Id="rId5" Type="http://schemas.openxmlformats.org/officeDocument/2006/relationships/slideLayout" Target="../slideLayouts/slideLayout93.xml"/><Relationship Id="rId10" Type="http://schemas.openxmlformats.org/officeDocument/2006/relationships/slideLayout" Target="../slideLayouts/slideLayout98.xml"/><Relationship Id="rId4" Type="http://schemas.openxmlformats.org/officeDocument/2006/relationships/slideLayout" Target="../slideLayouts/slideLayout92.xml"/><Relationship Id="rId9" Type="http://schemas.openxmlformats.org/officeDocument/2006/relationships/slideLayout" Target="../slideLayouts/slideLayout9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06.xml"/><Relationship Id="rId13" Type="http://schemas.openxmlformats.org/officeDocument/2006/relationships/slideLayout" Target="../slideLayouts/slideLayout111.xml"/><Relationship Id="rId3" Type="http://schemas.openxmlformats.org/officeDocument/2006/relationships/slideLayout" Target="../slideLayouts/slideLayout101.xml"/><Relationship Id="rId7" Type="http://schemas.openxmlformats.org/officeDocument/2006/relationships/slideLayout" Target="../slideLayouts/slideLayout105.xml"/><Relationship Id="rId12" Type="http://schemas.openxmlformats.org/officeDocument/2006/relationships/slideLayout" Target="../slideLayouts/slideLayout110.xml"/><Relationship Id="rId2" Type="http://schemas.openxmlformats.org/officeDocument/2006/relationships/slideLayout" Target="../slideLayouts/slideLayout100.xml"/><Relationship Id="rId1" Type="http://schemas.openxmlformats.org/officeDocument/2006/relationships/slideLayout" Target="../slideLayouts/slideLayout99.xml"/><Relationship Id="rId6" Type="http://schemas.openxmlformats.org/officeDocument/2006/relationships/slideLayout" Target="../slideLayouts/slideLayout104.xml"/><Relationship Id="rId11" Type="http://schemas.openxmlformats.org/officeDocument/2006/relationships/slideLayout" Target="../slideLayouts/slideLayout109.xml"/><Relationship Id="rId5" Type="http://schemas.openxmlformats.org/officeDocument/2006/relationships/slideLayout" Target="../slideLayouts/slideLayout103.xml"/><Relationship Id="rId15" Type="http://schemas.openxmlformats.org/officeDocument/2006/relationships/theme" Target="../theme/theme8.xml"/><Relationship Id="rId10" Type="http://schemas.openxmlformats.org/officeDocument/2006/relationships/slideLayout" Target="../slideLayouts/slideLayout108.xml"/><Relationship Id="rId4" Type="http://schemas.openxmlformats.org/officeDocument/2006/relationships/slideLayout" Target="../slideLayouts/slideLayout102.xml"/><Relationship Id="rId9" Type="http://schemas.openxmlformats.org/officeDocument/2006/relationships/slideLayout" Target="../slideLayouts/slideLayout107.xml"/><Relationship Id="rId14" Type="http://schemas.openxmlformats.org/officeDocument/2006/relationships/slideLayout" Target="../slideLayouts/slideLayout112.xml"/></Relationships>
</file>

<file path=ppt/slideMasters/_rels/slideMaster9.xml.rels><?xml version="1.0" encoding="UTF-8" standalone="yes"?>
<Relationships xmlns="http://schemas.openxmlformats.org/package/2006/relationships"><Relationship Id="rId13" Type="http://schemas.openxmlformats.org/officeDocument/2006/relationships/slideLayout" Target="../slideLayouts/slideLayout125.xml"/><Relationship Id="rId18" Type="http://schemas.openxmlformats.org/officeDocument/2006/relationships/slideLayout" Target="../slideLayouts/slideLayout130.xml"/><Relationship Id="rId26" Type="http://schemas.openxmlformats.org/officeDocument/2006/relationships/slideLayout" Target="../slideLayouts/slideLayout138.xml"/><Relationship Id="rId39" Type="http://schemas.openxmlformats.org/officeDocument/2006/relationships/slideLayout" Target="../slideLayouts/slideLayout151.xml"/><Relationship Id="rId21" Type="http://schemas.openxmlformats.org/officeDocument/2006/relationships/slideLayout" Target="../slideLayouts/slideLayout133.xml"/><Relationship Id="rId34" Type="http://schemas.openxmlformats.org/officeDocument/2006/relationships/slideLayout" Target="../slideLayouts/slideLayout146.xml"/><Relationship Id="rId42" Type="http://schemas.openxmlformats.org/officeDocument/2006/relationships/slideLayout" Target="../slideLayouts/slideLayout154.xml"/><Relationship Id="rId47" Type="http://schemas.openxmlformats.org/officeDocument/2006/relationships/slideLayout" Target="../slideLayouts/slideLayout159.xml"/><Relationship Id="rId50" Type="http://schemas.openxmlformats.org/officeDocument/2006/relationships/slideLayout" Target="../slideLayouts/slideLayout162.xml"/><Relationship Id="rId7" Type="http://schemas.openxmlformats.org/officeDocument/2006/relationships/slideLayout" Target="../slideLayouts/slideLayout119.xml"/><Relationship Id="rId2" Type="http://schemas.openxmlformats.org/officeDocument/2006/relationships/slideLayout" Target="../slideLayouts/slideLayout114.xml"/><Relationship Id="rId16" Type="http://schemas.openxmlformats.org/officeDocument/2006/relationships/slideLayout" Target="../slideLayouts/slideLayout128.xml"/><Relationship Id="rId29" Type="http://schemas.openxmlformats.org/officeDocument/2006/relationships/slideLayout" Target="../slideLayouts/slideLayout141.xml"/><Relationship Id="rId11" Type="http://schemas.openxmlformats.org/officeDocument/2006/relationships/slideLayout" Target="../slideLayouts/slideLayout123.xml"/><Relationship Id="rId24" Type="http://schemas.openxmlformats.org/officeDocument/2006/relationships/slideLayout" Target="../slideLayouts/slideLayout136.xml"/><Relationship Id="rId32" Type="http://schemas.openxmlformats.org/officeDocument/2006/relationships/slideLayout" Target="../slideLayouts/slideLayout144.xml"/><Relationship Id="rId37" Type="http://schemas.openxmlformats.org/officeDocument/2006/relationships/slideLayout" Target="../slideLayouts/slideLayout149.xml"/><Relationship Id="rId40" Type="http://schemas.openxmlformats.org/officeDocument/2006/relationships/slideLayout" Target="../slideLayouts/slideLayout152.xml"/><Relationship Id="rId45" Type="http://schemas.openxmlformats.org/officeDocument/2006/relationships/slideLayout" Target="../slideLayouts/slideLayout157.xml"/><Relationship Id="rId53" Type="http://schemas.openxmlformats.org/officeDocument/2006/relationships/theme" Target="../theme/theme9.xml"/><Relationship Id="rId5" Type="http://schemas.openxmlformats.org/officeDocument/2006/relationships/slideLayout" Target="../slideLayouts/slideLayout117.xml"/><Relationship Id="rId10" Type="http://schemas.openxmlformats.org/officeDocument/2006/relationships/slideLayout" Target="../slideLayouts/slideLayout122.xml"/><Relationship Id="rId19" Type="http://schemas.openxmlformats.org/officeDocument/2006/relationships/slideLayout" Target="../slideLayouts/slideLayout131.xml"/><Relationship Id="rId31" Type="http://schemas.openxmlformats.org/officeDocument/2006/relationships/slideLayout" Target="../slideLayouts/slideLayout143.xml"/><Relationship Id="rId44" Type="http://schemas.openxmlformats.org/officeDocument/2006/relationships/slideLayout" Target="../slideLayouts/slideLayout156.xml"/><Relationship Id="rId52" Type="http://schemas.openxmlformats.org/officeDocument/2006/relationships/slideLayout" Target="../slideLayouts/slideLayout164.xml"/><Relationship Id="rId4" Type="http://schemas.openxmlformats.org/officeDocument/2006/relationships/slideLayout" Target="../slideLayouts/slideLayout116.xml"/><Relationship Id="rId9" Type="http://schemas.openxmlformats.org/officeDocument/2006/relationships/slideLayout" Target="../slideLayouts/slideLayout121.xml"/><Relationship Id="rId14" Type="http://schemas.openxmlformats.org/officeDocument/2006/relationships/slideLayout" Target="../slideLayouts/slideLayout126.xml"/><Relationship Id="rId22" Type="http://schemas.openxmlformats.org/officeDocument/2006/relationships/slideLayout" Target="../slideLayouts/slideLayout134.xml"/><Relationship Id="rId27" Type="http://schemas.openxmlformats.org/officeDocument/2006/relationships/slideLayout" Target="../slideLayouts/slideLayout139.xml"/><Relationship Id="rId30" Type="http://schemas.openxmlformats.org/officeDocument/2006/relationships/slideLayout" Target="../slideLayouts/slideLayout142.xml"/><Relationship Id="rId35" Type="http://schemas.openxmlformats.org/officeDocument/2006/relationships/slideLayout" Target="../slideLayouts/slideLayout147.xml"/><Relationship Id="rId43" Type="http://schemas.openxmlformats.org/officeDocument/2006/relationships/slideLayout" Target="../slideLayouts/slideLayout155.xml"/><Relationship Id="rId48" Type="http://schemas.openxmlformats.org/officeDocument/2006/relationships/slideLayout" Target="../slideLayouts/slideLayout160.xml"/><Relationship Id="rId8" Type="http://schemas.openxmlformats.org/officeDocument/2006/relationships/slideLayout" Target="../slideLayouts/slideLayout120.xml"/><Relationship Id="rId51" Type="http://schemas.openxmlformats.org/officeDocument/2006/relationships/slideLayout" Target="../slideLayouts/slideLayout163.xml"/><Relationship Id="rId3" Type="http://schemas.openxmlformats.org/officeDocument/2006/relationships/slideLayout" Target="../slideLayouts/slideLayout115.xml"/><Relationship Id="rId12" Type="http://schemas.openxmlformats.org/officeDocument/2006/relationships/slideLayout" Target="../slideLayouts/slideLayout124.xml"/><Relationship Id="rId17" Type="http://schemas.openxmlformats.org/officeDocument/2006/relationships/slideLayout" Target="../slideLayouts/slideLayout129.xml"/><Relationship Id="rId25" Type="http://schemas.openxmlformats.org/officeDocument/2006/relationships/slideLayout" Target="../slideLayouts/slideLayout137.xml"/><Relationship Id="rId33" Type="http://schemas.openxmlformats.org/officeDocument/2006/relationships/slideLayout" Target="../slideLayouts/slideLayout145.xml"/><Relationship Id="rId38" Type="http://schemas.openxmlformats.org/officeDocument/2006/relationships/slideLayout" Target="../slideLayouts/slideLayout150.xml"/><Relationship Id="rId46" Type="http://schemas.openxmlformats.org/officeDocument/2006/relationships/slideLayout" Target="../slideLayouts/slideLayout158.xml"/><Relationship Id="rId20" Type="http://schemas.openxmlformats.org/officeDocument/2006/relationships/slideLayout" Target="../slideLayouts/slideLayout132.xml"/><Relationship Id="rId41" Type="http://schemas.openxmlformats.org/officeDocument/2006/relationships/slideLayout" Target="../slideLayouts/slideLayout153.xml"/><Relationship Id="rId1" Type="http://schemas.openxmlformats.org/officeDocument/2006/relationships/slideLayout" Target="../slideLayouts/slideLayout113.xml"/><Relationship Id="rId6" Type="http://schemas.openxmlformats.org/officeDocument/2006/relationships/slideLayout" Target="../slideLayouts/slideLayout118.xml"/><Relationship Id="rId15" Type="http://schemas.openxmlformats.org/officeDocument/2006/relationships/slideLayout" Target="../slideLayouts/slideLayout127.xml"/><Relationship Id="rId23" Type="http://schemas.openxmlformats.org/officeDocument/2006/relationships/slideLayout" Target="../slideLayouts/slideLayout135.xml"/><Relationship Id="rId28" Type="http://schemas.openxmlformats.org/officeDocument/2006/relationships/slideLayout" Target="../slideLayouts/slideLayout140.xml"/><Relationship Id="rId36" Type="http://schemas.openxmlformats.org/officeDocument/2006/relationships/slideLayout" Target="../slideLayouts/slideLayout148.xml"/><Relationship Id="rId49" Type="http://schemas.openxmlformats.org/officeDocument/2006/relationships/slideLayout" Target="../slideLayouts/slideLayout16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49"/>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l" rtl="0">
              <a:lnSpc>
                <a:spcPct val="100000"/>
              </a:lnSpc>
              <a:spcBef>
                <a:spcPts val="0"/>
              </a:spcBef>
              <a:spcAft>
                <a:spcPts val="0"/>
              </a:spcAft>
              <a:buClr>
                <a:srgbClr val="000000"/>
              </a:buClr>
              <a:buSzPts val="1400"/>
              <a:buFont typeface="Arial"/>
              <a:buNone/>
              <a:defRPr sz="40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4000" b="1"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4000" b="1"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4000" b="1"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4000" b="1"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4000" b="1"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4000" b="1"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4000" b="1"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4000" b="1" i="0" u="none" strike="noStrike" cap="none">
                <a:solidFill>
                  <a:schemeClr val="dk1"/>
                </a:solidFill>
                <a:latin typeface="Arial"/>
                <a:ea typeface="Arial"/>
                <a:cs typeface="Arial"/>
                <a:sym typeface="Arial"/>
              </a:defRPr>
            </a:lvl9pPr>
          </a:lstStyle>
          <a:p>
            <a:endParaRPr/>
          </a:p>
        </p:txBody>
      </p:sp>
      <p:sp>
        <p:nvSpPr>
          <p:cNvPr id="11" name="Google Shape;11;p49"/>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Autofit/>
          </a:bodyPr>
          <a:lstStyle>
            <a:lvl1pPr marL="457200" marR="0" lvl="0" indent="-431800" algn="l" rtl="0">
              <a:lnSpc>
                <a:spcPct val="100000"/>
              </a:lnSpc>
              <a:spcBef>
                <a:spcPts val="640"/>
              </a:spcBef>
              <a:spcAft>
                <a:spcPts val="0"/>
              </a:spcAft>
              <a:buClr>
                <a:schemeClr val="dk1"/>
              </a:buClr>
              <a:buSzPts val="3200"/>
              <a:buFont typeface="Arial"/>
              <a:buChar char="•"/>
              <a:defRPr sz="3200" b="0" i="0" u="none" strike="noStrike" cap="none">
                <a:solidFill>
                  <a:schemeClr val="dk1"/>
                </a:solidFill>
                <a:latin typeface="Arial"/>
                <a:ea typeface="Arial"/>
                <a:cs typeface="Arial"/>
                <a:sym typeface="Arial"/>
              </a:defRPr>
            </a:lvl1pPr>
            <a:lvl2pPr marL="914400" marR="0" lvl="1" indent="-4064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 name="Google Shape;12;p4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2pPr>
            <a:lvl3pPr marR="0" lvl="2"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3pPr>
            <a:lvl4pPr marR="0" lvl="3"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4pPr>
            <a:lvl5pPr marR="0" lvl="4"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5pPr>
            <a:lvl6pPr marR="0" lvl="5"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6pPr>
            <a:lvl7pPr marR="0" lvl="6"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7pPr>
            <a:lvl8pPr marR="0" lvl="7"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8pPr>
            <a:lvl9pPr marR="0" lvl="8"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9pPr>
          </a:lstStyle>
          <a:p>
            <a:endParaRPr/>
          </a:p>
        </p:txBody>
      </p:sp>
      <p:sp>
        <p:nvSpPr>
          <p:cNvPr id="13" name="Google Shape;13;p4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2pPr>
            <a:lvl3pPr marR="0" lvl="2"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3pPr>
            <a:lvl4pPr marR="0" lvl="3"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4pPr>
            <a:lvl5pPr marR="0" lvl="4"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5pPr>
            <a:lvl6pPr marR="0" lvl="5"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6pPr>
            <a:lvl7pPr marR="0" lvl="6"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7pPr>
            <a:lvl8pPr marR="0" lvl="7"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8pPr>
            <a:lvl9pPr marR="0" lvl="8"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9pPr>
          </a:lstStyle>
          <a:p>
            <a:endParaRPr/>
          </a:p>
        </p:txBody>
      </p:sp>
      <p:sp>
        <p:nvSpPr>
          <p:cNvPr id="14" name="Google Shape;14;p4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752"/>
        <p:cNvGrpSpPr/>
        <p:nvPr/>
      </p:nvGrpSpPr>
      <p:grpSpPr>
        <a:xfrm>
          <a:off x="0" y="0"/>
          <a:ext cx="0" cy="0"/>
          <a:chOff x="0" y="0"/>
          <a:chExt cx="0" cy="0"/>
        </a:xfrm>
      </p:grpSpPr>
      <p:sp>
        <p:nvSpPr>
          <p:cNvPr id="1753" name="Google Shape;1753;p72"/>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marR="0" lvl="0" indent="-431800" algn="l" rtl="0">
              <a:lnSpc>
                <a:spcPct val="100000"/>
              </a:lnSpc>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754" name="Google Shape;1754;p72"/>
          <p:cNvSpPr txBox="1"/>
          <p:nvPr/>
        </p:nvSpPr>
        <p:spPr>
          <a:xfrm>
            <a:off x="3276600" y="6596390"/>
            <a:ext cx="5867400" cy="261610"/>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101141"/>
              </a:buClr>
              <a:buSzPts val="1100"/>
              <a:buFont typeface="Arial"/>
              <a:buNone/>
            </a:pPr>
            <a:r>
              <a:rPr lang="en-US" sz="1100" b="1" i="0" u="none" strike="noStrike" cap="none">
                <a:solidFill>
                  <a:srgbClr val="101141"/>
                </a:solidFill>
                <a:latin typeface="Arial"/>
                <a:ea typeface="Arial"/>
                <a:cs typeface="Arial"/>
                <a:sym typeface="Arial"/>
              </a:rPr>
              <a:t>BITS </a:t>
            </a:r>
            <a:r>
              <a:rPr lang="en-US" sz="1100" b="0" i="0" u="none" strike="noStrike" cap="none">
                <a:solidFill>
                  <a:srgbClr val="101141"/>
                </a:solidFill>
                <a:latin typeface="Arial"/>
                <a:ea typeface="Arial"/>
                <a:cs typeface="Arial"/>
                <a:sym typeface="Arial"/>
              </a:rPr>
              <a:t>Pilani, Pilani Campus</a:t>
            </a:r>
            <a:endParaRPr sz="1400" b="0" i="0" u="none" strike="noStrike" cap="none">
              <a:solidFill>
                <a:srgbClr val="000000"/>
              </a:solidFill>
              <a:latin typeface="Arial"/>
              <a:ea typeface="Arial"/>
              <a:cs typeface="Arial"/>
              <a:sym typeface="Arial"/>
            </a:endParaRPr>
          </a:p>
        </p:txBody>
      </p:sp>
      <p:pic>
        <p:nvPicPr>
          <p:cNvPr id="1755" name="Google Shape;1755;p72" descr="Picture 7.png"/>
          <p:cNvPicPr preferRelativeResize="0"/>
          <p:nvPr/>
        </p:nvPicPr>
        <p:blipFill rotWithShape="1">
          <a:blip r:embed="rId15">
            <a:alphaModFix/>
          </a:blip>
          <a:srcRect l="1923" b="5334"/>
          <a:stretch/>
        </p:blipFill>
        <p:spPr>
          <a:xfrm>
            <a:off x="6629400" y="-1"/>
            <a:ext cx="2193193" cy="692697"/>
          </a:xfrm>
          <a:prstGeom prst="rect">
            <a:avLst/>
          </a:prstGeom>
          <a:noFill/>
          <a:ln>
            <a:noFill/>
          </a:ln>
        </p:spPr>
      </p:pic>
      <p:grpSp>
        <p:nvGrpSpPr>
          <p:cNvPr id="1756" name="Google Shape;1756;p72"/>
          <p:cNvGrpSpPr/>
          <p:nvPr/>
        </p:nvGrpSpPr>
        <p:grpSpPr>
          <a:xfrm>
            <a:off x="2133600" y="6553200"/>
            <a:ext cx="7010400" cy="45719"/>
            <a:chOff x="1905000" y="6553200"/>
            <a:chExt cx="7010400" cy="45719"/>
          </a:xfrm>
        </p:grpSpPr>
        <p:sp>
          <p:nvSpPr>
            <p:cNvPr id="1757" name="Google Shape;1757;p72"/>
            <p:cNvSpPr/>
            <p:nvPr/>
          </p:nvSpPr>
          <p:spPr>
            <a:xfrm>
              <a:off x="4267200" y="6553200"/>
              <a:ext cx="2328591"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1758" name="Google Shape;1758;p72"/>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1759" name="Google Shape;1759;p72"/>
            <p:cNvSpPr/>
            <p:nvPr/>
          </p:nvSpPr>
          <p:spPr>
            <a:xfrm>
              <a:off x="6586809" y="6553200"/>
              <a:ext cx="2328591"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grpSp>
      <p:grpSp>
        <p:nvGrpSpPr>
          <p:cNvPr id="1760" name="Google Shape;1760;p72"/>
          <p:cNvGrpSpPr/>
          <p:nvPr/>
        </p:nvGrpSpPr>
        <p:grpSpPr>
          <a:xfrm>
            <a:off x="0" y="1295400"/>
            <a:ext cx="7010400" cy="45719"/>
            <a:chOff x="1905000" y="6553200"/>
            <a:chExt cx="7010400" cy="45719"/>
          </a:xfrm>
        </p:grpSpPr>
        <p:sp>
          <p:nvSpPr>
            <p:cNvPr id="1761" name="Google Shape;1761;p72"/>
            <p:cNvSpPr/>
            <p:nvPr/>
          </p:nvSpPr>
          <p:spPr>
            <a:xfrm>
              <a:off x="4267200" y="6553200"/>
              <a:ext cx="2328591"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1762" name="Google Shape;1762;p72"/>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1763" name="Google Shape;1763;p72"/>
            <p:cNvSpPr/>
            <p:nvPr/>
          </p:nvSpPr>
          <p:spPr>
            <a:xfrm>
              <a:off x="6586809" y="6553200"/>
              <a:ext cx="2328591"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grpSp>
    </p:spTree>
  </p:cSld>
  <p:clrMap bg1="lt1" tx1="dk1" bg2="dk2" tx2="lt2" accent1="accent1" accent2="accent2" accent3="accent3" accent4="accent4" accent5="accent5" accent6="accent6" hlink="hlink" folHlink="folHlink"/>
  <p:sldLayoutIdLst>
    <p:sldLayoutId id="2147483822" r:id="rId1"/>
    <p:sldLayoutId id="2147483823" r:id="rId2"/>
    <p:sldLayoutId id="2147483824" r:id="rId3"/>
    <p:sldLayoutId id="2147483825" r:id="rId4"/>
    <p:sldLayoutId id="2147483826" r:id="rId5"/>
    <p:sldLayoutId id="2147483827" r:id="rId6"/>
    <p:sldLayoutId id="2147483828" r:id="rId7"/>
    <p:sldLayoutId id="2147483829" r:id="rId8"/>
    <p:sldLayoutId id="2147483830" r:id="rId9"/>
    <p:sldLayoutId id="2147483831" r:id="rId10"/>
    <p:sldLayoutId id="2147483832" r:id="rId11"/>
    <p:sldLayoutId id="2147483833" r:id="rId12"/>
    <p:sldLayoutId id="2147483834"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75"/>
        <p:cNvGrpSpPr/>
        <p:nvPr/>
      </p:nvGrpSpPr>
      <p:grpSpPr>
        <a:xfrm>
          <a:off x="0" y="0"/>
          <a:ext cx="0" cy="0"/>
          <a:chOff x="0" y="0"/>
          <a:chExt cx="0" cy="0"/>
        </a:xfrm>
      </p:grpSpPr>
      <p:sp>
        <p:nvSpPr>
          <p:cNvPr id="176" name="Google Shape;176;p52"/>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l" rtl="0">
              <a:lnSpc>
                <a:spcPct val="100000"/>
              </a:lnSpc>
              <a:spcBef>
                <a:spcPts val="0"/>
              </a:spcBef>
              <a:spcAft>
                <a:spcPts val="0"/>
              </a:spcAft>
              <a:buClr>
                <a:srgbClr val="000000"/>
              </a:buClr>
              <a:buSzPts val="1400"/>
              <a:buFont typeface="Arial"/>
              <a:buNone/>
              <a:defRPr sz="40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4000" b="1"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4000" b="1"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4000" b="1"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4000" b="1"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4000" b="1"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4000" b="1"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4000" b="1"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4000" b="1" i="0" u="none" strike="noStrike" cap="none">
                <a:solidFill>
                  <a:schemeClr val="dk1"/>
                </a:solidFill>
                <a:latin typeface="Arial"/>
                <a:ea typeface="Arial"/>
                <a:cs typeface="Arial"/>
                <a:sym typeface="Arial"/>
              </a:defRPr>
            </a:lvl9pPr>
          </a:lstStyle>
          <a:p>
            <a:endParaRPr/>
          </a:p>
        </p:txBody>
      </p:sp>
      <p:sp>
        <p:nvSpPr>
          <p:cNvPr id="177" name="Google Shape;177;p52"/>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Autofit/>
          </a:bodyPr>
          <a:lstStyle>
            <a:lvl1pPr marL="457200" marR="0" lvl="0" indent="-431800" algn="l" rtl="0">
              <a:lnSpc>
                <a:spcPct val="100000"/>
              </a:lnSpc>
              <a:spcBef>
                <a:spcPts val="640"/>
              </a:spcBef>
              <a:spcAft>
                <a:spcPts val="0"/>
              </a:spcAft>
              <a:buClr>
                <a:schemeClr val="dk1"/>
              </a:buClr>
              <a:buSzPts val="3200"/>
              <a:buFont typeface="Arial"/>
              <a:buChar char="•"/>
              <a:defRPr sz="3200" b="0" i="0" u="none" strike="noStrike" cap="none">
                <a:solidFill>
                  <a:schemeClr val="dk1"/>
                </a:solidFill>
                <a:latin typeface="Arial"/>
                <a:ea typeface="Arial"/>
                <a:cs typeface="Arial"/>
                <a:sym typeface="Arial"/>
              </a:defRPr>
            </a:lvl1pPr>
            <a:lvl2pPr marL="914400" marR="0" lvl="1" indent="-4064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78" name="Google Shape;178;p5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2pPr>
            <a:lvl3pPr marR="0" lvl="2"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3pPr>
            <a:lvl4pPr marR="0" lvl="3"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4pPr>
            <a:lvl5pPr marR="0" lvl="4"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5pPr>
            <a:lvl6pPr marR="0" lvl="5"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6pPr>
            <a:lvl7pPr marR="0" lvl="6"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7pPr>
            <a:lvl8pPr marR="0" lvl="7"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8pPr>
            <a:lvl9pPr marR="0" lvl="8"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9pPr>
          </a:lstStyle>
          <a:p>
            <a:endParaRPr/>
          </a:p>
        </p:txBody>
      </p:sp>
      <p:sp>
        <p:nvSpPr>
          <p:cNvPr id="179" name="Google Shape;179;p5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2pPr>
            <a:lvl3pPr marR="0" lvl="2"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3pPr>
            <a:lvl4pPr marR="0" lvl="3"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4pPr>
            <a:lvl5pPr marR="0" lvl="4"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5pPr>
            <a:lvl6pPr marR="0" lvl="5"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6pPr>
            <a:lvl7pPr marR="0" lvl="6"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7pPr>
            <a:lvl8pPr marR="0" lvl="7"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8pPr>
            <a:lvl9pPr marR="0" lvl="8"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9pPr>
          </a:lstStyle>
          <a:p>
            <a:endParaRPr/>
          </a:p>
        </p:txBody>
      </p:sp>
      <p:sp>
        <p:nvSpPr>
          <p:cNvPr id="180" name="Google Shape;180;p5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 id="2147483676"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58"/>
        <p:cNvGrpSpPr/>
        <p:nvPr/>
      </p:nvGrpSpPr>
      <p:grpSpPr>
        <a:xfrm>
          <a:off x="0" y="0"/>
          <a:ext cx="0" cy="0"/>
          <a:chOff x="0" y="0"/>
          <a:chExt cx="0" cy="0"/>
        </a:xfrm>
      </p:grpSpPr>
      <p:sp>
        <p:nvSpPr>
          <p:cNvPr id="359" name="Google Shape;359;p54"/>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l" rtl="0">
              <a:lnSpc>
                <a:spcPct val="100000"/>
              </a:lnSpc>
              <a:spcBef>
                <a:spcPts val="0"/>
              </a:spcBef>
              <a:spcAft>
                <a:spcPts val="0"/>
              </a:spcAft>
              <a:buClr>
                <a:srgbClr val="000000"/>
              </a:buClr>
              <a:buSzPts val="1400"/>
              <a:buFont typeface="Arial"/>
              <a:buNone/>
              <a:defRPr sz="40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4000" b="1"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4000" b="1"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4000" b="1"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4000" b="1"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4000" b="1"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4000" b="1"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4000" b="1"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4000" b="1" i="0" u="none" strike="noStrike" cap="none">
                <a:solidFill>
                  <a:schemeClr val="dk1"/>
                </a:solidFill>
                <a:latin typeface="Arial"/>
                <a:ea typeface="Arial"/>
                <a:cs typeface="Arial"/>
                <a:sym typeface="Arial"/>
              </a:defRPr>
            </a:lvl9pPr>
          </a:lstStyle>
          <a:p>
            <a:endParaRPr/>
          </a:p>
        </p:txBody>
      </p:sp>
      <p:sp>
        <p:nvSpPr>
          <p:cNvPr id="360" name="Google Shape;360;p54"/>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Autofit/>
          </a:bodyPr>
          <a:lstStyle>
            <a:lvl1pPr marL="457200" marR="0" lvl="0" indent="-431800" algn="l" rtl="0">
              <a:lnSpc>
                <a:spcPct val="100000"/>
              </a:lnSpc>
              <a:spcBef>
                <a:spcPts val="640"/>
              </a:spcBef>
              <a:spcAft>
                <a:spcPts val="0"/>
              </a:spcAft>
              <a:buClr>
                <a:schemeClr val="dk1"/>
              </a:buClr>
              <a:buSzPts val="3200"/>
              <a:buFont typeface="Arial"/>
              <a:buChar char="•"/>
              <a:defRPr sz="3200" b="0" i="0" u="none" strike="noStrike" cap="none">
                <a:solidFill>
                  <a:schemeClr val="dk1"/>
                </a:solidFill>
                <a:latin typeface="Arial"/>
                <a:ea typeface="Arial"/>
                <a:cs typeface="Arial"/>
                <a:sym typeface="Arial"/>
              </a:defRPr>
            </a:lvl1pPr>
            <a:lvl2pPr marL="914400" marR="0" lvl="1" indent="-4064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361" name="Google Shape;361;p5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2pPr>
            <a:lvl3pPr marR="0" lvl="2"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3pPr>
            <a:lvl4pPr marR="0" lvl="3"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4pPr>
            <a:lvl5pPr marR="0" lvl="4"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5pPr>
            <a:lvl6pPr marR="0" lvl="5"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6pPr>
            <a:lvl7pPr marR="0" lvl="6"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7pPr>
            <a:lvl8pPr marR="0" lvl="7"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8pPr>
            <a:lvl9pPr marR="0" lvl="8"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9pPr>
          </a:lstStyle>
          <a:p>
            <a:endParaRPr/>
          </a:p>
        </p:txBody>
      </p:sp>
      <p:sp>
        <p:nvSpPr>
          <p:cNvPr id="362" name="Google Shape;362;p5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2pPr>
            <a:lvl3pPr marR="0" lvl="2"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3pPr>
            <a:lvl4pPr marR="0" lvl="3"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4pPr>
            <a:lvl5pPr marR="0" lvl="4"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5pPr>
            <a:lvl6pPr marR="0" lvl="5"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6pPr>
            <a:lvl7pPr marR="0" lvl="6"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7pPr>
            <a:lvl8pPr marR="0" lvl="7"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8pPr>
            <a:lvl9pPr marR="0" lvl="8"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9pPr>
          </a:lstStyle>
          <a:p>
            <a:endParaRPr/>
          </a:p>
        </p:txBody>
      </p:sp>
      <p:sp>
        <p:nvSpPr>
          <p:cNvPr id="363" name="Google Shape;363;p5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 id="2147483691"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44"/>
        <p:cNvGrpSpPr/>
        <p:nvPr/>
      </p:nvGrpSpPr>
      <p:grpSpPr>
        <a:xfrm>
          <a:off x="0" y="0"/>
          <a:ext cx="0" cy="0"/>
          <a:chOff x="0" y="0"/>
          <a:chExt cx="0" cy="0"/>
        </a:xfrm>
      </p:grpSpPr>
      <p:sp>
        <p:nvSpPr>
          <p:cNvPr id="545" name="Google Shape;545;p5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ctr" rtl="0">
              <a:lnSpc>
                <a:spcPct val="10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546" name="Google Shape;546;p56"/>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marR="0" lvl="0" indent="-431800" algn="l" rtl="0">
              <a:lnSpc>
                <a:spcPct val="100000"/>
              </a:lnSpc>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547" name="Google Shape;547;p5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548" name="Google Shape;548;p5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549" name="Google Shape;549;p5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46"/>
        <p:cNvGrpSpPr/>
        <p:nvPr/>
      </p:nvGrpSpPr>
      <p:grpSpPr>
        <a:xfrm>
          <a:off x="0" y="0"/>
          <a:ext cx="0" cy="0"/>
          <a:chOff x="0" y="0"/>
          <a:chExt cx="0" cy="0"/>
        </a:xfrm>
      </p:grpSpPr>
      <p:sp>
        <p:nvSpPr>
          <p:cNvPr id="647" name="Google Shape;647;p58"/>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l" rtl="0">
              <a:lnSpc>
                <a:spcPct val="100000"/>
              </a:lnSpc>
              <a:spcBef>
                <a:spcPts val="0"/>
              </a:spcBef>
              <a:spcAft>
                <a:spcPts val="0"/>
              </a:spcAft>
              <a:buClr>
                <a:srgbClr val="000000"/>
              </a:buClr>
              <a:buSzPts val="1400"/>
              <a:buFont typeface="Arial"/>
              <a:buNone/>
              <a:defRPr sz="40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4000" b="1"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4000" b="1"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4000" b="1"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4000" b="1"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4000" b="1"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4000" b="1"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4000" b="1"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4000" b="1" i="0" u="none" strike="noStrike" cap="none">
                <a:solidFill>
                  <a:schemeClr val="dk1"/>
                </a:solidFill>
                <a:latin typeface="Arial"/>
                <a:ea typeface="Arial"/>
                <a:cs typeface="Arial"/>
                <a:sym typeface="Arial"/>
              </a:defRPr>
            </a:lvl9pPr>
          </a:lstStyle>
          <a:p>
            <a:endParaRPr/>
          </a:p>
        </p:txBody>
      </p:sp>
      <p:sp>
        <p:nvSpPr>
          <p:cNvPr id="648" name="Google Shape;648;p58"/>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Autofit/>
          </a:bodyPr>
          <a:lstStyle>
            <a:lvl1pPr marL="457200" marR="0" lvl="0" indent="-431800" algn="l" rtl="0">
              <a:lnSpc>
                <a:spcPct val="100000"/>
              </a:lnSpc>
              <a:spcBef>
                <a:spcPts val="640"/>
              </a:spcBef>
              <a:spcAft>
                <a:spcPts val="0"/>
              </a:spcAft>
              <a:buClr>
                <a:schemeClr val="dk1"/>
              </a:buClr>
              <a:buSzPts val="3200"/>
              <a:buFont typeface="Arial"/>
              <a:buChar char="•"/>
              <a:defRPr sz="3200" b="0" i="0" u="none" strike="noStrike" cap="none">
                <a:solidFill>
                  <a:schemeClr val="dk1"/>
                </a:solidFill>
                <a:latin typeface="Arial"/>
                <a:ea typeface="Arial"/>
                <a:cs typeface="Arial"/>
                <a:sym typeface="Arial"/>
              </a:defRPr>
            </a:lvl1pPr>
            <a:lvl2pPr marL="914400" marR="0" lvl="1" indent="-4064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649" name="Google Shape;649;p5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2pPr>
            <a:lvl3pPr marR="0" lvl="2"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3pPr>
            <a:lvl4pPr marR="0" lvl="3"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4pPr>
            <a:lvl5pPr marR="0" lvl="4"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5pPr>
            <a:lvl6pPr marR="0" lvl="5"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6pPr>
            <a:lvl7pPr marR="0" lvl="6"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7pPr>
            <a:lvl8pPr marR="0" lvl="7"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8pPr>
            <a:lvl9pPr marR="0" lvl="8"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9pPr>
          </a:lstStyle>
          <a:p>
            <a:endParaRPr/>
          </a:p>
        </p:txBody>
      </p:sp>
      <p:sp>
        <p:nvSpPr>
          <p:cNvPr id="650" name="Google Shape;650;p5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2pPr>
            <a:lvl3pPr marR="0" lvl="2"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3pPr>
            <a:lvl4pPr marR="0" lvl="3"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4pPr>
            <a:lvl5pPr marR="0" lvl="4"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5pPr>
            <a:lvl6pPr marR="0" lvl="5"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6pPr>
            <a:lvl7pPr marR="0" lvl="6"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7pPr>
            <a:lvl8pPr marR="0" lvl="7"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8pPr>
            <a:lvl9pPr marR="0" lvl="8"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9pPr>
          </a:lstStyle>
          <a:p>
            <a:endParaRPr/>
          </a:p>
        </p:txBody>
      </p:sp>
      <p:sp>
        <p:nvSpPr>
          <p:cNvPr id="651" name="Google Shape;651;p5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12" r:id="rId6"/>
    <p:sldLayoutId id="2147483713" r:id="rId7"/>
    <p:sldLayoutId id="2147483714" r:id="rId8"/>
    <p:sldLayoutId id="2147483715" r:id="rId9"/>
    <p:sldLayoutId id="2147483716" r:id="rId10"/>
    <p:sldLayoutId id="2147483717" r:id="rId11"/>
    <p:sldLayoutId id="2147483718" r:id="rId12"/>
    <p:sldLayoutId id="2147483719" r:id="rId13"/>
    <p:sldLayoutId id="2147483720" r:id="rId14"/>
    <p:sldLayoutId id="2147483721" r:id="rId15"/>
    <p:sldLayoutId id="2147483722" r:id="rId16"/>
    <p:sldLayoutId id="2147483723" r:id="rId17"/>
    <p:sldLayoutId id="2147483724" r:id="rId18"/>
    <p:sldLayoutId id="2147483725" r:id="rId1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00"/>
        <p:cNvGrpSpPr/>
        <p:nvPr/>
      </p:nvGrpSpPr>
      <p:grpSpPr>
        <a:xfrm>
          <a:off x="0" y="0"/>
          <a:ext cx="0" cy="0"/>
          <a:chOff x="0" y="0"/>
          <a:chExt cx="0" cy="0"/>
        </a:xfrm>
      </p:grpSpPr>
      <p:sp>
        <p:nvSpPr>
          <p:cNvPr id="901" name="Google Shape;901;p62"/>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l" rtl="0">
              <a:lnSpc>
                <a:spcPct val="100000"/>
              </a:lnSpc>
              <a:spcBef>
                <a:spcPts val="0"/>
              </a:spcBef>
              <a:spcAft>
                <a:spcPts val="0"/>
              </a:spcAft>
              <a:buClr>
                <a:srgbClr val="000000"/>
              </a:buClr>
              <a:buSzPts val="1400"/>
              <a:buFont typeface="Arial"/>
              <a:buNone/>
              <a:defRPr sz="40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4000" b="1"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4000" b="1"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4000" b="1"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4000" b="1"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4000" b="1"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4000" b="1"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4000" b="1"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4000" b="1" i="0" u="none" strike="noStrike" cap="none">
                <a:solidFill>
                  <a:schemeClr val="dk1"/>
                </a:solidFill>
                <a:latin typeface="Arial"/>
                <a:ea typeface="Arial"/>
                <a:cs typeface="Arial"/>
                <a:sym typeface="Arial"/>
              </a:defRPr>
            </a:lvl9pPr>
          </a:lstStyle>
          <a:p>
            <a:endParaRPr/>
          </a:p>
        </p:txBody>
      </p:sp>
      <p:sp>
        <p:nvSpPr>
          <p:cNvPr id="902" name="Google Shape;902;p62"/>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Autofit/>
          </a:bodyPr>
          <a:lstStyle>
            <a:lvl1pPr marL="457200" marR="0" lvl="0" indent="-431800" algn="l" rtl="0">
              <a:lnSpc>
                <a:spcPct val="100000"/>
              </a:lnSpc>
              <a:spcBef>
                <a:spcPts val="640"/>
              </a:spcBef>
              <a:spcAft>
                <a:spcPts val="0"/>
              </a:spcAft>
              <a:buClr>
                <a:schemeClr val="dk1"/>
              </a:buClr>
              <a:buSzPts val="3200"/>
              <a:buFont typeface="Arial"/>
              <a:buChar char="•"/>
              <a:defRPr sz="3200" b="0" i="0" u="none" strike="noStrike" cap="none">
                <a:solidFill>
                  <a:schemeClr val="dk1"/>
                </a:solidFill>
                <a:latin typeface="Arial"/>
                <a:ea typeface="Arial"/>
                <a:cs typeface="Arial"/>
                <a:sym typeface="Arial"/>
              </a:defRPr>
            </a:lvl1pPr>
            <a:lvl2pPr marL="914400" marR="0" lvl="1" indent="-4064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903" name="Google Shape;903;p6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2pPr>
            <a:lvl3pPr marR="0" lvl="2"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3pPr>
            <a:lvl4pPr marR="0" lvl="3"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4pPr>
            <a:lvl5pPr marR="0" lvl="4"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5pPr>
            <a:lvl6pPr marR="0" lvl="5"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6pPr>
            <a:lvl7pPr marR="0" lvl="6"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7pPr>
            <a:lvl8pPr marR="0" lvl="7"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8pPr>
            <a:lvl9pPr marR="0" lvl="8"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9pPr>
          </a:lstStyle>
          <a:p>
            <a:endParaRPr/>
          </a:p>
        </p:txBody>
      </p:sp>
      <p:sp>
        <p:nvSpPr>
          <p:cNvPr id="904" name="Google Shape;904;p6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2pPr>
            <a:lvl3pPr marR="0" lvl="2"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3pPr>
            <a:lvl4pPr marR="0" lvl="3"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4pPr>
            <a:lvl5pPr marR="0" lvl="4"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5pPr>
            <a:lvl6pPr marR="0" lvl="5"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6pPr>
            <a:lvl7pPr marR="0" lvl="6"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7pPr>
            <a:lvl8pPr marR="0" lvl="7"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8pPr>
            <a:lvl9pPr marR="0" lvl="8"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9pPr>
          </a:lstStyle>
          <a:p>
            <a:endParaRPr/>
          </a:p>
        </p:txBody>
      </p:sp>
      <p:sp>
        <p:nvSpPr>
          <p:cNvPr id="905" name="Google Shape;905;p6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1pPr>
            <a:lvl2pPr marL="0" marR="0" lvl="1" indent="0" algn="r" rtl="0">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2pPr>
            <a:lvl3pPr marL="0" marR="0" lvl="2" indent="0" algn="r" rtl="0">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3pPr>
            <a:lvl4pPr marL="0" marR="0" lvl="3" indent="0" algn="r" rtl="0">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4pPr>
            <a:lvl5pPr marL="0" marR="0" lvl="4" indent="0" algn="r" rtl="0">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5pPr>
            <a:lvl6pPr marL="0" marR="0" lvl="5" indent="0" algn="r" rtl="0">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6pPr>
            <a:lvl7pPr marL="0" marR="0" lvl="6" indent="0" algn="r" rtl="0">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7pPr>
            <a:lvl8pPr marL="0" marR="0" lvl="7" indent="0" algn="r" rtl="0">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8pPr>
            <a:lvl9pPr marL="0" marR="0" lvl="8" indent="0" algn="r" rtl="0">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 id="2147483739" r:id="rId13"/>
    <p:sldLayoutId id="2147483740" r:id="rId14"/>
    <p:sldLayoutId id="2147483741" r:id="rId1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104"/>
        <p:cNvGrpSpPr/>
        <p:nvPr/>
      </p:nvGrpSpPr>
      <p:grpSpPr>
        <a:xfrm>
          <a:off x="0" y="0"/>
          <a:ext cx="0" cy="0"/>
          <a:chOff x="0" y="0"/>
          <a:chExt cx="0" cy="0"/>
        </a:xfrm>
      </p:grpSpPr>
      <p:sp>
        <p:nvSpPr>
          <p:cNvPr id="1105" name="Google Shape;1105;p60"/>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Autofit/>
          </a:bodyPr>
          <a:lstStyle>
            <a:lvl1pPr marL="457200" marR="0" lvl="0" indent="-431800" algn="l" rtl="0">
              <a:lnSpc>
                <a:spcPct val="100000"/>
              </a:lnSpc>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106" name="Google Shape;1106;p60"/>
          <p:cNvSpPr txBox="1"/>
          <p:nvPr/>
        </p:nvSpPr>
        <p:spPr>
          <a:xfrm>
            <a:off x="3276600" y="6596063"/>
            <a:ext cx="5867400" cy="261937"/>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100"/>
              <a:buFont typeface="Arial"/>
              <a:buNone/>
            </a:pPr>
            <a:r>
              <a:rPr lang="en-US" sz="1100" b="1" i="0" u="none" strike="noStrike" cap="none">
                <a:solidFill>
                  <a:srgbClr val="101141"/>
                </a:solidFill>
                <a:latin typeface="Arial"/>
                <a:ea typeface="Arial"/>
                <a:cs typeface="Arial"/>
                <a:sym typeface="Arial"/>
              </a:rPr>
              <a:t>BITS </a:t>
            </a:r>
            <a:r>
              <a:rPr lang="en-US" sz="1100" b="0" i="0" u="none" strike="noStrike" cap="none">
                <a:solidFill>
                  <a:srgbClr val="101141"/>
                </a:solidFill>
                <a:latin typeface="Arial"/>
                <a:ea typeface="Arial"/>
                <a:cs typeface="Arial"/>
                <a:sym typeface="Arial"/>
              </a:rPr>
              <a:t>Pilani, Pilani Campus</a:t>
            </a:r>
            <a:endParaRPr sz="1400" b="0" i="0" u="none" strike="noStrike" cap="none">
              <a:solidFill>
                <a:srgbClr val="000000"/>
              </a:solidFill>
              <a:latin typeface="Arial"/>
              <a:ea typeface="Arial"/>
              <a:cs typeface="Arial"/>
              <a:sym typeface="Arial"/>
            </a:endParaRPr>
          </a:p>
        </p:txBody>
      </p:sp>
      <p:pic>
        <p:nvPicPr>
          <p:cNvPr id="1107" name="Google Shape;1107;p60" descr="Picture 7.png"/>
          <p:cNvPicPr preferRelativeResize="0"/>
          <p:nvPr/>
        </p:nvPicPr>
        <p:blipFill rotWithShape="1">
          <a:blip r:embed="rId12">
            <a:alphaModFix/>
          </a:blip>
          <a:srcRect l="1923" b="5334"/>
          <a:stretch/>
        </p:blipFill>
        <p:spPr>
          <a:xfrm>
            <a:off x="6629400" y="0"/>
            <a:ext cx="2193925" cy="692150"/>
          </a:xfrm>
          <a:prstGeom prst="rect">
            <a:avLst/>
          </a:prstGeom>
          <a:noFill/>
          <a:ln>
            <a:noFill/>
          </a:ln>
        </p:spPr>
      </p:pic>
      <p:grpSp>
        <p:nvGrpSpPr>
          <p:cNvPr id="1108" name="Google Shape;1108;p60"/>
          <p:cNvGrpSpPr/>
          <p:nvPr/>
        </p:nvGrpSpPr>
        <p:grpSpPr>
          <a:xfrm>
            <a:off x="2133600" y="6553200"/>
            <a:ext cx="7010400" cy="46038"/>
            <a:chOff x="1905000" y="6553200"/>
            <a:chExt cx="7010400" cy="45719"/>
          </a:xfrm>
        </p:grpSpPr>
        <p:sp>
          <p:nvSpPr>
            <p:cNvPr id="1109" name="Google Shape;1109;p60"/>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chemeClr val="lt1"/>
                </a:solidFill>
                <a:latin typeface="Tahoma"/>
                <a:ea typeface="Tahoma"/>
                <a:cs typeface="Tahoma"/>
                <a:sym typeface="Tahoma"/>
              </a:endParaRPr>
            </a:p>
          </p:txBody>
        </p:sp>
        <p:sp>
          <p:nvSpPr>
            <p:cNvPr id="1110" name="Google Shape;1110;p60"/>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chemeClr val="lt1"/>
                </a:solidFill>
                <a:latin typeface="Tahoma"/>
                <a:ea typeface="Tahoma"/>
                <a:cs typeface="Tahoma"/>
                <a:sym typeface="Tahoma"/>
              </a:endParaRPr>
            </a:p>
          </p:txBody>
        </p:sp>
        <p:sp>
          <p:nvSpPr>
            <p:cNvPr id="1111" name="Google Shape;1111;p60"/>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chemeClr val="lt1"/>
                </a:solidFill>
                <a:latin typeface="Tahoma"/>
                <a:ea typeface="Tahoma"/>
                <a:cs typeface="Tahoma"/>
                <a:sym typeface="Tahoma"/>
              </a:endParaRPr>
            </a:p>
          </p:txBody>
        </p:sp>
      </p:grpSp>
      <p:grpSp>
        <p:nvGrpSpPr>
          <p:cNvPr id="1112" name="Google Shape;1112;p60"/>
          <p:cNvGrpSpPr/>
          <p:nvPr/>
        </p:nvGrpSpPr>
        <p:grpSpPr>
          <a:xfrm>
            <a:off x="0" y="1295400"/>
            <a:ext cx="7010400" cy="46038"/>
            <a:chOff x="1905000" y="6553200"/>
            <a:chExt cx="7010400" cy="45719"/>
          </a:xfrm>
        </p:grpSpPr>
        <p:sp>
          <p:nvSpPr>
            <p:cNvPr id="1113" name="Google Shape;1113;p60"/>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chemeClr val="lt1"/>
                </a:solidFill>
                <a:latin typeface="Tahoma"/>
                <a:ea typeface="Tahoma"/>
                <a:cs typeface="Tahoma"/>
                <a:sym typeface="Tahoma"/>
              </a:endParaRPr>
            </a:p>
          </p:txBody>
        </p:sp>
        <p:sp>
          <p:nvSpPr>
            <p:cNvPr id="1114" name="Google Shape;1114;p60"/>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chemeClr val="lt1"/>
                </a:solidFill>
                <a:latin typeface="Tahoma"/>
                <a:ea typeface="Tahoma"/>
                <a:cs typeface="Tahoma"/>
                <a:sym typeface="Tahoma"/>
              </a:endParaRPr>
            </a:p>
          </p:txBody>
        </p:sp>
        <p:sp>
          <p:nvSpPr>
            <p:cNvPr id="1115" name="Google Shape;1115;p60"/>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chemeClr val="lt1"/>
                </a:solidFill>
                <a:latin typeface="Tahoma"/>
                <a:ea typeface="Tahoma"/>
                <a:cs typeface="Tahoma"/>
                <a:sym typeface="Tahoma"/>
              </a:endParaRPr>
            </a:p>
          </p:txBody>
        </p:sp>
      </p:grpSp>
    </p:spTree>
  </p:cSld>
  <p:clrMap bg1="lt1" tx1="dk1" bg2="dk2" tx2="lt2" accent1="accent1" accent2="accent2" accent3="accent3" accent4="accent4" accent5="accent5" accent6="accent6" hlink="hlink" folHlink="folHlink"/>
  <p:sldLayoutIdLst>
    <p:sldLayoutId id="2147483743" r:id="rId1"/>
    <p:sldLayoutId id="2147483744" r:id="rId2"/>
    <p:sldLayoutId id="2147483745" r:id="rId3"/>
    <p:sldLayoutId id="2147483746" r:id="rId4"/>
    <p:sldLayoutId id="2147483747" r:id="rId5"/>
    <p:sldLayoutId id="2147483748" r:id="rId6"/>
    <p:sldLayoutId id="2147483749" r:id="rId7"/>
    <p:sldLayoutId id="2147483750" r:id="rId8"/>
    <p:sldLayoutId id="2147483751" r:id="rId9"/>
    <p:sldLayoutId id="2147483752"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177"/>
        <p:cNvGrpSpPr/>
        <p:nvPr/>
      </p:nvGrpSpPr>
      <p:grpSpPr>
        <a:xfrm>
          <a:off x="0" y="0"/>
          <a:ext cx="0" cy="0"/>
          <a:chOff x="0" y="0"/>
          <a:chExt cx="0" cy="0"/>
        </a:xfrm>
      </p:grpSpPr>
      <p:sp>
        <p:nvSpPr>
          <p:cNvPr id="1178" name="Google Shape;1178;p6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l" rtl="0">
              <a:lnSpc>
                <a:spcPct val="100000"/>
              </a:lnSpc>
              <a:spcBef>
                <a:spcPts val="0"/>
              </a:spcBef>
              <a:spcAft>
                <a:spcPts val="0"/>
              </a:spcAft>
              <a:buClr>
                <a:srgbClr val="000000"/>
              </a:buClr>
              <a:buSzPts val="1400"/>
              <a:buFont typeface="Arial"/>
              <a:buNone/>
              <a:defRPr sz="40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4000" b="1"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4000" b="1"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4000" b="1"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4000" b="1"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4000" b="1"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4000" b="1"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4000" b="1"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4000" b="1" i="0" u="none" strike="noStrike" cap="none">
                <a:solidFill>
                  <a:schemeClr val="dk1"/>
                </a:solidFill>
                <a:latin typeface="Arial"/>
                <a:ea typeface="Arial"/>
                <a:cs typeface="Arial"/>
                <a:sym typeface="Arial"/>
              </a:defRPr>
            </a:lvl9pPr>
          </a:lstStyle>
          <a:p>
            <a:endParaRPr/>
          </a:p>
        </p:txBody>
      </p:sp>
      <p:sp>
        <p:nvSpPr>
          <p:cNvPr id="1179" name="Google Shape;1179;p67"/>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Autofit/>
          </a:bodyPr>
          <a:lstStyle>
            <a:lvl1pPr marL="457200" marR="0" lvl="0" indent="-431800" algn="l" rtl="0">
              <a:lnSpc>
                <a:spcPct val="100000"/>
              </a:lnSpc>
              <a:spcBef>
                <a:spcPts val="640"/>
              </a:spcBef>
              <a:spcAft>
                <a:spcPts val="0"/>
              </a:spcAft>
              <a:buClr>
                <a:schemeClr val="dk1"/>
              </a:buClr>
              <a:buSzPts val="3200"/>
              <a:buFont typeface="Arial"/>
              <a:buChar char="•"/>
              <a:defRPr sz="3200" b="0" i="0" u="none" strike="noStrike" cap="none">
                <a:solidFill>
                  <a:schemeClr val="dk1"/>
                </a:solidFill>
                <a:latin typeface="Arial"/>
                <a:ea typeface="Arial"/>
                <a:cs typeface="Arial"/>
                <a:sym typeface="Arial"/>
              </a:defRPr>
            </a:lvl1pPr>
            <a:lvl2pPr marL="914400" marR="0" lvl="1" indent="-4064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180" name="Google Shape;1180;p6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2pPr>
            <a:lvl3pPr marR="0" lvl="2"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3pPr>
            <a:lvl4pPr marR="0" lvl="3"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4pPr>
            <a:lvl5pPr marR="0" lvl="4"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5pPr>
            <a:lvl6pPr marR="0" lvl="5"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6pPr>
            <a:lvl7pPr marR="0" lvl="6"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7pPr>
            <a:lvl8pPr marR="0" lvl="7"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8pPr>
            <a:lvl9pPr marR="0" lvl="8"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9pPr>
          </a:lstStyle>
          <a:p>
            <a:endParaRPr/>
          </a:p>
        </p:txBody>
      </p:sp>
      <p:sp>
        <p:nvSpPr>
          <p:cNvPr id="1181" name="Google Shape;1181;p6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2pPr>
            <a:lvl3pPr marR="0" lvl="2"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3pPr>
            <a:lvl4pPr marR="0" lvl="3"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4pPr>
            <a:lvl5pPr marR="0" lvl="4"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5pPr>
            <a:lvl6pPr marR="0" lvl="5"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6pPr>
            <a:lvl7pPr marR="0" lvl="6"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7pPr>
            <a:lvl8pPr marR="0" lvl="7"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8pPr>
            <a:lvl9pPr marR="0" lvl="8"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9pPr>
          </a:lstStyle>
          <a:p>
            <a:endParaRPr/>
          </a:p>
        </p:txBody>
      </p:sp>
      <p:sp>
        <p:nvSpPr>
          <p:cNvPr id="1182" name="Google Shape;1182;p6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754" r:id="rId1"/>
    <p:sldLayoutId id="2147483755" r:id="rId2"/>
    <p:sldLayoutId id="2147483756" r:id="rId3"/>
    <p:sldLayoutId id="2147483757" r:id="rId4"/>
    <p:sldLayoutId id="2147483758" r:id="rId5"/>
    <p:sldLayoutId id="2147483759" r:id="rId6"/>
    <p:sldLayoutId id="2147483760" r:id="rId7"/>
    <p:sldLayoutId id="2147483761" r:id="rId8"/>
    <p:sldLayoutId id="2147483762" r:id="rId9"/>
    <p:sldLayoutId id="2147483763" r:id="rId10"/>
    <p:sldLayoutId id="2147483764" r:id="rId11"/>
    <p:sldLayoutId id="2147483765" r:id="rId12"/>
    <p:sldLayoutId id="2147483766" r:id="rId13"/>
    <p:sldLayoutId id="2147483767"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360"/>
        <p:cNvGrpSpPr/>
        <p:nvPr/>
      </p:nvGrpSpPr>
      <p:grpSpPr>
        <a:xfrm>
          <a:off x="0" y="0"/>
          <a:ext cx="0" cy="0"/>
          <a:chOff x="0" y="0"/>
          <a:chExt cx="0" cy="0"/>
        </a:xfrm>
      </p:grpSpPr>
      <p:sp>
        <p:nvSpPr>
          <p:cNvPr id="1361" name="Google Shape;1361;p70"/>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362" name="Google Shape;1362;p70"/>
          <p:cNvSpPr txBox="1">
            <a:spLocks noGrp="1"/>
          </p:cNvSpPr>
          <p:nvPr>
            <p:ph type="body" idx="1"/>
          </p:nvPr>
        </p:nvSpPr>
        <p:spPr>
          <a:xfrm>
            <a:off x="628650" y="1825625"/>
            <a:ext cx="78867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363" name="Google Shape;1363;p70"/>
          <p:cNvSpPr txBox="1">
            <a:spLocks noGrp="1"/>
          </p:cNvSpPr>
          <p:nvPr>
            <p:ph type="dt" idx="10"/>
          </p:nvPr>
        </p:nvSpPr>
        <p:spPr>
          <a:xfrm>
            <a:off x="0" y="6644004"/>
            <a:ext cx="2057400" cy="213996"/>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Tahoma"/>
                <a:ea typeface="Tahoma"/>
                <a:cs typeface="Tahoma"/>
                <a:sym typeface="Tahoma"/>
              </a:defRPr>
            </a:lvl1pPr>
            <a:lvl2pPr marR="0" lvl="1"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2pPr>
            <a:lvl3pPr marR="0" lvl="2"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3pPr>
            <a:lvl4pPr marR="0" lvl="3"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4pPr>
            <a:lvl5pPr marR="0" lvl="4"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5pPr>
            <a:lvl6pPr marR="0" lvl="5"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6pPr>
            <a:lvl7pPr marR="0" lvl="6"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7pPr>
            <a:lvl8pPr marR="0" lvl="7"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8pPr>
            <a:lvl9pPr marR="0" lvl="8"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9pPr>
          </a:lstStyle>
          <a:p>
            <a:endParaRPr/>
          </a:p>
        </p:txBody>
      </p:sp>
      <p:sp>
        <p:nvSpPr>
          <p:cNvPr id="1364" name="Google Shape;1364;p70"/>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Tahoma"/>
                <a:ea typeface="Tahoma"/>
                <a:cs typeface="Tahoma"/>
                <a:sym typeface="Tahoma"/>
              </a:defRPr>
            </a:lvl1pPr>
            <a:lvl2pPr marR="0" lvl="1"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2pPr>
            <a:lvl3pPr marR="0" lvl="2"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3pPr>
            <a:lvl4pPr marR="0" lvl="3"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4pPr>
            <a:lvl5pPr marR="0" lvl="4"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5pPr>
            <a:lvl6pPr marR="0" lvl="5"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6pPr>
            <a:lvl7pPr marR="0" lvl="6"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7pPr>
            <a:lvl8pPr marR="0" lvl="7"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8pPr>
            <a:lvl9pPr marR="0" lvl="8"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9pPr>
          </a:lstStyle>
          <a:p>
            <a:endParaRPr/>
          </a:p>
        </p:txBody>
      </p:sp>
      <p:sp>
        <p:nvSpPr>
          <p:cNvPr id="1365" name="Google Shape;1365;p70"/>
          <p:cNvSpPr txBox="1">
            <a:spLocks noGrp="1"/>
          </p:cNvSpPr>
          <p:nvPr>
            <p:ph type="sldNum" idx="12"/>
          </p:nvPr>
        </p:nvSpPr>
        <p:spPr>
          <a:xfrm>
            <a:off x="7056120" y="6583680"/>
            <a:ext cx="2057400" cy="213996"/>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 id="2147483783" r:id="rId15"/>
    <p:sldLayoutId id="2147483784" r:id="rId16"/>
    <p:sldLayoutId id="2147483785" r:id="rId17"/>
    <p:sldLayoutId id="2147483786" r:id="rId18"/>
    <p:sldLayoutId id="2147483787" r:id="rId19"/>
    <p:sldLayoutId id="2147483788" r:id="rId20"/>
    <p:sldLayoutId id="2147483789" r:id="rId21"/>
    <p:sldLayoutId id="2147483790" r:id="rId22"/>
    <p:sldLayoutId id="2147483791" r:id="rId23"/>
    <p:sldLayoutId id="2147483792" r:id="rId24"/>
    <p:sldLayoutId id="2147483793" r:id="rId25"/>
    <p:sldLayoutId id="2147483794" r:id="rId26"/>
    <p:sldLayoutId id="2147483795" r:id="rId27"/>
    <p:sldLayoutId id="2147483796" r:id="rId28"/>
    <p:sldLayoutId id="2147483797" r:id="rId29"/>
    <p:sldLayoutId id="2147483798" r:id="rId30"/>
    <p:sldLayoutId id="2147483799" r:id="rId31"/>
    <p:sldLayoutId id="2147483800" r:id="rId32"/>
    <p:sldLayoutId id="2147483801" r:id="rId33"/>
    <p:sldLayoutId id="2147483802" r:id="rId34"/>
    <p:sldLayoutId id="2147483803" r:id="rId35"/>
    <p:sldLayoutId id="2147483804" r:id="rId36"/>
    <p:sldLayoutId id="2147483805" r:id="rId37"/>
    <p:sldLayoutId id="2147483806" r:id="rId38"/>
    <p:sldLayoutId id="2147483807" r:id="rId39"/>
    <p:sldLayoutId id="2147483808" r:id="rId40"/>
    <p:sldLayoutId id="2147483809" r:id="rId41"/>
    <p:sldLayoutId id="2147483810" r:id="rId42"/>
    <p:sldLayoutId id="2147483811" r:id="rId43"/>
    <p:sldLayoutId id="2147483812" r:id="rId44"/>
    <p:sldLayoutId id="2147483813" r:id="rId45"/>
    <p:sldLayoutId id="2147483814" r:id="rId46"/>
    <p:sldLayoutId id="2147483815" r:id="rId47"/>
    <p:sldLayoutId id="2147483816" r:id="rId48"/>
    <p:sldLayoutId id="2147483817" r:id="rId49"/>
    <p:sldLayoutId id="2147483818" r:id="rId50"/>
    <p:sldLayoutId id="2147483819" r:id="rId51"/>
    <p:sldLayoutId id="2147483820" r:id="rId5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32.jpg"/><Relationship Id="rId5" Type="http://schemas.openxmlformats.org/officeDocument/2006/relationships/image" Target="../media/image31.jpg"/><Relationship Id="rId4" Type="http://schemas.openxmlformats.org/officeDocument/2006/relationships/image" Target="../media/image30.jpg"/></Relationships>
</file>

<file path=ppt/slides/_rels/slide13.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4.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14.xml"/><Relationship Id="rId1" Type="http://schemas.openxmlformats.org/officeDocument/2006/relationships/slideLayout" Target="../slideLayouts/slideLayout56.xml"/></Relationships>
</file>

<file path=ppt/slides/_rels/slide1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5.xml"/><Relationship Id="rId1" Type="http://schemas.openxmlformats.org/officeDocument/2006/relationships/slideLayout" Target="../slideLayouts/slideLayout56.xml"/><Relationship Id="rId5" Type="http://schemas.openxmlformats.org/officeDocument/2006/relationships/image" Target="../media/image39.png"/><Relationship Id="rId4" Type="http://schemas.openxmlformats.org/officeDocument/2006/relationships/image" Target="../media/image38.png"/></Relationships>
</file>

<file path=ppt/slides/_rels/slide16.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oleObject" Target="../embeddings/oleObject2.bin"/><Relationship Id="rId7" Type="http://schemas.openxmlformats.org/officeDocument/2006/relationships/oleObject" Target="../embeddings/oleObject4.bin"/><Relationship Id="rId12" Type="http://schemas.openxmlformats.org/officeDocument/2006/relationships/image" Target="../media/image44.png"/><Relationship Id="rId2" Type="http://schemas.openxmlformats.org/officeDocument/2006/relationships/notesSlide" Target="../notesSlides/notesSlide16.xml"/><Relationship Id="rId1" Type="http://schemas.openxmlformats.org/officeDocument/2006/relationships/slideLayout" Target="../slideLayouts/slideLayout56.xml"/><Relationship Id="rId6" Type="http://schemas.openxmlformats.org/officeDocument/2006/relationships/image" Target="../media/image41.png"/><Relationship Id="rId11" Type="http://schemas.openxmlformats.org/officeDocument/2006/relationships/oleObject" Target="../embeddings/oleObject6.bin"/><Relationship Id="rId5" Type="http://schemas.openxmlformats.org/officeDocument/2006/relationships/oleObject" Target="../embeddings/oleObject3.bin"/><Relationship Id="rId10" Type="http://schemas.openxmlformats.org/officeDocument/2006/relationships/image" Target="../media/image43.png"/><Relationship Id="rId4" Type="http://schemas.openxmlformats.org/officeDocument/2006/relationships/image" Target="../media/image40.png"/><Relationship Id="rId9" Type="http://schemas.openxmlformats.org/officeDocument/2006/relationships/oleObject" Target="../embeddings/oleObject5.bin"/></Relationships>
</file>

<file path=ppt/slides/_rels/slide1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7.xml"/><Relationship Id="rId1" Type="http://schemas.openxmlformats.org/officeDocument/2006/relationships/slideLayout" Target="../slideLayouts/slideLayout56.xml"/></Relationships>
</file>

<file path=ppt/slides/_rels/slide1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8.xml"/><Relationship Id="rId1" Type="http://schemas.openxmlformats.org/officeDocument/2006/relationships/slideLayout" Target="../slideLayouts/slideLayout57.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1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9.xml"/><Relationship Id="rId1" Type="http://schemas.openxmlformats.org/officeDocument/2006/relationships/slideLayout" Target="../slideLayouts/slideLayout57.xml"/></Relationships>
</file>

<file path=ppt/slides/_rels/slide2.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7.xml"/></Relationships>
</file>

<file path=ppt/slides/_rels/slide2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1.xml"/><Relationship Id="rId1" Type="http://schemas.openxmlformats.org/officeDocument/2006/relationships/slideLayout" Target="../slideLayouts/slideLayout5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4.xml"/></Relationships>
</file>

<file path=ppt/slides/_rels/slide2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3.xml"/><Relationship Id="rId1" Type="http://schemas.openxmlformats.org/officeDocument/2006/relationships/slideLayout" Target="../slideLayouts/slideLayout89.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24.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notesSlide" Target="../notesSlides/notesSlide24.xml"/><Relationship Id="rId1" Type="http://schemas.openxmlformats.org/officeDocument/2006/relationships/slideLayout" Target="../slideLayouts/slideLayout55.xml"/><Relationship Id="rId4" Type="http://schemas.openxmlformats.org/officeDocument/2006/relationships/image" Target="../media/image56.png"/></Relationships>
</file>

<file path=ppt/slides/_rels/slide2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5.xml"/><Relationship Id="rId1" Type="http://schemas.openxmlformats.org/officeDocument/2006/relationships/slideLayout" Target="../slideLayouts/slideLayout55.xml"/><Relationship Id="rId4" Type="http://schemas.openxmlformats.org/officeDocument/2006/relationships/image" Target="../media/image58.png"/></Relationships>
</file>

<file path=ppt/slides/_rels/slide2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6.xml"/><Relationship Id="rId1" Type="http://schemas.openxmlformats.org/officeDocument/2006/relationships/slideLayout" Target="../slideLayouts/slideLayout55.xml"/></Relationships>
</file>

<file path=ppt/slides/_rels/slide27.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notesSlide" Target="../notesSlides/notesSlide27.xml"/><Relationship Id="rId1" Type="http://schemas.openxmlformats.org/officeDocument/2006/relationships/slideLayout" Target="../slideLayouts/slideLayout55.xml"/><Relationship Id="rId5" Type="http://schemas.openxmlformats.org/officeDocument/2006/relationships/image" Target="../media/image59.png"/><Relationship Id="rId4" Type="http://schemas.openxmlformats.org/officeDocument/2006/relationships/image" Target="../media/image56.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5.xml"/></Relationships>
</file>

<file path=ppt/slides/_rels/slide32.xml.rels><?xml version="1.0" encoding="UTF-8" standalone="yes"?>
<Relationships xmlns="http://schemas.openxmlformats.org/package/2006/relationships"><Relationship Id="rId3" Type="http://schemas.openxmlformats.org/officeDocument/2006/relationships/image" Target="../media/image60.jpg"/><Relationship Id="rId2" Type="http://schemas.openxmlformats.org/officeDocument/2006/relationships/notesSlide" Target="../notesSlides/notesSlide32.xml"/><Relationship Id="rId1" Type="http://schemas.openxmlformats.org/officeDocument/2006/relationships/slideLayout" Target="../slideLayouts/slideLayout99.xml"/></Relationships>
</file>

<file path=ppt/slides/_rels/slide3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3.xml"/><Relationship Id="rId1" Type="http://schemas.openxmlformats.org/officeDocument/2006/relationships/slideLayout" Target="../slideLayouts/slideLayout99.xml"/><Relationship Id="rId5" Type="http://schemas.openxmlformats.org/officeDocument/2006/relationships/image" Target="../media/image63.png"/><Relationship Id="rId4" Type="http://schemas.openxmlformats.org/officeDocument/2006/relationships/image" Target="../media/image62.png"/></Relationships>
</file>

<file path=ppt/slides/_rels/slide3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4.xml"/><Relationship Id="rId1" Type="http://schemas.openxmlformats.org/officeDocument/2006/relationships/slideLayout" Target="../slideLayouts/slideLayout100.xml"/><Relationship Id="rId4" Type="http://schemas.openxmlformats.org/officeDocument/2006/relationships/image" Target="../media/image65.png"/></Relationships>
</file>

<file path=ppt/slides/_rels/slide3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5.xml"/><Relationship Id="rId1" Type="http://schemas.openxmlformats.org/officeDocument/2006/relationships/slideLayout" Target="../slideLayouts/slideLayout99.xml"/></Relationships>
</file>

<file path=ppt/slides/_rels/slide3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6.xml"/><Relationship Id="rId1" Type="http://schemas.openxmlformats.org/officeDocument/2006/relationships/slideLayout" Target="../slideLayouts/slideLayout99.xml"/></Relationships>
</file>

<file path=ppt/slides/_rels/slide3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7.xml"/><Relationship Id="rId1" Type="http://schemas.openxmlformats.org/officeDocument/2006/relationships/slideLayout" Target="../slideLayouts/slideLayout100.xml"/><Relationship Id="rId4" Type="http://schemas.openxmlformats.org/officeDocument/2006/relationships/image" Target="../media/image69.png"/></Relationships>
</file>

<file path=ppt/slides/_rels/slide3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8.xml"/><Relationship Id="rId1" Type="http://schemas.openxmlformats.org/officeDocument/2006/relationships/slideLayout" Target="../slideLayouts/slideLayout100.xml"/></Relationships>
</file>

<file path=ppt/slides/_rels/slide3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9.xml"/><Relationship Id="rId1" Type="http://schemas.openxmlformats.org/officeDocument/2006/relationships/slideLayout" Target="../slideLayouts/slideLayout10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8.xml"/></Relationships>
</file>

<file path=ppt/slides/_rels/slide40.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0.xml"/><Relationship Id="rId1" Type="http://schemas.openxmlformats.org/officeDocument/2006/relationships/slideLayout" Target="../slideLayouts/slideLayout100.xml"/></Relationships>
</file>

<file path=ppt/slides/_rels/slide4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1.xml"/><Relationship Id="rId1" Type="http://schemas.openxmlformats.org/officeDocument/2006/relationships/slideLayout" Target="../slideLayouts/slideLayout100.xml"/><Relationship Id="rId4" Type="http://schemas.openxmlformats.org/officeDocument/2006/relationships/image" Target="../media/image72.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00.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00.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00.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1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1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15.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15.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15.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42.xml"/><Relationship Id="rId4" Type="http://schemas.openxmlformats.org/officeDocument/2006/relationships/image" Target="../media/image14.png"/></Relationships>
</file>

<file path=ppt/slides/_rels/slide50.xml.rels><?xml version="1.0" encoding="UTF-8" standalone="yes"?>
<Relationships xmlns="http://schemas.openxmlformats.org/package/2006/relationships"><Relationship Id="rId3" Type="http://schemas.openxmlformats.org/officeDocument/2006/relationships/image" Target="../media/image73.jpg"/><Relationship Id="rId2" Type="http://schemas.openxmlformats.org/officeDocument/2006/relationships/notesSlide" Target="../notesSlides/notesSlide50.xml"/><Relationship Id="rId1" Type="http://schemas.openxmlformats.org/officeDocument/2006/relationships/slideLayout" Target="../slideLayouts/slideLayout115.xml"/></Relationships>
</file>

<file path=ppt/slides/_rels/slide5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51.xml"/><Relationship Id="rId1" Type="http://schemas.openxmlformats.org/officeDocument/2006/relationships/slideLayout" Target="../slideLayouts/slideLayout115.xml"/></Relationships>
</file>

<file path=ppt/slides/_rels/slide52.xml.rels><?xml version="1.0" encoding="UTF-8" standalone="yes"?>
<Relationships xmlns="http://schemas.openxmlformats.org/package/2006/relationships"><Relationship Id="rId3" Type="http://schemas.openxmlformats.org/officeDocument/2006/relationships/image" Target="../media/image75.jpg"/><Relationship Id="rId2" Type="http://schemas.openxmlformats.org/officeDocument/2006/relationships/notesSlide" Target="../notesSlides/notesSlide52.xml"/><Relationship Id="rId1" Type="http://schemas.openxmlformats.org/officeDocument/2006/relationships/slideLayout" Target="../slideLayouts/slideLayout115.xml"/><Relationship Id="rId6" Type="http://schemas.openxmlformats.org/officeDocument/2006/relationships/image" Target="../media/image78.png"/><Relationship Id="rId5" Type="http://schemas.openxmlformats.org/officeDocument/2006/relationships/image" Target="../media/image77.jpg"/><Relationship Id="rId4" Type="http://schemas.openxmlformats.org/officeDocument/2006/relationships/image" Target="../media/image76.png"/></Relationships>
</file>

<file path=ppt/slides/_rels/slide53.xml.rels><?xml version="1.0" encoding="UTF-8" standalone="yes"?>
<Relationships xmlns="http://schemas.openxmlformats.org/package/2006/relationships"><Relationship Id="rId3" Type="http://schemas.openxmlformats.org/officeDocument/2006/relationships/image" Target="../media/image79.jpg"/><Relationship Id="rId2" Type="http://schemas.openxmlformats.org/officeDocument/2006/relationships/notesSlide" Target="../notesSlides/notesSlide53.xml"/><Relationship Id="rId1" Type="http://schemas.openxmlformats.org/officeDocument/2006/relationships/slideLayout" Target="../slideLayouts/slideLayout115.xml"/></Relationships>
</file>

<file path=ppt/slides/_rels/slide5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54.xml"/><Relationship Id="rId1" Type="http://schemas.openxmlformats.org/officeDocument/2006/relationships/slideLayout" Target="../slideLayouts/slideLayout115.xml"/><Relationship Id="rId4" Type="http://schemas.openxmlformats.org/officeDocument/2006/relationships/image" Target="../media/image81.jp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65.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55.xml"/></Relationships>
</file>

<file path=ppt/slides/_rels/slide7.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55.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55.xml"/></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55.xml"/><Relationship Id="rId5" Type="http://schemas.openxmlformats.org/officeDocument/2006/relationships/image" Target="../media/image25.png"/><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45"/>
        <p:cNvGrpSpPr/>
        <p:nvPr/>
      </p:nvGrpSpPr>
      <p:grpSpPr>
        <a:xfrm>
          <a:off x="0" y="0"/>
          <a:ext cx="0" cy="0"/>
          <a:chOff x="0" y="0"/>
          <a:chExt cx="0" cy="0"/>
        </a:xfrm>
      </p:grpSpPr>
      <p:sp>
        <p:nvSpPr>
          <p:cNvPr id="1846" name="Google Shape;1846;p1"/>
          <p:cNvSpPr txBox="1"/>
          <p:nvPr/>
        </p:nvSpPr>
        <p:spPr>
          <a:xfrm>
            <a:off x="800100" y="3456720"/>
            <a:ext cx="7875900" cy="206028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200"/>
              <a:buFont typeface="Arial"/>
              <a:buNone/>
            </a:pPr>
            <a:r>
              <a:rPr lang="en-US" sz="3200" b="1" i="0" u="none" strike="noStrike" cap="none">
                <a:solidFill>
                  <a:srgbClr val="FFFFFF"/>
                </a:solidFill>
                <a:latin typeface="Calibri"/>
                <a:ea typeface="Calibri"/>
                <a:cs typeface="Calibri"/>
                <a:sym typeface="Calibri"/>
              </a:rPr>
              <a:t>Machine Learning</a:t>
            </a:r>
            <a:br>
              <a:rPr lang="en-US" sz="3200" b="0" i="0" u="none" strike="noStrike" cap="none">
                <a:solidFill>
                  <a:srgbClr val="000000"/>
                </a:solidFill>
                <a:latin typeface="Calibri"/>
                <a:ea typeface="Calibri"/>
                <a:cs typeface="Calibri"/>
                <a:sym typeface="Calibri"/>
              </a:rPr>
            </a:br>
            <a:r>
              <a:rPr lang="en-US" sz="2400" b="1" i="0" u="none" strike="noStrike" cap="none">
                <a:solidFill>
                  <a:srgbClr val="FFC000"/>
                </a:solidFill>
                <a:latin typeface="Calibri"/>
                <a:ea typeface="Calibri"/>
                <a:cs typeface="Calibri"/>
                <a:sym typeface="Calibri"/>
              </a:rPr>
              <a:t>AIML CZG565</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a:solidFill>
                  <a:srgbClr val="FFC000"/>
                </a:solidFill>
                <a:latin typeface="Calibri"/>
                <a:ea typeface="Calibri"/>
                <a:cs typeface="Calibri"/>
                <a:sym typeface="Calibri"/>
              </a:rPr>
              <a:t>M6 : Instance Based Learning  </a:t>
            </a:r>
            <a:endParaRPr sz="2400" b="1" i="0" u="none" strike="noStrike" cap="none">
              <a:solidFill>
                <a:srgbClr val="FFC000"/>
              </a:solidFill>
              <a:latin typeface="Calibri"/>
              <a:ea typeface="Calibri"/>
              <a:cs typeface="Calibri"/>
              <a:sym typeface="Calibri"/>
            </a:endParaRPr>
          </a:p>
          <a:p>
            <a:pPr marL="0" marR="0" lvl="0" indent="0" algn="r" rtl="0">
              <a:lnSpc>
                <a:spcPct val="100000"/>
              </a:lnSpc>
              <a:spcBef>
                <a:spcPts val="0"/>
              </a:spcBef>
              <a:spcAft>
                <a:spcPts val="0"/>
              </a:spcAft>
              <a:buClr>
                <a:srgbClr val="000000"/>
              </a:buClr>
              <a:buSzPts val="2200"/>
              <a:buFont typeface="Arial"/>
              <a:buNone/>
            </a:pPr>
            <a:endParaRPr sz="3200" b="0" i="0" u="none" strike="noStrike" cap="none">
              <a:solidFill>
                <a:srgbClr val="000000"/>
              </a:solidFill>
              <a:latin typeface="Calibri"/>
              <a:ea typeface="Calibri"/>
              <a:cs typeface="Calibri"/>
              <a:sym typeface="Calibri"/>
            </a:endParaRPr>
          </a:p>
        </p:txBody>
      </p:sp>
      <p:sp>
        <p:nvSpPr>
          <p:cNvPr id="1847" name="Google Shape;1847;p1"/>
          <p:cNvSpPr/>
          <p:nvPr/>
        </p:nvSpPr>
        <p:spPr>
          <a:xfrm>
            <a:off x="3962400" y="5257800"/>
            <a:ext cx="4572000" cy="1138773"/>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800"/>
              <a:buFont typeface="Arial"/>
              <a:buNone/>
            </a:pPr>
            <a:r>
              <a:rPr lang="en-US" sz="1800" b="0" i="0" u="none" strike="noStrike" cap="none">
                <a:solidFill>
                  <a:srgbClr val="FF9900"/>
                </a:solidFill>
                <a:latin typeface="Calibri"/>
                <a:ea typeface="Calibri"/>
                <a:cs typeface="Calibri"/>
                <a:sym typeface="Calibri"/>
              </a:rPr>
              <a:t>Course Faculty of M.Tech Cluster</a:t>
            </a:r>
            <a:endParaRPr sz="1600" b="0" i="0" u="none" strike="noStrike" cap="none">
              <a:solidFill>
                <a:schemeClr val="dk1"/>
              </a:solidFill>
              <a:latin typeface="Tahoma"/>
              <a:ea typeface="Tahoma"/>
              <a:cs typeface="Tahoma"/>
              <a:sym typeface="Tahoma"/>
            </a:endParaRPr>
          </a:p>
          <a:p>
            <a:pPr marL="0" marR="0" lvl="0" indent="0" algn="r" rtl="0">
              <a:lnSpc>
                <a:spcPct val="100000"/>
              </a:lnSpc>
              <a:spcBef>
                <a:spcPts val="0"/>
              </a:spcBef>
              <a:spcAft>
                <a:spcPts val="0"/>
              </a:spcAft>
              <a:buClr>
                <a:srgbClr val="000000"/>
              </a:buClr>
              <a:buSzPts val="1800"/>
              <a:buFont typeface="Arial"/>
              <a:buNone/>
            </a:pPr>
            <a:r>
              <a:rPr lang="en-US" sz="1800" b="0" i="0" u="none" strike="noStrike" cap="none">
                <a:solidFill>
                  <a:srgbClr val="FF9900"/>
                </a:solidFill>
                <a:latin typeface="Calibri"/>
                <a:ea typeface="Calibri"/>
                <a:cs typeface="Calibri"/>
                <a:sym typeface="Calibri"/>
              </a:rPr>
              <a:t>BITS – CSIS - WILP</a:t>
            </a:r>
            <a:endParaRPr sz="1600" b="0" i="0" u="none" strike="noStrike" cap="none">
              <a:solidFill>
                <a:schemeClr val="dk1"/>
              </a:solidFill>
              <a:latin typeface="Tahoma"/>
              <a:ea typeface="Tahoma"/>
              <a:cs typeface="Tahoma"/>
              <a:sym typeface="Tahoma"/>
            </a:endParaRPr>
          </a:p>
          <a:p>
            <a:pPr marL="0" marR="0" lvl="0" indent="0" algn="l" rtl="0">
              <a:lnSpc>
                <a:spcPct val="100000"/>
              </a:lnSpc>
              <a:spcBef>
                <a:spcPts val="0"/>
              </a:spcBef>
              <a:spcAft>
                <a:spcPts val="0"/>
              </a:spcAft>
              <a:buClr>
                <a:srgbClr val="000000"/>
              </a:buClr>
              <a:buSzPts val="1600"/>
              <a:buFont typeface="Arial"/>
              <a:buNone/>
            </a:pPr>
            <a:br>
              <a:rPr lang="en-US" sz="1600" b="0" i="0" u="none" strike="noStrike" cap="none">
                <a:solidFill>
                  <a:schemeClr val="dk1"/>
                </a:solidFill>
                <a:latin typeface="Tahoma"/>
                <a:ea typeface="Tahoma"/>
                <a:cs typeface="Tahoma"/>
                <a:sym typeface="Tahoma"/>
              </a:rPr>
            </a:br>
            <a:endParaRPr sz="1600" b="0" i="0" u="none" strike="noStrike" cap="none">
              <a:solidFill>
                <a:schemeClr val="dk1"/>
              </a:solidFill>
              <a:latin typeface="Tahoma"/>
              <a:ea typeface="Tahoma"/>
              <a:cs typeface="Tahoma"/>
              <a:sym typeface="Tahoma"/>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42"/>
        <p:cNvGrpSpPr/>
        <p:nvPr/>
      </p:nvGrpSpPr>
      <p:grpSpPr>
        <a:xfrm>
          <a:off x="0" y="0"/>
          <a:ext cx="0" cy="0"/>
          <a:chOff x="0" y="0"/>
          <a:chExt cx="0" cy="0"/>
        </a:xfrm>
      </p:grpSpPr>
      <p:sp>
        <p:nvSpPr>
          <p:cNvPr id="1943" name="Google Shape;1943;p9"/>
          <p:cNvSpPr txBox="1">
            <a:spLocks noGrp="1"/>
          </p:cNvSpPr>
          <p:nvPr>
            <p:ph type="body" idx="1"/>
          </p:nvPr>
        </p:nvSpPr>
        <p:spPr>
          <a:xfrm>
            <a:off x="304800" y="1484137"/>
            <a:ext cx="8229600" cy="45261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480"/>
              </a:spcBef>
              <a:spcAft>
                <a:spcPts val="0"/>
              </a:spcAft>
              <a:buSzPts val="2400"/>
              <a:buNone/>
            </a:pPr>
            <a:r>
              <a:rPr lang="en-US" sz="1800">
                <a:solidFill>
                  <a:schemeClr val="hlink"/>
                </a:solidFill>
                <a:latin typeface="Times New Roman"/>
                <a:ea typeface="Times New Roman"/>
                <a:cs typeface="Times New Roman"/>
                <a:sym typeface="Times New Roman"/>
              </a:rPr>
              <a:t>Data matrix</a:t>
            </a:r>
            <a:endParaRPr/>
          </a:p>
          <a:p>
            <a:pPr marL="914400" lvl="1" indent="-330200" algn="l" rtl="0">
              <a:lnSpc>
                <a:spcPct val="100000"/>
              </a:lnSpc>
              <a:spcBef>
                <a:spcPts val="320"/>
              </a:spcBef>
              <a:spcAft>
                <a:spcPts val="0"/>
              </a:spcAft>
              <a:buSzPts val="1600"/>
              <a:buChar char="–"/>
            </a:pPr>
            <a:r>
              <a:rPr lang="en-US" sz="1800">
                <a:latin typeface="Times New Roman"/>
                <a:ea typeface="Times New Roman"/>
                <a:cs typeface="Times New Roman"/>
                <a:sym typeface="Times New Roman"/>
              </a:rPr>
              <a:t>n data points with p dimensions</a:t>
            </a:r>
            <a:endParaRPr/>
          </a:p>
          <a:p>
            <a:pPr marL="257168" lvl="1" indent="0" algn="l" rtl="0">
              <a:lnSpc>
                <a:spcPct val="100000"/>
              </a:lnSpc>
              <a:spcBef>
                <a:spcPts val="320"/>
              </a:spcBef>
              <a:spcAft>
                <a:spcPts val="0"/>
              </a:spcAft>
              <a:buSzPts val="1600"/>
              <a:buNone/>
            </a:pPr>
            <a:endParaRPr sz="1800">
              <a:latin typeface="Times New Roman"/>
              <a:ea typeface="Times New Roman"/>
              <a:cs typeface="Times New Roman"/>
              <a:sym typeface="Times New Roman"/>
            </a:endParaRPr>
          </a:p>
          <a:p>
            <a:pPr marL="457200" lvl="0" indent="-228600" algn="l" rtl="0">
              <a:lnSpc>
                <a:spcPct val="100000"/>
              </a:lnSpc>
              <a:spcBef>
                <a:spcPts val="480"/>
              </a:spcBef>
              <a:spcAft>
                <a:spcPts val="0"/>
              </a:spcAft>
              <a:buSzPts val="2400"/>
              <a:buNone/>
            </a:pPr>
            <a:endParaRPr sz="1800">
              <a:latin typeface="Times New Roman"/>
              <a:ea typeface="Times New Roman"/>
              <a:cs typeface="Times New Roman"/>
              <a:sym typeface="Times New Roman"/>
            </a:endParaRPr>
          </a:p>
          <a:p>
            <a:pPr marL="457200" lvl="0" indent="-228600" algn="l" rtl="0">
              <a:lnSpc>
                <a:spcPct val="100000"/>
              </a:lnSpc>
              <a:spcBef>
                <a:spcPts val="480"/>
              </a:spcBef>
              <a:spcAft>
                <a:spcPts val="0"/>
              </a:spcAft>
              <a:buSzPts val="2400"/>
              <a:buNone/>
            </a:pPr>
            <a:endParaRPr sz="1800">
              <a:latin typeface="Times New Roman"/>
              <a:ea typeface="Times New Roman"/>
              <a:cs typeface="Times New Roman"/>
              <a:sym typeface="Times New Roman"/>
            </a:endParaRPr>
          </a:p>
          <a:p>
            <a:pPr marL="457200" lvl="0" indent="-228600" algn="l" rtl="0">
              <a:lnSpc>
                <a:spcPct val="100000"/>
              </a:lnSpc>
              <a:spcBef>
                <a:spcPts val="480"/>
              </a:spcBef>
              <a:spcAft>
                <a:spcPts val="0"/>
              </a:spcAft>
              <a:buSzPts val="2400"/>
              <a:buNone/>
            </a:pPr>
            <a:r>
              <a:rPr lang="en-US" sz="1800">
                <a:solidFill>
                  <a:schemeClr val="hlink"/>
                </a:solidFill>
                <a:latin typeface="Times New Roman"/>
                <a:ea typeface="Times New Roman"/>
                <a:cs typeface="Times New Roman"/>
                <a:sym typeface="Times New Roman"/>
              </a:rPr>
              <a:t>Distance / dissimilarity matrix</a:t>
            </a:r>
            <a:endParaRPr/>
          </a:p>
          <a:p>
            <a:pPr marL="914400" lvl="1" indent="-330200" algn="l" rtl="0">
              <a:lnSpc>
                <a:spcPct val="100000"/>
              </a:lnSpc>
              <a:spcBef>
                <a:spcPts val="320"/>
              </a:spcBef>
              <a:spcAft>
                <a:spcPts val="0"/>
              </a:spcAft>
              <a:buSzPts val="1600"/>
              <a:buChar char="–"/>
            </a:pPr>
            <a:r>
              <a:rPr lang="en-US" sz="1800">
                <a:latin typeface="Times New Roman"/>
                <a:ea typeface="Times New Roman"/>
                <a:cs typeface="Times New Roman"/>
                <a:sym typeface="Times New Roman"/>
              </a:rPr>
              <a:t>n data points, but registers only the distance </a:t>
            </a:r>
            <a:endParaRPr/>
          </a:p>
          <a:p>
            <a:pPr marL="914400" lvl="1" indent="-330200" algn="l" rtl="0">
              <a:lnSpc>
                <a:spcPct val="100000"/>
              </a:lnSpc>
              <a:spcBef>
                <a:spcPts val="320"/>
              </a:spcBef>
              <a:spcAft>
                <a:spcPts val="0"/>
              </a:spcAft>
              <a:buSzPts val="1600"/>
              <a:buChar char="–"/>
            </a:pPr>
            <a:r>
              <a:rPr lang="en-US" sz="1800">
                <a:latin typeface="Times New Roman"/>
                <a:ea typeface="Times New Roman"/>
                <a:cs typeface="Times New Roman"/>
                <a:sym typeface="Times New Roman"/>
              </a:rPr>
              <a:t>A triangular matrix</a:t>
            </a:r>
            <a:endParaRPr/>
          </a:p>
          <a:p>
            <a:pPr marL="257168" lvl="1" indent="0" algn="l" rtl="0">
              <a:lnSpc>
                <a:spcPct val="100000"/>
              </a:lnSpc>
              <a:spcBef>
                <a:spcPts val="320"/>
              </a:spcBef>
              <a:spcAft>
                <a:spcPts val="0"/>
              </a:spcAft>
              <a:buSzPts val="1600"/>
              <a:buNone/>
            </a:pPr>
            <a:endParaRPr>
              <a:latin typeface="Times New Roman"/>
              <a:ea typeface="Times New Roman"/>
              <a:cs typeface="Times New Roman"/>
              <a:sym typeface="Times New Roman"/>
            </a:endParaRPr>
          </a:p>
        </p:txBody>
      </p:sp>
      <p:sp>
        <p:nvSpPr>
          <p:cNvPr id="1944" name="Google Shape;1944;p9"/>
          <p:cNvSpPr txBox="1">
            <a:spLocks noGrp="1"/>
          </p:cNvSpPr>
          <p:nvPr>
            <p:ph type="body" idx="2"/>
          </p:nvPr>
        </p:nvSpPr>
        <p:spPr>
          <a:xfrm>
            <a:off x="-228600" y="-5129"/>
            <a:ext cx="8229600" cy="1143000"/>
          </a:xfrm>
          <a:prstGeom prst="rect">
            <a:avLst/>
          </a:prstGeom>
          <a:noFill/>
          <a:ln>
            <a:noFill/>
          </a:ln>
        </p:spPr>
        <p:txBody>
          <a:bodyPr spcFirstLastPara="1" wrap="square" lIns="91425" tIns="45700" rIns="91425" bIns="45700" anchor="ctr" anchorCtr="0">
            <a:normAutofit/>
          </a:bodyPr>
          <a:lstStyle/>
          <a:p>
            <a:pPr marL="457200" lvl="0" indent="-228600" algn="l" rtl="0">
              <a:lnSpc>
                <a:spcPct val="100000"/>
              </a:lnSpc>
              <a:spcBef>
                <a:spcPts val="0"/>
              </a:spcBef>
              <a:spcAft>
                <a:spcPts val="0"/>
              </a:spcAft>
              <a:buClr>
                <a:schemeClr val="dk1"/>
              </a:buClr>
              <a:buSzPts val="3600"/>
              <a:buNone/>
            </a:pPr>
            <a:r>
              <a:rPr lang="en-US"/>
              <a:t>Measures of Dis/similarity: </a:t>
            </a:r>
            <a:endParaRPr/>
          </a:p>
        </p:txBody>
      </p:sp>
      <p:sp>
        <p:nvSpPr>
          <p:cNvPr id="1945" name="Google Shape;1945;p9"/>
          <p:cNvSpPr txBox="1">
            <a:spLocks noGrp="1"/>
          </p:cNvSpPr>
          <p:nvPr>
            <p:ph type="title" idx="4294967295"/>
          </p:nvPr>
        </p:nvSpPr>
        <p:spPr>
          <a:xfrm>
            <a:off x="151318" y="743560"/>
            <a:ext cx="5915025" cy="744538"/>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100000"/>
              </a:lnSpc>
              <a:spcBef>
                <a:spcPts val="0"/>
              </a:spcBef>
              <a:spcAft>
                <a:spcPts val="0"/>
              </a:spcAft>
              <a:buSzPct val="51851"/>
              <a:buNone/>
            </a:pPr>
            <a:r>
              <a:rPr lang="en-US" sz="2700" b="1">
                <a:latin typeface="Times New Roman"/>
                <a:ea typeface="Times New Roman"/>
                <a:cs typeface="Times New Roman"/>
                <a:sym typeface="Times New Roman"/>
              </a:rPr>
              <a:t>Data Matrix and Distance or dissimilarity Matrix</a:t>
            </a:r>
            <a:endParaRPr/>
          </a:p>
        </p:txBody>
      </p:sp>
      <p:sp>
        <p:nvSpPr>
          <p:cNvPr id="1946" name="Google Shape;1946;p9"/>
          <p:cNvSpPr txBox="1">
            <a:spLocks noGrp="1"/>
          </p:cNvSpPr>
          <p:nvPr>
            <p:ph type="sldNum" idx="4294967295"/>
          </p:nvPr>
        </p:nvSpPr>
        <p:spPr>
          <a:xfrm>
            <a:off x="708660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675"/>
              <a:buFont typeface="Noto Sans Symbols"/>
              <a:buNone/>
            </a:pPr>
            <a:fld id="{00000000-1234-1234-1234-123412341234}" type="slidenum">
              <a:rPr lang="en-US" sz="675" b="0" i="0" u="none" strike="noStrike" cap="none">
                <a:solidFill>
                  <a:srgbClr val="000000"/>
                </a:solidFill>
                <a:latin typeface="Tahoma"/>
                <a:ea typeface="Tahoma"/>
                <a:cs typeface="Tahoma"/>
                <a:sym typeface="Tahoma"/>
              </a:rPr>
              <a:t>10</a:t>
            </a:fld>
            <a:endParaRPr sz="675" b="0" i="0" u="none" strike="noStrike" cap="none">
              <a:solidFill>
                <a:srgbClr val="000000"/>
              </a:solidFill>
              <a:latin typeface="Tahoma"/>
              <a:ea typeface="Tahoma"/>
              <a:cs typeface="Tahoma"/>
              <a:sym typeface="Tahoma"/>
            </a:endParaRPr>
          </a:p>
        </p:txBody>
      </p:sp>
      <p:pic>
        <p:nvPicPr>
          <p:cNvPr id="1947" name="Google Shape;1947;p9"/>
          <p:cNvPicPr preferRelativeResize="0"/>
          <p:nvPr/>
        </p:nvPicPr>
        <p:blipFill rotWithShape="1">
          <a:blip r:embed="rId3">
            <a:alphaModFix/>
          </a:blip>
          <a:srcRect/>
          <a:stretch/>
        </p:blipFill>
        <p:spPr>
          <a:xfrm>
            <a:off x="4992305" y="1960025"/>
            <a:ext cx="1757363" cy="1158181"/>
          </a:xfrm>
          <a:prstGeom prst="rect">
            <a:avLst/>
          </a:prstGeom>
          <a:noFill/>
          <a:ln>
            <a:noFill/>
          </a:ln>
        </p:spPr>
      </p:pic>
      <p:pic>
        <p:nvPicPr>
          <p:cNvPr id="1948" name="Google Shape;1948;p9"/>
          <p:cNvPicPr preferRelativeResize="0"/>
          <p:nvPr/>
        </p:nvPicPr>
        <p:blipFill rotWithShape="1">
          <a:blip r:embed="rId4">
            <a:alphaModFix/>
          </a:blip>
          <a:srcRect/>
          <a:stretch/>
        </p:blipFill>
        <p:spPr>
          <a:xfrm>
            <a:off x="5101937" y="3818660"/>
            <a:ext cx="1928813" cy="11081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53"/>
        <p:cNvGrpSpPr/>
        <p:nvPr/>
      </p:nvGrpSpPr>
      <p:grpSpPr>
        <a:xfrm>
          <a:off x="0" y="0"/>
          <a:ext cx="0" cy="0"/>
          <a:chOff x="0" y="0"/>
          <a:chExt cx="0" cy="0"/>
        </a:xfrm>
      </p:grpSpPr>
      <p:sp>
        <p:nvSpPr>
          <p:cNvPr id="1954" name="Google Shape;1954;p17"/>
          <p:cNvSpPr txBox="1">
            <a:spLocks noGrp="1"/>
          </p:cNvSpPr>
          <p:nvPr>
            <p:ph type="body" idx="1"/>
          </p:nvPr>
        </p:nvSpPr>
        <p:spPr>
          <a:xfrm>
            <a:off x="304800" y="1493837"/>
            <a:ext cx="8229600" cy="4525963"/>
          </a:xfrm>
          <a:prstGeom prst="rect">
            <a:avLst/>
          </a:prstGeom>
          <a:noFill/>
          <a:ln>
            <a:noFill/>
          </a:ln>
        </p:spPr>
        <p:txBody>
          <a:bodyPr spcFirstLastPara="1" wrap="square" lIns="51775" tIns="25875" rIns="51775" bIns="25875" anchor="t" anchorCtr="0">
            <a:normAutofit/>
          </a:bodyPr>
          <a:lstStyle/>
          <a:p>
            <a:pPr marL="457200" lvl="0" indent="-228600" algn="l" rtl="0">
              <a:lnSpc>
                <a:spcPct val="120000"/>
              </a:lnSpc>
              <a:spcBef>
                <a:spcPts val="480"/>
              </a:spcBef>
              <a:spcAft>
                <a:spcPts val="0"/>
              </a:spcAft>
              <a:buSzPts val="2400"/>
              <a:buNone/>
            </a:pPr>
            <a:r>
              <a:rPr lang="en-US" sz="1800" dirty="0">
                <a:latin typeface="Times New Roman"/>
                <a:ea typeface="Times New Roman"/>
                <a:cs typeface="Times New Roman"/>
                <a:sym typeface="Times New Roman"/>
              </a:rPr>
              <a:t>Can take 2 or more states, e.g., red, yellow, blue, green (generalization of a binary attribute)</a:t>
            </a:r>
            <a:endParaRPr dirty="0"/>
          </a:p>
          <a:p>
            <a:pPr marL="457200" lvl="0" indent="-228600" algn="l" rtl="0">
              <a:lnSpc>
                <a:spcPct val="120000"/>
              </a:lnSpc>
              <a:spcBef>
                <a:spcPts val="480"/>
              </a:spcBef>
              <a:spcAft>
                <a:spcPts val="0"/>
              </a:spcAft>
              <a:buSzPts val="2400"/>
              <a:buNone/>
            </a:pPr>
            <a:r>
              <a:rPr lang="en-US" sz="1800" u="sng" dirty="0">
                <a:latin typeface="Times New Roman"/>
                <a:ea typeface="Times New Roman"/>
                <a:cs typeface="Times New Roman"/>
                <a:sym typeface="Times New Roman"/>
              </a:rPr>
              <a:t>Method 1</a:t>
            </a:r>
            <a:r>
              <a:rPr lang="en-US" sz="1800" dirty="0">
                <a:latin typeface="Times New Roman"/>
                <a:ea typeface="Times New Roman"/>
                <a:cs typeface="Times New Roman"/>
                <a:sym typeface="Times New Roman"/>
              </a:rPr>
              <a:t>: Simple matching</a:t>
            </a:r>
            <a:endParaRPr sz="1800" i="1" dirty="0">
              <a:latin typeface="Times New Roman"/>
              <a:ea typeface="Times New Roman"/>
              <a:cs typeface="Times New Roman"/>
              <a:sym typeface="Times New Roman"/>
            </a:endParaRPr>
          </a:p>
          <a:p>
            <a:pPr marL="914400" lvl="1" indent="-330200" algn="l" rtl="0">
              <a:lnSpc>
                <a:spcPct val="120000"/>
              </a:lnSpc>
              <a:spcBef>
                <a:spcPts val="320"/>
              </a:spcBef>
              <a:spcAft>
                <a:spcPts val="0"/>
              </a:spcAft>
              <a:buSzPts val="1600"/>
              <a:buChar char="–"/>
            </a:pPr>
            <a:r>
              <a:rPr lang="en-US" sz="1800" i="1" dirty="0">
                <a:latin typeface="Times New Roman"/>
                <a:ea typeface="Times New Roman"/>
                <a:cs typeface="Times New Roman"/>
                <a:sym typeface="Times New Roman"/>
              </a:rPr>
              <a:t>m</a:t>
            </a:r>
            <a:r>
              <a:rPr lang="en-US" sz="1800" dirty="0">
                <a:latin typeface="Times New Roman"/>
                <a:ea typeface="Times New Roman"/>
                <a:cs typeface="Times New Roman"/>
                <a:sym typeface="Times New Roman"/>
              </a:rPr>
              <a:t>: # of matches,</a:t>
            </a:r>
            <a:r>
              <a:rPr lang="en-US" sz="1800" i="1" dirty="0">
                <a:latin typeface="Times New Roman"/>
                <a:ea typeface="Times New Roman"/>
                <a:cs typeface="Times New Roman"/>
                <a:sym typeface="Times New Roman"/>
              </a:rPr>
              <a:t> p</a:t>
            </a:r>
            <a:r>
              <a:rPr lang="en-US" sz="1800" dirty="0">
                <a:latin typeface="Times New Roman"/>
                <a:ea typeface="Times New Roman"/>
                <a:cs typeface="Times New Roman"/>
                <a:sym typeface="Times New Roman"/>
              </a:rPr>
              <a:t>: total # of variables</a:t>
            </a:r>
            <a:endParaRPr dirty="0"/>
          </a:p>
          <a:p>
            <a:pPr marL="457200" lvl="0" indent="-228600" algn="l" rtl="0">
              <a:lnSpc>
                <a:spcPct val="120000"/>
              </a:lnSpc>
              <a:spcBef>
                <a:spcPts val="480"/>
              </a:spcBef>
              <a:spcAft>
                <a:spcPts val="0"/>
              </a:spcAft>
              <a:buSzPts val="2400"/>
              <a:buNone/>
            </a:pPr>
            <a:endParaRPr sz="1800" dirty="0">
              <a:latin typeface="Times New Roman"/>
              <a:ea typeface="Times New Roman"/>
              <a:cs typeface="Times New Roman"/>
              <a:sym typeface="Times New Roman"/>
            </a:endParaRPr>
          </a:p>
          <a:p>
            <a:pPr marL="457200" lvl="0" indent="-228600" algn="l" rtl="0">
              <a:lnSpc>
                <a:spcPct val="120000"/>
              </a:lnSpc>
              <a:spcBef>
                <a:spcPts val="480"/>
              </a:spcBef>
              <a:spcAft>
                <a:spcPts val="0"/>
              </a:spcAft>
              <a:buSzPts val="2400"/>
              <a:buNone/>
            </a:pPr>
            <a:r>
              <a:rPr lang="en-US" sz="1800" u="sng" dirty="0">
                <a:latin typeface="Times New Roman"/>
                <a:ea typeface="Times New Roman"/>
                <a:cs typeface="Times New Roman"/>
                <a:sym typeface="Times New Roman"/>
              </a:rPr>
              <a:t>Method 2</a:t>
            </a:r>
            <a:r>
              <a:rPr lang="en-US" sz="1800" dirty="0">
                <a:latin typeface="Times New Roman"/>
                <a:ea typeface="Times New Roman"/>
                <a:cs typeface="Times New Roman"/>
                <a:sym typeface="Times New Roman"/>
              </a:rPr>
              <a:t>: Use a large number of binary attributes</a:t>
            </a:r>
            <a:endParaRPr dirty="0"/>
          </a:p>
          <a:p>
            <a:pPr marL="914400" lvl="1" indent="-330200" algn="l" rtl="0">
              <a:lnSpc>
                <a:spcPct val="120000"/>
              </a:lnSpc>
              <a:spcBef>
                <a:spcPts val="320"/>
              </a:spcBef>
              <a:spcAft>
                <a:spcPts val="0"/>
              </a:spcAft>
              <a:buSzPts val="1600"/>
              <a:buChar char="–"/>
            </a:pPr>
            <a:r>
              <a:rPr lang="en-US" sz="1800" dirty="0">
                <a:latin typeface="Times New Roman"/>
                <a:ea typeface="Times New Roman"/>
                <a:cs typeface="Times New Roman"/>
                <a:sym typeface="Times New Roman"/>
              </a:rPr>
              <a:t>creating a new binary attribute for each of the </a:t>
            </a:r>
            <a:r>
              <a:rPr lang="en-US" sz="1800" i="1" dirty="0">
                <a:latin typeface="Times New Roman"/>
                <a:ea typeface="Times New Roman"/>
                <a:cs typeface="Times New Roman"/>
                <a:sym typeface="Times New Roman"/>
              </a:rPr>
              <a:t>M</a:t>
            </a:r>
            <a:r>
              <a:rPr lang="en-US" sz="1800" dirty="0">
                <a:latin typeface="Times New Roman"/>
                <a:ea typeface="Times New Roman"/>
                <a:cs typeface="Times New Roman"/>
                <a:sym typeface="Times New Roman"/>
              </a:rPr>
              <a:t> nominal states</a:t>
            </a:r>
            <a:endParaRPr dirty="0"/>
          </a:p>
        </p:txBody>
      </p:sp>
      <p:sp>
        <p:nvSpPr>
          <p:cNvPr id="1955" name="Google Shape;1955;p17"/>
          <p:cNvSpPr txBox="1">
            <a:spLocks noGrp="1"/>
          </p:cNvSpPr>
          <p:nvPr>
            <p:ph type="body" idx="2"/>
          </p:nvPr>
        </p:nvSpPr>
        <p:spPr>
          <a:xfrm>
            <a:off x="0" y="169863"/>
            <a:ext cx="7772400" cy="1143000"/>
          </a:xfrm>
          <a:prstGeom prst="rect">
            <a:avLst/>
          </a:prstGeom>
          <a:noFill/>
          <a:ln>
            <a:noFill/>
          </a:ln>
        </p:spPr>
        <p:txBody>
          <a:bodyPr spcFirstLastPara="1" wrap="square" lIns="91425" tIns="45700" rIns="91425" bIns="45700" anchor="ctr" anchorCtr="0">
            <a:normAutofit fontScale="77500" lnSpcReduction="20000"/>
          </a:bodyPr>
          <a:lstStyle/>
          <a:p>
            <a:pPr marL="457200" lvl="0" indent="-228600" algn="l" rtl="0">
              <a:lnSpc>
                <a:spcPct val="100000"/>
              </a:lnSpc>
              <a:spcBef>
                <a:spcPts val="0"/>
              </a:spcBef>
              <a:spcAft>
                <a:spcPts val="0"/>
              </a:spcAft>
              <a:buClr>
                <a:schemeClr val="dk1"/>
              </a:buClr>
              <a:buSzPct val="129032"/>
              <a:buNone/>
            </a:pPr>
            <a:r>
              <a:rPr lang="en-US" dirty="0">
                <a:latin typeface="Times New Roman"/>
                <a:ea typeface="Times New Roman"/>
                <a:cs typeface="Times New Roman"/>
                <a:sym typeface="Times New Roman"/>
              </a:rPr>
              <a:t>Measures of Distance/similarity: </a:t>
            </a:r>
            <a:br>
              <a:rPr lang="en-US" dirty="0">
                <a:latin typeface="Times New Roman"/>
                <a:ea typeface="Times New Roman"/>
                <a:cs typeface="Times New Roman"/>
                <a:sym typeface="Times New Roman"/>
              </a:rPr>
            </a:br>
            <a:endParaRPr dirty="0">
              <a:latin typeface="Times New Roman"/>
              <a:ea typeface="Times New Roman"/>
              <a:cs typeface="Times New Roman"/>
              <a:sym typeface="Times New Roman"/>
            </a:endParaRPr>
          </a:p>
          <a:p>
            <a:pPr marL="457200" lvl="0" indent="-228600" algn="l" rtl="0">
              <a:lnSpc>
                <a:spcPct val="100000"/>
              </a:lnSpc>
              <a:spcBef>
                <a:spcPts val="0"/>
              </a:spcBef>
              <a:spcAft>
                <a:spcPts val="0"/>
              </a:spcAft>
              <a:buClr>
                <a:schemeClr val="dk1"/>
              </a:buClr>
              <a:buSzPct val="129032"/>
              <a:buNone/>
            </a:pPr>
            <a:r>
              <a:rPr lang="en-US" dirty="0">
                <a:latin typeface="Times New Roman"/>
                <a:ea typeface="Times New Roman"/>
                <a:cs typeface="Times New Roman"/>
                <a:sym typeface="Times New Roman"/>
              </a:rPr>
              <a:t>Nominal Attributes</a:t>
            </a:r>
            <a:endParaRPr dirty="0">
              <a:latin typeface="Times New Roman"/>
              <a:ea typeface="Times New Roman"/>
              <a:cs typeface="Times New Roman"/>
              <a:sym typeface="Times New Roman"/>
            </a:endParaRPr>
          </a:p>
        </p:txBody>
      </p:sp>
      <p:sp>
        <p:nvSpPr>
          <p:cNvPr id="1956" name="Google Shape;1956;p17"/>
          <p:cNvSpPr txBox="1">
            <a:spLocks noGrp="1"/>
          </p:cNvSpPr>
          <p:nvPr>
            <p:ph type="sldNum" idx="4294967295"/>
          </p:nvPr>
        </p:nvSpPr>
        <p:spPr>
          <a:xfrm>
            <a:off x="708660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675"/>
              <a:buFont typeface="Noto Sans Symbols"/>
              <a:buNone/>
            </a:pPr>
            <a:fld id="{00000000-1234-1234-1234-123412341234}" type="slidenum">
              <a:rPr lang="en-US" sz="675" b="0" i="0" u="none" strike="noStrike" cap="none">
                <a:solidFill>
                  <a:srgbClr val="000000"/>
                </a:solidFill>
                <a:latin typeface="Tahoma"/>
                <a:ea typeface="Tahoma"/>
                <a:cs typeface="Tahoma"/>
                <a:sym typeface="Tahoma"/>
              </a:rPr>
              <a:t>11</a:t>
            </a:fld>
            <a:endParaRPr sz="675" b="0" i="0" u="none" strike="noStrike" cap="none">
              <a:solidFill>
                <a:srgbClr val="000000"/>
              </a:solidFill>
              <a:latin typeface="Tahoma"/>
              <a:ea typeface="Tahoma"/>
              <a:cs typeface="Tahoma"/>
              <a:sym typeface="Tahoma"/>
            </a:endParaRPr>
          </a:p>
        </p:txBody>
      </p:sp>
      <p:pic>
        <p:nvPicPr>
          <p:cNvPr id="1957" name="Google Shape;1957;p17"/>
          <p:cNvPicPr preferRelativeResize="0"/>
          <p:nvPr/>
        </p:nvPicPr>
        <p:blipFill rotWithShape="1">
          <a:blip r:embed="rId3">
            <a:alphaModFix/>
          </a:blip>
          <a:srcRect/>
          <a:stretch/>
        </p:blipFill>
        <p:spPr>
          <a:xfrm>
            <a:off x="4789642" y="2704501"/>
            <a:ext cx="1500188" cy="375047"/>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62"/>
        <p:cNvGrpSpPr/>
        <p:nvPr/>
      </p:nvGrpSpPr>
      <p:grpSpPr>
        <a:xfrm>
          <a:off x="0" y="0"/>
          <a:ext cx="0" cy="0"/>
          <a:chOff x="0" y="0"/>
          <a:chExt cx="0" cy="0"/>
        </a:xfrm>
      </p:grpSpPr>
      <p:sp>
        <p:nvSpPr>
          <p:cNvPr id="1963" name="Google Shape;1963;p18"/>
          <p:cNvSpPr txBox="1">
            <a:spLocks noGrp="1"/>
          </p:cNvSpPr>
          <p:nvPr>
            <p:ph type="body" idx="1"/>
          </p:nvPr>
        </p:nvSpPr>
        <p:spPr>
          <a:xfrm>
            <a:off x="579861" y="1411581"/>
            <a:ext cx="7604760" cy="4525963"/>
          </a:xfrm>
          <a:prstGeom prst="rect">
            <a:avLst/>
          </a:prstGeom>
          <a:noFill/>
          <a:ln>
            <a:noFill/>
          </a:ln>
        </p:spPr>
        <p:txBody>
          <a:bodyPr spcFirstLastPara="1" wrap="square" lIns="51775" tIns="25875" rIns="51775" bIns="25875" anchor="t" anchorCtr="0">
            <a:normAutofit fontScale="85000" lnSpcReduction="10000"/>
          </a:bodyPr>
          <a:lstStyle/>
          <a:p>
            <a:pPr marL="571500" lvl="0" indent="-342900" algn="l" rtl="0">
              <a:lnSpc>
                <a:spcPct val="130000"/>
              </a:lnSpc>
              <a:spcBef>
                <a:spcPts val="480"/>
              </a:spcBef>
              <a:spcAft>
                <a:spcPts val="0"/>
              </a:spcAft>
              <a:buSzPct val="129729"/>
              <a:buFont typeface="Arial"/>
              <a:buChar char="•"/>
            </a:pPr>
            <a:r>
              <a:rPr lang="en-US" sz="2000" dirty="0">
                <a:latin typeface="Times New Roman"/>
                <a:ea typeface="Times New Roman"/>
                <a:cs typeface="Times New Roman"/>
                <a:sym typeface="Times New Roman"/>
              </a:rPr>
              <a:t>A contingency table for binary data</a:t>
            </a:r>
            <a:endParaRPr sz="2000" dirty="0">
              <a:latin typeface="Times New Roman"/>
              <a:ea typeface="Times New Roman"/>
              <a:cs typeface="Times New Roman"/>
              <a:sym typeface="Times New Roman"/>
            </a:endParaRPr>
          </a:p>
          <a:p>
            <a:pPr marL="571500" lvl="0" indent="-190500" algn="l" rtl="0">
              <a:lnSpc>
                <a:spcPct val="130000"/>
              </a:lnSpc>
              <a:spcBef>
                <a:spcPts val="480"/>
              </a:spcBef>
              <a:spcAft>
                <a:spcPts val="0"/>
              </a:spcAft>
              <a:buSzPct val="129729"/>
              <a:buFont typeface="Arial"/>
              <a:buNone/>
            </a:pPr>
            <a:endParaRPr sz="2000" dirty="0">
              <a:latin typeface="Times New Roman"/>
              <a:ea typeface="Times New Roman"/>
              <a:cs typeface="Times New Roman"/>
              <a:sym typeface="Times New Roman"/>
            </a:endParaRPr>
          </a:p>
          <a:p>
            <a:pPr marL="571500" lvl="0" indent="-190500" algn="l" rtl="0">
              <a:lnSpc>
                <a:spcPct val="130000"/>
              </a:lnSpc>
              <a:spcBef>
                <a:spcPts val="480"/>
              </a:spcBef>
              <a:spcAft>
                <a:spcPts val="0"/>
              </a:spcAft>
              <a:buSzPct val="129729"/>
              <a:buFont typeface="Arial"/>
              <a:buNone/>
            </a:pPr>
            <a:endParaRPr sz="2000" dirty="0">
              <a:latin typeface="Times New Roman"/>
              <a:ea typeface="Times New Roman"/>
              <a:cs typeface="Times New Roman"/>
              <a:sym typeface="Times New Roman"/>
            </a:endParaRPr>
          </a:p>
          <a:p>
            <a:pPr marL="228600" lvl="0" indent="0" algn="l" rtl="0">
              <a:lnSpc>
                <a:spcPct val="130000"/>
              </a:lnSpc>
              <a:spcBef>
                <a:spcPts val="480"/>
              </a:spcBef>
              <a:spcAft>
                <a:spcPts val="0"/>
              </a:spcAft>
              <a:buSzPct val="129729"/>
              <a:buNone/>
            </a:pPr>
            <a:endParaRPr sz="2000" dirty="0">
              <a:latin typeface="Times New Roman"/>
              <a:ea typeface="Times New Roman"/>
              <a:cs typeface="Times New Roman"/>
              <a:sym typeface="Times New Roman"/>
            </a:endParaRPr>
          </a:p>
          <a:p>
            <a:pPr marL="571500" lvl="0" indent="-342900">
              <a:lnSpc>
                <a:spcPct val="130000"/>
              </a:lnSpc>
              <a:buSzPct val="129729"/>
              <a:buFont typeface="Arial"/>
              <a:buChar char="•"/>
            </a:pPr>
            <a:r>
              <a:rPr lang="en-US" sz="2000" dirty="0">
                <a:latin typeface="Times New Roman"/>
                <a:ea typeface="Times New Roman"/>
                <a:cs typeface="Times New Roman"/>
                <a:sym typeface="Times New Roman"/>
              </a:rPr>
              <a:t>Distance measure for symmetric (</a:t>
            </a:r>
            <a:r>
              <a:rPr lang="en-US" sz="2000" dirty="0"/>
              <a:t>1 and 0 are equally important.)</a:t>
            </a:r>
            <a:r>
              <a:rPr lang="en-US" sz="2000" dirty="0">
                <a:latin typeface="Times New Roman"/>
                <a:ea typeface="Times New Roman"/>
                <a:cs typeface="Times New Roman"/>
                <a:sym typeface="Times New Roman"/>
              </a:rPr>
              <a:t> binary variables: </a:t>
            </a:r>
            <a:endParaRPr dirty="0"/>
          </a:p>
          <a:p>
            <a:pPr marL="571500" lvl="0" indent="-190500" algn="l" rtl="0">
              <a:lnSpc>
                <a:spcPct val="130000"/>
              </a:lnSpc>
              <a:spcBef>
                <a:spcPts val="480"/>
              </a:spcBef>
              <a:spcAft>
                <a:spcPts val="0"/>
              </a:spcAft>
              <a:buSzPct val="129729"/>
              <a:buFont typeface="Arial"/>
              <a:buNone/>
            </a:pPr>
            <a:endParaRPr sz="2000" dirty="0">
              <a:latin typeface="Times New Roman"/>
              <a:ea typeface="Times New Roman"/>
              <a:cs typeface="Times New Roman"/>
              <a:sym typeface="Times New Roman"/>
            </a:endParaRPr>
          </a:p>
          <a:p>
            <a:pPr marL="228600" lvl="0" indent="0" algn="l" rtl="0">
              <a:lnSpc>
                <a:spcPct val="130000"/>
              </a:lnSpc>
              <a:spcBef>
                <a:spcPts val="480"/>
              </a:spcBef>
              <a:spcAft>
                <a:spcPts val="0"/>
              </a:spcAft>
              <a:buSzPct val="129729"/>
              <a:buNone/>
            </a:pPr>
            <a:endParaRPr sz="2000" dirty="0">
              <a:latin typeface="Times New Roman"/>
              <a:ea typeface="Times New Roman"/>
              <a:cs typeface="Times New Roman"/>
              <a:sym typeface="Times New Roman"/>
            </a:endParaRPr>
          </a:p>
          <a:p>
            <a:pPr marL="571500" lvl="0" indent="-342900">
              <a:lnSpc>
                <a:spcPct val="130000"/>
              </a:lnSpc>
              <a:buSzPct val="129729"/>
              <a:buFont typeface="Arial"/>
              <a:buChar char="•"/>
            </a:pPr>
            <a:r>
              <a:rPr lang="en-US" sz="2000" dirty="0">
                <a:latin typeface="Times New Roman"/>
                <a:ea typeface="Times New Roman"/>
                <a:cs typeface="Times New Roman"/>
                <a:sym typeface="Times New Roman"/>
              </a:rPr>
              <a:t>Distance measure for asymmetric (</a:t>
            </a:r>
            <a:r>
              <a:rPr lang="en-US" sz="2000" dirty="0"/>
              <a:t>only the presence (1) matters, absence (0) is not informative) </a:t>
            </a:r>
            <a:r>
              <a:rPr lang="en-US" sz="2000" dirty="0">
                <a:latin typeface="Times New Roman"/>
                <a:ea typeface="Times New Roman"/>
                <a:cs typeface="Times New Roman"/>
                <a:sym typeface="Times New Roman"/>
              </a:rPr>
              <a:t> binary variables: </a:t>
            </a:r>
            <a:endParaRPr dirty="0"/>
          </a:p>
          <a:p>
            <a:pPr marL="228600" lvl="0" indent="0" algn="l" rtl="0">
              <a:lnSpc>
                <a:spcPct val="130000"/>
              </a:lnSpc>
              <a:spcBef>
                <a:spcPts val="480"/>
              </a:spcBef>
              <a:spcAft>
                <a:spcPts val="0"/>
              </a:spcAft>
              <a:buSzPct val="129729"/>
              <a:buNone/>
            </a:pPr>
            <a:endParaRPr sz="2000" dirty="0">
              <a:latin typeface="Times New Roman"/>
              <a:ea typeface="Times New Roman"/>
              <a:cs typeface="Times New Roman"/>
              <a:sym typeface="Times New Roman"/>
            </a:endParaRPr>
          </a:p>
          <a:p>
            <a:pPr marL="571500" lvl="0" indent="-342900" algn="l" rtl="0">
              <a:lnSpc>
                <a:spcPct val="130000"/>
              </a:lnSpc>
              <a:spcBef>
                <a:spcPts val="480"/>
              </a:spcBef>
              <a:spcAft>
                <a:spcPts val="0"/>
              </a:spcAft>
              <a:buSzPct val="129729"/>
              <a:buFont typeface="Arial"/>
              <a:buChar char="•"/>
            </a:pPr>
            <a:r>
              <a:rPr lang="en-US" sz="2000" dirty="0">
                <a:latin typeface="Times New Roman"/>
                <a:ea typeface="Times New Roman"/>
                <a:cs typeface="Times New Roman"/>
                <a:sym typeface="Times New Roman"/>
              </a:rPr>
              <a:t>Jaccard coefficient (</a:t>
            </a:r>
            <a:r>
              <a:rPr lang="en-US" sz="2000" i="1" dirty="0">
                <a:solidFill>
                  <a:schemeClr val="hlink"/>
                </a:solidFill>
                <a:latin typeface="Times New Roman"/>
                <a:ea typeface="Times New Roman"/>
                <a:cs typeface="Times New Roman"/>
                <a:sym typeface="Times New Roman"/>
              </a:rPr>
              <a:t>similarity</a:t>
            </a:r>
            <a:r>
              <a:rPr lang="en-US" sz="2000" dirty="0">
                <a:latin typeface="Times New Roman"/>
                <a:ea typeface="Times New Roman"/>
                <a:cs typeface="Times New Roman"/>
                <a:sym typeface="Times New Roman"/>
              </a:rPr>
              <a:t> measure for </a:t>
            </a:r>
            <a:r>
              <a:rPr lang="en-US" sz="2000" i="1" dirty="0">
                <a:latin typeface="Times New Roman"/>
                <a:ea typeface="Times New Roman"/>
                <a:cs typeface="Times New Roman"/>
                <a:sym typeface="Times New Roman"/>
              </a:rPr>
              <a:t>asymmetric </a:t>
            </a:r>
            <a:r>
              <a:rPr lang="en-US" sz="2000" dirty="0">
                <a:latin typeface="Times New Roman"/>
                <a:ea typeface="Times New Roman"/>
                <a:cs typeface="Times New Roman"/>
                <a:sym typeface="Times New Roman"/>
              </a:rPr>
              <a:t>binary variables): </a:t>
            </a:r>
            <a:endParaRPr dirty="0"/>
          </a:p>
        </p:txBody>
      </p:sp>
      <p:sp>
        <p:nvSpPr>
          <p:cNvPr id="1964" name="Google Shape;1964;p18"/>
          <p:cNvSpPr txBox="1">
            <a:spLocks noGrp="1"/>
          </p:cNvSpPr>
          <p:nvPr>
            <p:ph type="body" idx="2"/>
          </p:nvPr>
        </p:nvSpPr>
        <p:spPr>
          <a:xfrm>
            <a:off x="0" y="150944"/>
            <a:ext cx="7711440" cy="1143000"/>
          </a:xfrm>
          <a:prstGeom prst="rect">
            <a:avLst/>
          </a:prstGeom>
          <a:noFill/>
          <a:ln>
            <a:noFill/>
          </a:ln>
        </p:spPr>
        <p:txBody>
          <a:bodyPr spcFirstLastPara="1" wrap="square" lIns="91425" tIns="45700" rIns="91425" bIns="45700" anchor="ctr" anchorCtr="0">
            <a:normAutofit lnSpcReduction="10000"/>
          </a:bodyPr>
          <a:lstStyle/>
          <a:p>
            <a:pPr marL="457200" lvl="0" indent="-228600" algn="l" rtl="0">
              <a:lnSpc>
                <a:spcPct val="100000"/>
              </a:lnSpc>
              <a:spcBef>
                <a:spcPts val="0"/>
              </a:spcBef>
              <a:spcAft>
                <a:spcPts val="0"/>
              </a:spcAft>
              <a:buClr>
                <a:schemeClr val="dk1"/>
              </a:buClr>
              <a:buSzPts val="3600"/>
              <a:buNone/>
            </a:pPr>
            <a:r>
              <a:rPr lang="en-US"/>
              <a:t>Measures of Distance/similarity: </a:t>
            </a:r>
            <a:endParaRPr/>
          </a:p>
          <a:p>
            <a:pPr marL="457200" lvl="0" indent="-228600" algn="l" rtl="0">
              <a:lnSpc>
                <a:spcPct val="100000"/>
              </a:lnSpc>
              <a:spcBef>
                <a:spcPts val="0"/>
              </a:spcBef>
              <a:spcAft>
                <a:spcPts val="0"/>
              </a:spcAft>
              <a:buClr>
                <a:schemeClr val="dk1"/>
              </a:buClr>
              <a:buSzPts val="3600"/>
              <a:buNone/>
            </a:pPr>
            <a:r>
              <a:rPr lang="en-US">
                <a:latin typeface="Times New Roman"/>
                <a:ea typeface="Times New Roman"/>
                <a:cs typeface="Times New Roman"/>
                <a:sym typeface="Times New Roman"/>
              </a:rPr>
              <a:t>Binary Attributes</a:t>
            </a:r>
            <a:endParaRPr/>
          </a:p>
        </p:txBody>
      </p:sp>
      <p:sp>
        <p:nvSpPr>
          <p:cNvPr id="1965" name="Google Shape;1965;p18"/>
          <p:cNvSpPr txBox="1">
            <a:spLocks noGrp="1"/>
          </p:cNvSpPr>
          <p:nvPr>
            <p:ph type="sldNum" idx="4294967295"/>
          </p:nvPr>
        </p:nvSpPr>
        <p:spPr>
          <a:xfrm>
            <a:off x="708660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675"/>
              <a:buFont typeface="Noto Sans Symbols"/>
              <a:buNone/>
            </a:pPr>
            <a:fld id="{00000000-1234-1234-1234-123412341234}" type="slidenum">
              <a:rPr lang="en-US" sz="675" b="0" i="0" u="none" strike="noStrike" cap="none">
                <a:solidFill>
                  <a:srgbClr val="000000"/>
                </a:solidFill>
                <a:latin typeface="Tahoma"/>
                <a:ea typeface="Tahoma"/>
                <a:cs typeface="Tahoma"/>
                <a:sym typeface="Tahoma"/>
              </a:rPr>
              <a:t>12</a:t>
            </a:fld>
            <a:endParaRPr sz="675" b="0" i="0" u="none" strike="noStrike" cap="none">
              <a:solidFill>
                <a:srgbClr val="000000"/>
              </a:solidFill>
              <a:latin typeface="Tahoma"/>
              <a:ea typeface="Tahoma"/>
              <a:cs typeface="Tahoma"/>
              <a:sym typeface="Tahoma"/>
            </a:endParaRPr>
          </a:p>
        </p:txBody>
      </p:sp>
      <p:pic>
        <p:nvPicPr>
          <p:cNvPr id="1966" name="Google Shape;1966;p18" descr="eqjaccard"/>
          <p:cNvPicPr preferRelativeResize="0"/>
          <p:nvPr/>
        </p:nvPicPr>
        <p:blipFill rotWithShape="1">
          <a:blip r:embed="rId3">
            <a:alphaModFix/>
          </a:blip>
          <a:srcRect/>
          <a:stretch/>
        </p:blipFill>
        <p:spPr>
          <a:xfrm>
            <a:off x="1636128" y="5883571"/>
            <a:ext cx="2443163" cy="380405"/>
          </a:xfrm>
          <a:prstGeom prst="rect">
            <a:avLst/>
          </a:prstGeom>
          <a:noFill/>
          <a:ln>
            <a:noFill/>
          </a:ln>
        </p:spPr>
      </p:pic>
      <p:pic>
        <p:nvPicPr>
          <p:cNvPr id="1967" name="Google Shape;1967;p18" descr="eqbinarysym"/>
          <p:cNvPicPr preferRelativeResize="0"/>
          <p:nvPr/>
        </p:nvPicPr>
        <p:blipFill rotWithShape="1">
          <a:blip r:embed="rId4">
            <a:alphaModFix/>
          </a:blip>
          <a:srcRect/>
          <a:stretch/>
        </p:blipFill>
        <p:spPr>
          <a:xfrm>
            <a:off x="2187972" y="3750901"/>
            <a:ext cx="2536428" cy="553083"/>
          </a:xfrm>
          <a:prstGeom prst="rect">
            <a:avLst/>
          </a:prstGeom>
          <a:noFill/>
          <a:ln>
            <a:noFill/>
          </a:ln>
        </p:spPr>
      </p:pic>
      <p:pic>
        <p:nvPicPr>
          <p:cNvPr id="1968" name="Google Shape;1968;p18" descr="eqbinaryasym"/>
          <p:cNvPicPr preferRelativeResize="0"/>
          <p:nvPr/>
        </p:nvPicPr>
        <p:blipFill rotWithShape="1">
          <a:blip r:embed="rId5">
            <a:alphaModFix/>
          </a:blip>
          <a:srcRect/>
          <a:stretch/>
        </p:blipFill>
        <p:spPr>
          <a:xfrm>
            <a:off x="5059944" y="4947249"/>
            <a:ext cx="1671638" cy="337542"/>
          </a:xfrm>
          <a:prstGeom prst="rect">
            <a:avLst/>
          </a:prstGeom>
          <a:noFill/>
          <a:ln>
            <a:noFill/>
          </a:ln>
        </p:spPr>
      </p:pic>
      <p:pic>
        <p:nvPicPr>
          <p:cNvPr id="1969" name="Google Shape;1969;p18" descr="eqcontingency2"/>
          <p:cNvPicPr preferRelativeResize="0"/>
          <p:nvPr/>
        </p:nvPicPr>
        <p:blipFill rotWithShape="1">
          <a:blip r:embed="rId6">
            <a:alphaModFix/>
          </a:blip>
          <a:srcRect/>
          <a:stretch/>
        </p:blipFill>
        <p:spPr>
          <a:xfrm>
            <a:off x="1806442" y="2182508"/>
            <a:ext cx="2917958" cy="911862"/>
          </a:xfrm>
          <a:prstGeom prst="rect">
            <a:avLst/>
          </a:prstGeom>
          <a:noFill/>
          <a:ln>
            <a:noFill/>
          </a:ln>
        </p:spPr>
      </p:pic>
      <p:sp>
        <p:nvSpPr>
          <p:cNvPr id="1970" name="Google Shape;1970;p18"/>
          <p:cNvSpPr txBox="1"/>
          <p:nvPr/>
        </p:nvSpPr>
        <p:spPr>
          <a:xfrm>
            <a:off x="792481" y="2328723"/>
            <a:ext cx="915350" cy="24820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13"/>
              <a:buFont typeface="Noto Sans Symbols"/>
              <a:buNone/>
            </a:pPr>
            <a:r>
              <a:rPr lang="en-US" sz="1013" b="0" i="0" u="none" strike="noStrike" cap="none">
                <a:solidFill>
                  <a:srgbClr val="000000"/>
                </a:solidFill>
                <a:latin typeface="Tahoma"/>
                <a:ea typeface="Tahoma"/>
                <a:cs typeface="Tahoma"/>
                <a:sym typeface="Tahoma"/>
              </a:rPr>
              <a:t>Object </a:t>
            </a:r>
            <a:r>
              <a:rPr lang="en-US" sz="1013" b="0" i="1" u="none" strike="noStrike" cap="none">
                <a:solidFill>
                  <a:srgbClr val="000000"/>
                </a:solidFill>
                <a:latin typeface="Tahoma"/>
                <a:ea typeface="Tahoma"/>
                <a:cs typeface="Tahoma"/>
                <a:sym typeface="Tahoma"/>
              </a:rPr>
              <a:t>i</a:t>
            </a:r>
            <a:endParaRPr sz="1013" b="0" i="0" u="none" strike="noStrike" cap="none">
              <a:solidFill>
                <a:srgbClr val="000000"/>
              </a:solidFill>
              <a:latin typeface="Tahoma"/>
              <a:ea typeface="Tahoma"/>
              <a:cs typeface="Tahoma"/>
              <a:sym typeface="Tahoma"/>
            </a:endParaRPr>
          </a:p>
        </p:txBody>
      </p:sp>
      <p:sp>
        <p:nvSpPr>
          <p:cNvPr id="1971" name="Google Shape;1971;p18"/>
          <p:cNvSpPr txBox="1"/>
          <p:nvPr/>
        </p:nvSpPr>
        <p:spPr>
          <a:xfrm>
            <a:off x="2540955" y="1901775"/>
            <a:ext cx="633507" cy="24820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13"/>
              <a:buFont typeface="Noto Sans Symbols"/>
              <a:buNone/>
            </a:pPr>
            <a:r>
              <a:rPr lang="en-US" sz="1013" b="0" i="0" u="none" strike="noStrike" cap="none">
                <a:solidFill>
                  <a:srgbClr val="000000"/>
                </a:solidFill>
                <a:latin typeface="Tahoma"/>
                <a:ea typeface="Tahoma"/>
                <a:cs typeface="Tahoma"/>
                <a:sym typeface="Tahoma"/>
              </a:rPr>
              <a:t>Object </a:t>
            </a:r>
            <a:r>
              <a:rPr lang="en-US" sz="1013" b="0" i="1" u="none" strike="noStrike" cap="none">
                <a:solidFill>
                  <a:srgbClr val="000000"/>
                </a:solidFill>
                <a:latin typeface="Tahoma"/>
                <a:ea typeface="Tahoma"/>
                <a:cs typeface="Tahoma"/>
                <a:sym typeface="Tahoma"/>
              </a:rPr>
              <a:t>j</a:t>
            </a:r>
            <a:endParaRPr sz="1013" b="0" i="0" u="none" strike="noStrike" cap="none">
              <a:solidFill>
                <a:srgbClr val="000000"/>
              </a:solidFill>
              <a:latin typeface="Tahoma"/>
              <a:ea typeface="Tahoma"/>
              <a:cs typeface="Tahoma"/>
              <a:sym typeface="Tahoma"/>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76"/>
        <p:cNvGrpSpPr/>
        <p:nvPr/>
      </p:nvGrpSpPr>
      <p:grpSpPr>
        <a:xfrm>
          <a:off x="0" y="0"/>
          <a:ext cx="0" cy="0"/>
          <a:chOff x="0" y="0"/>
          <a:chExt cx="0" cy="0"/>
        </a:xfrm>
      </p:grpSpPr>
      <p:sp>
        <p:nvSpPr>
          <p:cNvPr id="1977" name="Google Shape;1977;p20"/>
          <p:cNvSpPr txBox="1">
            <a:spLocks noGrp="1"/>
          </p:cNvSpPr>
          <p:nvPr>
            <p:ph type="body" idx="1"/>
          </p:nvPr>
        </p:nvSpPr>
        <p:spPr>
          <a:xfrm>
            <a:off x="304800" y="1493837"/>
            <a:ext cx="8229600" cy="4525963"/>
          </a:xfrm>
          <a:prstGeom prst="rect">
            <a:avLst/>
          </a:prstGeom>
          <a:noFill/>
          <a:ln>
            <a:noFill/>
          </a:ln>
        </p:spPr>
        <p:txBody>
          <a:bodyPr spcFirstLastPara="1" wrap="square" lIns="91425" tIns="45700" rIns="91425" bIns="45700" anchor="t" anchorCtr="0">
            <a:normAutofit/>
          </a:bodyPr>
          <a:lstStyle/>
          <a:p>
            <a:pPr marL="457200" lvl="0" indent="-228600" algn="l" rtl="0">
              <a:lnSpc>
                <a:spcPct val="100000"/>
              </a:lnSpc>
              <a:spcBef>
                <a:spcPts val="480"/>
              </a:spcBef>
              <a:spcAft>
                <a:spcPts val="0"/>
              </a:spcAft>
              <a:buSzPts val="2400"/>
              <a:buNone/>
            </a:pPr>
            <a:r>
              <a:rPr lang="en-US" sz="1600" dirty="0">
                <a:latin typeface="Times New Roman"/>
                <a:ea typeface="Times New Roman"/>
                <a:cs typeface="Times New Roman"/>
                <a:sym typeface="Times New Roman"/>
              </a:rPr>
              <a:t>Example</a:t>
            </a:r>
            <a:endParaRPr dirty="0"/>
          </a:p>
          <a:p>
            <a:pPr marL="457200" lvl="0" indent="-228600" algn="l" rtl="0">
              <a:lnSpc>
                <a:spcPct val="100000"/>
              </a:lnSpc>
              <a:spcBef>
                <a:spcPts val="480"/>
              </a:spcBef>
              <a:spcAft>
                <a:spcPts val="0"/>
              </a:spcAft>
              <a:buSzPts val="2400"/>
              <a:buNone/>
            </a:pPr>
            <a:endParaRPr sz="1600" dirty="0">
              <a:latin typeface="Times New Roman"/>
              <a:ea typeface="Times New Roman"/>
              <a:cs typeface="Times New Roman"/>
              <a:sym typeface="Times New Roman"/>
            </a:endParaRPr>
          </a:p>
          <a:p>
            <a:pPr marL="457200" lvl="0" indent="-228600" algn="l" rtl="0">
              <a:lnSpc>
                <a:spcPct val="100000"/>
              </a:lnSpc>
              <a:spcBef>
                <a:spcPts val="480"/>
              </a:spcBef>
              <a:spcAft>
                <a:spcPts val="0"/>
              </a:spcAft>
              <a:buSzPts val="2400"/>
              <a:buNone/>
            </a:pPr>
            <a:endParaRPr sz="1600" dirty="0">
              <a:latin typeface="Times New Roman"/>
              <a:ea typeface="Times New Roman"/>
              <a:cs typeface="Times New Roman"/>
              <a:sym typeface="Times New Roman"/>
            </a:endParaRPr>
          </a:p>
          <a:p>
            <a:pPr marL="914400" lvl="1" indent="-228600" algn="l" rtl="0">
              <a:lnSpc>
                <a:spcPct val="100000"/>
              </a:lnSpc>
              <a:spcBef>
                <a:spcPts val="320"/>
              </a:spcBef>
              <a:spcAft>
                <a:spcPts val="0"/>
              </a:spcAft>
              <a:buSzPts val="1600"/>
              <a:buNone/>
            </a:pPr>
            <a:endParaRPr sz="2000" dirty="0">
              <a:latin typeface="Times New Roman"/>
              <a:ea typeface="Times New Roman"/>
              <a:cs typeface="Times New Roman"/>
              <a:sym typeface="Times New Roman"/>
            </a:endParaRPr>
          </a:p>
          <a:p>
            <a:pPr marL="914400" lvl="1" indent="-228600" algn="l" rtl="0">
              <a:lnSpc>
                <a:spcPct val="100000"/>
              </a:lnSpc>
              <a:spcBef>
                <a:spcPts val="320"/>
              </a:spcBef>
              <a:spcAft>
                <a:spcPts val="0"/>
              </a:spcAft>
              <a:buSzPts val="1600"/>
              <a:buNone/>
            </a:pPr>
            <a:endParaRPr sz="2000" dirty="0">
              <a:latin typeface="Times New Roman"/>
              <a:ea typeface="Times New Roman"/>
              <a:cs typeface="Times New Roman"/>
              <a:sym typeface="Times New Roman"/>
            </a:endParaRPr>
          </a:p>
          <a:p>
            <a:pPr marL="914400" lvl="1" indent="-330200" algn="l" rtl="0">
              <a:lnSpc>
                <a:spcPct val="100000"/>
              </a:lnSpc>
              <a:spcBef>
                <a:spcPts val="320"/>
              </a:spcBef>
              <a:spcAft>
                <a:spcPts val="0"/>
              </a:spcAft>
              <a:buSzPts val="1600"/>
              <a:buChar char="–"/>
            </a:pPr>
            <a:r>
              <a:rPr lang="en-US" sz="2000" dirty="0">
                <a:latin typeface="Times New Roman"/>
                <a:ea typeface="Times New Roman"/>
                <a:cs typeface="Times New Roman"/>
                <a:sym typeface="Times New Roman"/>
              </a:rPr>
              <a:t>Gender is a symmetric attribute</a:t>
            </a:r>
            <a:endParaRPr dirty="0"/>
          </a:p>
          <a:p>
            <a:pPr marL="914400" lvl="1" indent="-330200" algn="l" rtl="0">
              <a:lnSpc>
                <a:spcPct val="100000"/>
              </a:lnSpc>
              <a:spcBef>
                <a:spcPts val="320"/>
              </a:spcBef>
              <a:spcAft>
                <a:spcPts val="0"/>
              </a:spcAft>
              <a:buSzPts val="1600"/>
              <a:buChar char="–"/>
            </a:pPr>
            <a:r>
              <a:rPr lang="en-US" sz="2000" dirty="0">
                <a:latin typeface="Times New Roman"/>
                <a:ea typeface="Times New Roman"/>
                <a:cs typeface="Times New Roman"/>
                <a:sym typeface="Times New Roman"/>
              </a:rPr>
              <a:t>The remaining attributes are asymmetric binary</a:t>
            </a:r>
            <a:endParaRPr dirty="0"/>
          </a:p>
          <a:p>
            <a:pPr marL="914400" lvl="1" indent="-330200" algn="l" rtl="0">
              <a:lnSpc>
                <a:spcPct val="100000"/>
              </a:lnSpc>
              <a:spcBef>
                <a:spcPts val="320"/>
              </a:spcBef>
              <a:spcAft>
                <a:spcPts val="0"/>
              </a:spcAft>
              <a:buSzPts val="1600"/>
              <a:buChar char="–"/>
            </a:pPr>
            <a:r>
              <a:rPr lang="en-US" sz="2000" dirty="0">
                <a:latin typeface="Times New Roman"/>
                <a:ea typeface="Times New Roman"/>
                <a:cs typeface="Times New Roman"/>
                <a:sym typeface="Times New Roman"/>
              </a:rPr>
              <a:t>Let the values Y and P be 1, and the value N is 0</a:t>
            </a:r>
            <a:endParaRPr sz="2000" dirty="0">
              <a:latin typeface="Times New Roman"/>
              <a:ea typeface="Times New Roman"/>
              <a:cs typeface="Times New Roman"/>
              <a:sym typeface="Times New Roman"/>
            </a:endParaRPr>
          </a:p>
        </p:txBody>
      </p:sp>
      <p:sp>
        <p:nvSpPr>
          <p:cNvPr id="1978" name="Google Shape;1978;p20"/>
          <p:cNvSpPr txBox="1">
            <a:spLocks noGrp="1"/>
          </p:cNvSpPr>
          <p:nvPr>
            <p:ph type="body" idx="2"/>
          </p:nvPr>
        </p:nvSpPr>
        <p:spPr>
          <a:xfrm>
            <a:off x="304800" y="152400"/>
            <a:ext cx="6324600" cy="1143000"/>
          </a:xfrm>
          <a:prstGeom prst="rect">
            <a:avLst/>
          </a:prstGeom>
          <a:noFill/>
          <a:ln>
            <a:noFill/>
          </a:ln>
        </p:spPr>
        <p:txBody>
          <a:bodyPr spcFirstLastPara="1" wrap="square" lIns="91425" tIns="45700" rIns="91425" bIns="45700" anchor="ctr" anchorCtr="0">
            <a:normAutofit lnSpcReduction="10000"/>
          </a:bodyPr>
          <a:lstStyle/>
          <a:p>
            <a:pPr marL="457200" lvl="0" indent="-228600" algn="l" rtl="0">
              <a:lnSpc>
                <a:spcPct val="100000"/>
              </a:lnSpc>
              <a:spcBef>
                <a:spcPts val="0"/>
              </a:spcBef>
              <a:spcAft>
                <a:spcPts val="0"/>
              </a:spcAft>
              <a:buClr>
                <a:schemeClr val="dk1"/>
              </a:buClr>
              <a:buSzPts val="3600"/>
              <a:buNone/>
            </a:pPr>
            <a:r>
              <a:rPr lang="en-US"/>
              <a:t>Measures of Dis/similarity: </a:t>
            </a:r>
            <a:endParaRPr/>
          </a:p>
          <a:p>
            <a:pPr marL="457200" lvl="0" indent="-228600" algn="l" rtl="0">
              <a:lnSpc>
                <a:spcPct val="100000"/>
              </a:lnSpc>
              <a:spcBef>
                <a:spcPts val="0"/>
              </a:spcBef>
              <a:spcAft>
                <a:spcPts val="0"/>
              </a:spcAft>
              <a:buClr>
                <a:schemeClr val="dk1"/>
              </a:buClr>
              <a:buSzPts val="3600"/>
              <a:buNone/>
            </a:pPr>
            <a:r>
              <a:rPr lang="en-US">
                <a:latin typeface="Times New Roman"/>
                <a:ea typeface="Times New Roman"/>
                <a:cs typeface="Times New Roman"/>
                <a:sym typeface="Times New Roman"/>
              </a:rPr>
              <a:t>Binary Attributes</a:t>
            </a:r>
            <a:endParaRPr/>
          </a:p>
        </p:txBody>
      </p:sp>
      <p:sp>
        <p:nvSpPr>
          <p:cNvPr id="1979" name="Google Shape;1979;p20"/>
          <p:cNvSpPr txBox="1">
            <a:spLocks noGrp="1"/>
          </p:cNvSpPr>
          <p:nvPr>
            <p:ph type="sldNum" idx="4294967295"/>
          </p:nvPr>
        </p:nvSpPr>
        <p:spPr>
          <a:xfrm>
            <a:off x="708660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675"/>
              <a:buFont typeface="Noto Sans Symbols"/>
              <a:buNone/>
            </a:pPr>
            <a:fld id="{00000000-1234-1234-1234-123412341234}" type="slidenum">
              <a:rPr lang="en-US" sz="675" b="0" i="0" u="none" strike="noStrike" cap="none">
                <a:solidFill>
                  <a:srgbClr val="000000"/>
                </a:solidFill>
                <a:latin typeface="Tahoma"/>
                <a:ea typeface="Tahoma"/>
                <a:cs typeface="Tahoma"/>
                <a:sym typeface="Tahoma"/>
              </a:rPr>
              <a:t>13</a:t>
            </a:fld>
            <a:endParaRPr sz="675" b="0" i="0" u="none" strike="noStrike" cap="none">
              <a:solidFill>
                <a:srgbClr val="000000"/>
              </a:solidFill>
              <a:latin typeface="Tahoma"/>
              <a:ea typeface="Tahoma"/>
              <a:cs typeface="Tahoma"/>
              <a:sym typeface="Tahoma"/>
            </a:endParaRPr>
          </a:p>
        </p:txBody>
      </p:sp>
      <p:graphicFrame>
        <p:nvGraphicFramePr>
          <p:cNvPr id="1980" name="Google Shape;1980;p20"/>
          <p:cNvGraphicFramePr/>
          <p:nvPr/>
        </p:nvGraphicFramePr>
        <p:xfrm>
          <a:off x="1928181" y="1889761"/>
          <a:ext cx="4761085" cy="1098964"/>
        </p:xfrm>
        <a:graphic>
          <a:graphicData uri="http://schemas.openxmlformats.org/presentationml/2006/ole">
            <mc:AlternateContent xmlns:mc="http://schemas.openxmlformats.org/markup-compatibility/2006">
              <mc:Choice xmlns:v="urn:schemas-microsoft-com:vml" Requires="v">
                <p:oleObj r:id="rId3" imgW="4761085" imgH="1098964" progId="Word.Document.8">
                  <p:embed/>
                </p:oleObj>
              </mc:Choice>
              <mc:Fallback>
                <p:oleObj r:id="rId3" imgW="4761085" imgH="1098964" progId="Word.Document.8">
                  <p:embed/>
                  <p:pic>
                    <p:nvPicPr>
                      <p:cNvPr id="1980" name="Google Shape;1980;p20"/>
                      <p:cNvPicPr preferRelativeResize="0"/>
                      <p:nvPr/>
                    </p:nvPicPr>
                    <p:blipFill rotWithShape="1">
                      <a:blip r:embed="rId4">
                        <a:alphaModFix/>
                      </a:blip>
                      <a:srcRect/>
                      <a:stretch/>
                    </p:blipFill>
                    <p:spPr>
                      <a:xfrm>
                        <a:off x="1928181" y="1889761"/>
                        <a:ext cx="4761085" cy="1098964"/>
                      </a:xfrm>
                      <a:prstGeom prst="rect">
                        <a:avLst/>
                      </a:prstGeom>
                      <a:noFill/>
                      <a:ln>
                        <a:noFill/>
                      </a:ln>
                    </p:spPr>
                  </p:pic>
                </p:oleObj>
              </mc:Fallback>
            </mc:AlternateContent>
          </a:graphicData>
        </a:graphic>
      </p:graphicFrame>
      <p:pic>
        <p:nvPicPr>
          <p:cNvPr id="1981" name="Google Shape;1981;p20"/>
          <p:cNvPicPr preferRelativeResize="0"/>
          <p:nvPr/>
        </p:nvPicPr>
        <p:blipFill rotWithShape="1">
          <a:blip r:embed="rId5">
            <a:alphaModFix/>
          </a:blip>
          <a:srcRect/>
          <a:stretch/>
        </p:blipFill>
        <p:spPr>
          <a:xfrm>
            <a:off x="3065826" y="4520140"/>
            <a:ext cx="3347283" cy="1351592"/>
          </a:xfrm>
          <a:prstGeom prst="rect">
            <a:avLst/>
          </a:prstGeom>
          <a:noFill/>
          <a:ln>
            <a:noFill/>
          </a:ln>
        </p:spPr>
      </p:pic>
      <p:pic>
        <p:nvPicPr>
          <p:cNvPr id="3" name="Picture 2">
            <a:extLst>
              <a:ext uri="{FF2B5EF4-FFF2-40B4-BE49-F238E27FC236}">
                <a16:creationId xmlns:a16="http://schemas.microsoft.com/office/drawing/2014/main" id="{9376FFEE-1A6E-2D3B-A313-D10B57BA01CA}"/>
              </a:ext>
            </a:extLst>
          </p:cNvPr>
          <p:cNvPicPr>
            <a:picLocks noChangeAspect="1"/>
          </p:cNvPicPr>
          <p:nvPr/>
        </p:nvPicPr>
        <p:blipFill>
          <a:blip r:embed="rId6"/>
          <a:stretch>
            <a:fillRect/>
          </a:stretch>
        </p:blipFill>
        <p:spPr>
          <a:xfrm>
            <a:off x="6689266" y="2955673"/>
            <a:ext cx="1539373" cy="739204"/>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86"/>
        <p:cNvGrpSpPr/>
        <p:nvPr/>
      </p:nvGrpSpPr>
      <p:grpSpPr>
        <a:xfrm>
          <a:off x="0" y="0"/>
          <a:ext cx="0" cy="0"/>
          <a:chOff x="0" y="0"/>
          <a:chExt cx="0" cy="0"/>
        </a:xfrm>
      </p:grpSpPr>
      <p:sp>
        <p:nvSpPr>
          <p:cNvPr id="1987" name="Google Shape;1987;p21"/>
          <p:cNvSpPr txBox="1">
            <a:spLocks noGrp="1"/>
          </p:cNvSpPr>
          <p:nvPr>
            <p:ph type="body" idx="1"/>
          </p:nvPr>
        </p:nvSpPr>
        <p:spPr>
          <a:xfrm>
            <a:off x="304800" y="1493837"/>
            <a:ext cx="8229600" cy="4525963"/>
          </a:xfrm>
          <a:prstGeom prst="rect">
            <a:avLst/>
          </a:prstGeom>
          <a:noFill/>
          <a:ln>
            <a:noFill/>
          </a:ln>
        </p:spPr>
        <p:txBody>
          <a:bodyPr spcFirstLastPara="1" wrap="square" lIns="91425" tIns="45700" rIns="91425" bIns="45700" anchor="t" anchorCtr="0">
            <a:normAutofit/>
          </a:bodyPr>
          <a:lstStyle/>
          <a:p>
            <a:pPr marL="285750" lvl="0" indent="-285750" algn="l" rtl="0">
              <a:lnSpc>
                <a:spcPct val="100000"/>
              </a:lnSpc>
              <a:spcBef>
                <a:spcPts val="450"/>
              </a:spcBef>
              <a:spcAft>
                <a:spcPts val="0"/>
              </a:spcAft>
              <a:buSzPts val="1800"/>
              <a:buNone/>
            </a:pPr>
            <a:r>
              <a:rPr lang="en-US" sz="1800" i="1">
                <a:solidFill>
                  <a:schemeClr val="hlink"/>
                </a:solidFill>
                <a:latin typeface="Times New Roman"/>
                <a:ea typeface="Times New Roman"/>
                <a:cs typeface="Times New Roman"/>
                <a:sym typeface="Times New Roman"/>
              </a:rPr>
              <a:t>Minkowski distance</a:t>
            </a:r>
            <a:r>
              <a:rPr lang="en-US" sz="1800">
                <a:latin typeface="Times New Roman"/>
                <a:ea typeface="Times New Roman"/>
                <a:cs typeface="Times New Roman"/>
                <a:sym typeface="Times New Roman"/>
              </a:rPr>
              <a:t>: A popular distance measure</a:t>
            </a:r>
            <a:endParaRPr/>
          </a:p>
          <a:p>
            <a:pPr marL="285750" lvl="0" indent="-285750" algn="l" rtl="0">
              <a:lnSpc>
                <a:spcPct val="100000"/>
              </a:lnSpc>
              <a:spcBef>
                <a:spcPts val="900"/>
              </a:spcBef>
              <a:spcAft>
                <a:spcPts val="0"/>
              </a:spcAft>
              <a:buSzPts val="1800"/>
              <a:buNone/>
            </a:pPr>
            <a:endParaRPr sz="1800">
              <a:latin typeface="Times New Roman"/>
              <a:ea typeface="Times New Roman"/>
              <a:cs typeface="Times New Roman"/>
              <a:sym typeface="Times New Roman"/>
            </a:endParaRPr>
          </a:p>
          <a:p>
            <a:pPr marL="628650" lvl="1" indent="-285750" algn="l" rtl="0">
              <a:lnSpc>
                <a:spcPct val="100000"/>
              </a:lnSpc>
              <a:spcBef>
                <a:spcPts val="900"/>
              </a:spcBef>
              <a:spcAft>
                <a:spcPts val="0"/>
              </a:spcAft>
              <a:buSzPts val="1600"/>
              <a:buNone/>
            </a:pPr>
            <a:endParaRPr>
              <a:latin typeface="Times New Roman"/>
              <a:ea typeface="Times New Roman"/>
              <a:cs typeface="Times New Roman"/>
              <a:sym typeface="Times New Roman"/>
            </a:endParaRPr>
          </a:p>
          <a:p>
            <a:pPr marL="628650" lvl="1" indent="-285750" algn="l" rtl="0">
              <a:lnSpc>
                <a:spcPct val="100000"/>
              </a:lnSpc>
              <a:spcBef>
                <a:spcPts val="900"/>
              </a:spcBef>
              <a:spcAft>
                <a:spcPts val="0"/>
              </a:spcAft>
              <a:buSzPts val="1600"/>
              <a:buNone/>
            </a:pPr>
            <a:endParaRPr>
              <a:latin typeface="Times New Roman"/>
              <a:ea typeface="Times New Roman"/>
              <a:cs typeface="Times New Roman"/>
              <a:sym typeface="Times New Roman"/>
            </a:endParaRPr>
          </a:p>
          <a:p>
            <a:pPr marL="628650" lvl="1" indent="-285750" algn="l" rtl="0">
              <a:lnSpc>
                <a:spcPct val="100000"/>
              </a:lnSpc>
              <a:spcBef>
                <a:spcPts val="900"/>
              </a:spcBef>
              <a:spcAft>
                <a:spcPts val="0"/>
              </a:spcAft>
              <a:buSzPts val="1600"/>
              <a:buNone/>
            </a:pPr>
            <a:r>
              <a:rPr lang="en-US">
                <a:latin typeface="Times New Roman"/>
                <a:ea typeface="Times New Roman"/>
                <a:cs typeface="Times New Roman"/>
                <a:sym typeface="Times New Roman"/>
              </a:rPr>
              <a:t>where  </a:t>
            </a:r>
            <a:r>
              <a:rPr lang="en-US" i="1">
                <a:latin typeface="Times New Roman"/>
                <a:ea typeface="Times New Roman"/>
                <a:cs typeface="Times New Roman"/>
                <a:sym typeface="Times New Roman"/>
              </a:rPr>
              <a:t>i</a:t>
            </a:r>
            <a:r>
              <a:rPr lang="en-US">
                <a:latin typeface="Times New Roman"/>
                <a:ea typeface="Times New Roman"/>
                <a:cs typeface="Times New Roman"/>
                <a:sym typeface="Times New Roman"/>
              </a:rPr>
              <a:t> = (</a:t>
            </a:r>
            <a:r>
              <a:rPr lang="en-US" i="1">
                <a:latin typeface="Times New Roman"/>
                <a:ea typeface="Times New Roman"/>
                <a:cs typeface="Times New Roman"/>
                <a:sym typeface="Times New Roman"/>
              </a:rPr>
              <a:t>x</a:t>
            </a:r>
            <a:r>
              <a:rPr lang="en-US" baseline="-25000">
                <a:latin typeface="Times New Roman"/>
                <a:ea typeface="Times New Roman"/>
                <a:cs typeface="Times New Roman"/>
                <a:sym typeface="Times New Roman"/>
              </a:rPr>
              <a:t>i1</a:t>
            </a:r>
            <a:r>
              <a:rPr lang="en-US">
                <a:latin typeface="Times New Roman"/>
                <a:ea typeface="Times New Roman"/>
                <a:cs typeface="Times New Roman"/>
                <a:sym typeface="Times New Roman"/>
              </a:rPr>
              <a:t>, </a:t>
            </a:r>
            <a:r>
              <a:rPr lang="en-US" i="1">
                <a:latin typeface="Times New Roman"/>
                <a:ea typeface="Times New Roman"/>
                <a:cs typeface="Times New Roman"/>
                <a:sym typeface="Times New Roman"/>
              </a:rPr>
              <a:t>x</a:t>
            </a:r>
            <a:r>
              <a:rPr lang="en-US" baseline="-25000">
                <a:latin typeface="Times New Roman"/>
                <a:ea typeface="Times New Roman"/>
                <a:cs typeface="Times New Roman"/>
                <a:sym typeface="Times New Roman"/>
              </a:rPr>
              <a:t>i2</a:t>
            </a:r>
            <a:r>
              <a:rPr lang="en-US">
                <a:latin typeface="Times New Roman"/>
                <a:ea typeface="Times New Roman"/>
                <a:cs typeface="Times New Roman"/>
                <a:sym typeface="Times New Roman"/>
              </a:rPr>
              <a:t>, …, </a:t>
            </a:r>
            <a:r>
              <a:rPr lang="en-US" i="1">
                <a:latin typeface="Times New Roman"/>
                <a:ea typeface="Times New Roman"/>
                <a:cs typeface="Times New Roman"/>
                <a:sym typeface="Times New Roman"/>
              </a:rPr>
              <a:t>x</a:t>
            </a:r>
            <a:r>
              <a:rPr lang="en-US" baseline="-25000">
                <a:latin typeface="Times New Roman"/>
                <a:ea typeface="Times New Roman"/>
                <a:cs typeface="Times New Roman"/>
                <a:sym typeface="Times New Roman"/>
              </a:rPr>
              <a:t>ip</a:t>
            </a:r>
            <a:r>
              <a:rPr lang="en-US">
                <a:latin typeface="Times New Roman"/>
                <a:ea typeface="Times New Roman"/>
                <a:cs typeface="Times New Roman"/>
                <a:sym typeface="Times New Roman"/>
              </a:rPr>
              <a:t>) and</a:t>
            </a:r>
            <a:r>
              <a:rPr lang="en-US" i="1">
                <a:latin typeface="Times New Roman"/>
                <a:ea typeface="Times New Roman"/>
                <a:cs typeface="Times New Roman"/>
                <a:sym typeface="Times New Roman"/>
              </a:rPr>
              <a:t> j</a:t>
            </a:r>
            <a:r>
              <a:rPr lang="en-US">
                <a:latin typeface="Times New Roman"/>
                <a:ea typeface="Times New Roman"/>
                <a:cs typeface="Times New Roman"/>
                <a:sym typeface="Times New Roman"/>
              </a:rPr>
              <a:t> = (</a:t>
            </a:r>
            <a:r>
              <a:rPr lang="en-US" i="1">
                <a:latin typeface="Times New Roman"/>
                <a:ea typeface="Times New Roman"/>
                <a:cs typeface="Times New Roman"/>
                <a:sym typeface="Times New Roman"/>
              </a:rPr>
              <a:t>x</a:t>
            </a:r>
            <a:r>
              <a:rPr lang="en-US" baseline="-25000">
                <a:latin typeface="Times New Roman"/>
                <a:ea typeface="Times New Roman"/>
                <a:cs typeface="Times New Roman"/>
                <a:sym typeface="Times New Roman"/>
              </a:rPr>
              <a:t>j1</a:t>
            </a:r>
            <a:r>
              <a:rPr lang="en-US">
                <a:latin typeface="Times New Roman"/>
                <a:ea typeface="Times New Roman"/>
                <a:cs typeface="Times New Roman"/>
                <a:sym typeface="Times New Roman"/>
              </a:rPr>
              <a:t>, </a:t>
            </a:r>
            <a:r>
              <a:rPr lang="en-US" i="1">
                <a:latin typeface="Times New Roman"/>
                <a:ea typeface="Times New Roman"/>
                <a:cs typeface="Times New Roman"/>
                <a:sym typeface="Times New Roman"/>
              </a:rPr>
              <a:t>x</a:t>
            </a:r>
            <a:r>
              <a:rPr lang="en-US" baseline="-25000">
                <a:latin typeface="Times New Roman"/>
                <a:ea typeface="Times New Roman"/>
                <a:cs typeface="Times New Roman"/>
                <a:sym typeface="Times New Roman"/>
              </a:rPr>
              <a:t>j2</a:t>
            </a:r>
            <a:r>
              <a:rPr lang="en-US">
                <a:latin typeface="Times New Roman"/>
                <a:ea typeface="Times New Roman"/>
                <a:cs typeface="Times New Roman"/>
                <a:sym typeface="Times New Roman"/>
              </a:rPr>
              <a:t>, …, </a:t>
            </a:r>
            <a:r>
              <a:rPr lang="en-US" i="1">
                <a:latin typeface="Times New Roman"/>
                <a:ea typeface="Times New Roman"/>
                <a:cs typeface="Times New Roman"/>
                <a:sym typeface="Times New Roman"/>
              </a:rPr>
              <a:t>x</a:t>
            </a:r>
            <a:r>
              <a:rPr lang="en-US" baseline="-25000">
                <a:latin typeface="Times New Roman"/>
                <a:ea typeface="Times New Roman"/>
                <a:cs typeface="Times New Roman"/>
                <a:sym typeface="Times New Roman"/>
              </a:rPr>
              <a:t>jp</a:t>
            </a:r>
            <a:r>
              <a:rPr lang="en-US">
                <a:latin typeface="Times New Roman"/>
                <a:ea typeface="Times New Roman"/>
                <a:cs typeface="Times New Roman"/>
                <a:sym typeface="Times New Roman"/>
              </a:rPr>
              <a:t>) are two </a:t>
            </a:r>
            <a:r>
              <a:rPr lang="en-US" i="1">
                <a:latin typeface="Times New Roman"/>
                <a:ea typeface="Times New Roman"/>
                <a:cs typeface="Times New Roman"/>
                <a:sym typeface="Times New Roman"/>
              </a:rPr>
              <a:t>p</a:t>
            </a:r>
            <a:r>
              <a:rPr lang="en-US">
                <a:latin typeface="Times New Roman"/>
                <a:ea typeface="Times New Roman"/>
                <a:cs typeface="Times New Roman"/>
                <a:sym typeface="Times New Roman"/>
              </a:rPr>
              <a:t>-dimensional data objects, and </a:t>
            </a:r>
            <a:r>
              <a:rPr lang="en-US" i="1">
                <a:latin typeface="Times New Roman"/>
                <a:ea typeface="Times New Roman"/>
                <a:cs typeface="Times New Roman"/>
                <a:sym typeface="Times New Roman"/>
              </a:rPr>
              <a:t>h</a:t>
            </a:r>
            <a:r>
              <a:rPr lang="en-US">
                <a:latin typeface="Times New Roman"/>
                <a:ea typeface="Times New Roman"/>
                <a:cs typeface="Times New Roman"/>
                <a:sym typeface="Times New Roman"/>
              </a:rPr>
              <a:t> is the order (the distance so defined is also called L-</a:t>
            </a:r>
            <a:r>
              <a:rPr lang="en-US" i="1">
                <a:latin typeface="Times New Roman"/>
                <a:ea typeface="Times New Roman"/>
                <a:cs typeface="Times New Roman"/>
                <a:sym typeface="Times New Roman"/>
              </a:rPr>
              <a:t>h</a:t>
            </a:r>
            <a:r>
              <a:rPr lang="en-US">
                <a:latin typeface="Times New Roman"/>
                <a:ea typeface="Times New Roman"/>
                <a:cs typeface="Times New Roman"/>
                <a:sym typeface="Times New Roman"/>
              </a:rPr>
              <a:t> norm)</a:t>
            </a:r>
            <a:endParaRPr/>
          </a:p>
          <a:p>
            <a:pPr marL="285750" lvl="0" indent="-285750" algn="l" rtl="0">
              <a:lnSpc>
                <a:spcPct val="100000"/>
              </a:lnSpc>
              <a:spcBef>
                <a:spcPts val="900"/>
              </a:spcBef>
              <a:spcAft>
                <a:spcPts val="0"/>
              </a:spcAft>
              <a:buSzPts val="1800"/>
              <a:buNone/>
            </a:pPr>
            <a:r>
              <a:rPr lang="en-US" sz="1800">
                <a:latin typeface="Times New Roman"/>
                <a:ea typeface="Times New Roman"/>
                <a:cs typeface="Times New Roman"/>
                <a:sym typeface="Times New Roman"/>
              </a:rPr>
              <a:t>Properties</a:t>
            </a:r>
            <a:endParaRPr/>
          </a:p>
          <a:p>
            <a:pPr marL="628650" lvl="1" indent="-285750" algn="l" rtl="0">
              <a:lnSpc>
                <a:spcPct val="100000"/>
              </a:lnSpc>
              <a:spcBef>
                <a:spcPts val="900"/>
              </a:spcBef>
              <a:spcAft>
                <a:spcPts val="0"/>
              </a:spcAft>
              <a:buSzPts val="1600"/>
              <a:buChar char="–"/>
            </a:pPr>
            <a:r>
              <a:rPr lang="en-US">
                <a:latin typeface="Times New Roman"/>
                <a:ea typeface="Times New Roman"/>
                <a:cs typeface="Times New Roman"/>
                <a:sym typeface="Times New Roman"/>
              </a:rPr>
              <a:t>d(i, j) &gt; 0 if i ≠ j, and d(i, i) = 0 (Positive definiteness)</a:t>
            </a:r>
            <a:endParaRPr/>
          </a:p>
          <a:p>
            <a:pPr marL="628650" lvl="1" indent="-285750" algn="l" rtl="0">
              <a:lnSpc>
                <a:spcPct val="100000"/>
              </a:lnSpc>
              <a:spcBef>
                <a:spcPts val="900"/>
              </a:spcBef>
              <a:spcAft>
                <a:spcPts val="0"/>
              </a:spcAft>
              <a:buSzPts val="1600"/>
              <a:buChar char="–"/>
            </a:pPr>
            <a:r>
              <a:rPr lang="en-US">
                <a:latin typeface="Times New Roman"/>
                <a:ea typeface="Times New Roman"/>
                <a:cs typeface="Times New Roman"/>
                <a:sym typeface="Times New Roman"/>
              </a:rPr>
              <a:t>d(i, j) = d(j, i)</a:t>
            </a:r>
            <a:r>
              <a:rPr lang="en-US" i="1">
                <a:latin typeface="Times New Roman"/>
                <a:ea typeface="Times New Roman"/>
                <a:cs typeface="Times New Roman"/>
                <a:sym typeface="Times New Roman"/>
              </a:rPr>
              <a:t>  </a:t>
            </a:r>
            <a:r>
              <a:rPr lang="en-US">
                <a:latin typeface="Times New Roman"/>
                <a:ea typeface="Times New Roman"/>
                <a:cs typeface="Times New Roman"/>
                <a:sym typeface="Times New Roman"/>
              </a:rPr>
              <a:t>(Symmetry)</a:t>
            </a:r>
            <a:endParaRPr/>
          </a:p>
          <a:p>
            <a:pPr marL="628650" lvl="1" indent="-285750" algn="l" rtl="0">
              <a:lnSpc>
                <a:spcPct val="100000"/>
              </a:lnSpc>
              <a:spcBef>
                <a:spcPts val="900"/>
              </a:spcBef>
              <a:spcAft>
                <a:spcPts val="0"/>
              </a:spcAft>
              <a:buSzPts val="1600"/>
              <a:buChar char="–"/>
            </a:pPr>
            <a:r>
              <a:rPr lang="en-US">
                <a:latin typeface="Times New Roman"/>
                <a:ea typeface="Times New Roman"/>
                <a:cs typeface="Times New Roman"/>
                <a:sym typeface="Times New Roman"/>
              </a:rPr>
              <a:t>d(i, j) ≤ d(i, k) + d(k, j)</a:t>
            </a:r>
            <a:r>
              <a:rPr lang="en-US" i="1">
                <a:latin typeface="Times New Roman"/>
                <a:ea typeface="Times New Roman"/>
                <a:cs typeface="Times New Roman"/>
                <a:sym typeface="Times New Roman"/>
              </a:rPr>
              <a:t>  </a:t>
            </a:r>
            <a:r>
              <a:rPr lang="en-US">
                <a:latin typeface="Times New Roman"/>
                <a:ea typeface="Times New Roman"/>
                <a:cs typeface="Times New Roman"/>
                <a:sym typeface="Times New Roman"/>
              </a:rPr>
              <a:t>(Triangle Inequality)</a:t>
            </a:r>
            <a:endParaRPr i="1">
              <a:latin typeface="Times New Roman"/>
              <a:ea typeface="Times New Roman"/>
              <a:cs typeface="Times New Roman"/>
              <a:sym typeface="Times New Roman"/>
            </a:endParaRPr>
          </a:p>
          <a:p>
            <a:pPr marL="285750" lvl="0" indent="-285750" algn="l" rtl="0">
              <a:lnSpc>
                <a:spcPct val="100000"/>
              </a:lnSpc>
              <a:spcBef>
                <a:spcPts val="900"/>
              </a:spcBef>
              <a:spcAft>
                <a:spcPts val="450"/>
              </a:spcAft>
              <a:buSzPts val="1800"/>
              <a:buNone/>
            </a:pPr>
            <a:r>
              <a:rPr lang="en-US" sz="1800">
                <a:latin typeface="Times New Roman"/>
                <a:ea typeface="Times New Roman"/>
                <a:cs typeface="Times New Roman"/>
                <a:sym typeface="Times New Roman"/>
              </a:rPr>
              <a:t>A distance that satisfies these properties is a </a:t>
            </a:r>
            <a:r>
              <a:rPr lang="en-US" sz="1800">
                <a:solidFill>
                  <a:srgbClr val="FF0000"/>
                </a:solidFill>
                <a:latin typeface="Times New Roman"/>
                <a:ea typeface="Times New Roman"/>
                <a:cs typeface="Times New Roman"/>
                <a:sym typeface="Times New Roman"/>
              </a:rPr>
              <a:t>metric</a:t>
            </a:r>
            <a:endParaRPr/>
          </a:p>
        </p:txBody>
      </p:sp>
      <p:sp>
        <p:nvSpPr>
          <p:cNvPr id="1988" name="Google Shape;1988;p21"/>
          <p:cNvSpPr txBox="1">
            <a:spLocks noGrp="1"/>
          </p:cNvSpPr>
          <p:nvPr>
            <p:ph type="sldNum" idx="12"/>
          </p:nvPr>
        </p:nvSpPr>
        <p:spPr>
          <a:xfrm>
            <a:off x="7010400" y="6101551"/>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900"/>
              <a:buFont typeface="Noto Sans Symbols"/>
              <a:buNone/>
            </a:pPr>
            <a:fld id="{00000000-1234-1234-1234-123412341234}" type="slidenum">
              <a:rPr lang="en-US" sz="900" b="0" i="0" u="none" strike="noStrike" cap="none">
                <a:solidFill>
                  <a:srgbClr val="000000"/>
                </a:solidFill>
                <a:latin typeface="Tahoma"/>
                <a:ea typeface="Tahoma"/>
                <a:cs typeface="Tahoma"/>
                <a:sym typeface="Tahoma"/>
              </a:rPr>
              <a:t>14</a:t>
            </a:fld>
            <a:endParaRPr sz="900" b="0" i="0" u="none" strike="noStrike" cap="none">
              <a:solidFill>
                <a:srgbClr val="000000"/>
              </a:solidFill>
              <a:latin typeface="Tahoma"/>
              <a:ea typeface="Tahoma"/>
              <a:cs typeface="Tahoma"/>
              <a:sym typeface="Tahoma"/>
            </a:endParaRPr>
          </a:p>
        </p:txBody>
      </p:sp>
      <p:sp>
        <p:nvSpPr>
          <p:cNvPr id="1989" name="Google Shape;1989;p21"/>
          <p:cNvSpPr txBox="1">
            <a:spLocks noGrp="1"/>
          </p:cNvSpPr>
          <p:nvPr>
            <p:ph type="title" idx="4294967295"/>
          </p:nvPr>
        </p:nvSpPr>
        <p:spPr>
          <a:xfrm>
            <a:off x="165100" y="189711"/>
            <a:ext cx="8978900" cy="1222375"/>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SzPts val="1400"/>
              <a:buNone/>
            </a:pPr>
            <a:r>
              <a:rPr lang="en-US" sz="3200"/>
              <a:t>Measures of Dis/similarity </a:t>
            </a:r>
            <a:br>
              <a:rPr lang="en-US" sz="3200"/>
            </a:br>
            <a:r>
              <a:rPr lang="en-US" sz="2800">
                <a:solidFill>
                  <a:srgbClr val="C00000"/>
                </a:solidFill>
              </a:rPr>
              <a:t>Distances</a:t>
            </a:r>
            <a:r>
              <a:rPr lang="en-US" sz="3200" b="1">
                <a:latin typeface="Times New Roman"/>
                <a:ea typeface="Times New Roman"/>
                <a:cs typeface="Times New Roman"/>
                <a:sym typeface="Times New Roman"/>
              </a:rPr>
              <a:t>: Minkowski Distance</a:t>
            </a:r>
            <a:endParaRPr/>
          </a:p>
        </p:txBody>
      </p:sp>
      <p:pic>
        <p:nvPicPr>
          <p:cNvPr id="1990" name="Google Shape;1990;p21" descr="eqminkowski"/>
          <p:cNvPicPr preferRelativeResize="0"/>
          <p:nvPr/>
        </p:nvPicPr>
        <p:blipFill rotWithShape="1">
          <a:blip r:embed="rId3">
            <a:alphaModFix/>
          </a:blip>
          <a:srcRect/>
          <a:stretch/>
        </p:blipFill>
        <p:spPr>
          <a:xfrm>
            <a:off x="2552885" y="1870010"/>
            <a:ext cx="4800600" cy="6858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95"/>
        <p:cNvGrpSpPr/>
        <p:nvPr/>
      </p:nvGrpSpPr>
      <p:grpSpPr>
        <a:xfrm>
          <a:off x="0" y="0"/>
          <a:ext cx="0" cy="0"/>
          <a:chOff x="0" y="0"/>
          <a:chExt cx="0" cy="0"/>
        </a:xfrm>
      </p:grpSpPr>
      <p:pic>
        <p:nvPicPr>
          <p:cNvPr id="1996" name="Google Shape;1996;p23"/>
          <p:cNvPicPr preferRelativeResize="0"/>
          <p:nvPr/>
        </p:nvPicPr>
        <p:blipFill rotWithShape="1">
          <a:blip r:embed="rId3">
            <a:alphaModFix/>
          </a:blip>
          <a:srcRect/>
          <a:stretch/>
        </p:blipFill>
        <p:spPr>
          <a:xfrm>
            <a:off x="2574128" y="2886251"/>
            <a:ext cx="4292597" cy="431800"/>
          </a:xfrm>
          <a:prstGeom prst="rect">
            <a:avLst/>
          </a:prstGeom>
          <a:noFill/>
          <a:ln>
            <a:noFill/>
          </a:ln>
        </p:spPr>
      </p:pic>
      <p:sp>
        <p:nvSpPr>
          <p:cNvPr id="1997" name="Google Shape;1997;p23"/>
          <p:cNvSpPr txBox="1">
            <a:spLocks noGrp="1"/>
          </p:cNvSpPr>
          <p:nvPr>
            <p:ph type="sldNum" idx="12"/>
          </p:nvPr>
        </p:nvSpPr>
        <p:spPr>
          <a:xfrm>
            <a:off x="7010400" y="6101551"/>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900"/>
              <a:buFont typeface="Noto Sans Symbols"/>
              <a:buNone/>
            </a:pPr>
            <a:fld id="{00000000-1234-1234-1234-123412341234}" type="slidenum">
              <a:rPr lang="en-US" sz="900" b="0" i="0" u="none" strike="noStrike" cap="none">
                <a:solidFill>
                  <a:srgbClr val="000000"/>
                </a:solidFill>
                <a:latin typeface="Tahoma"/>
                <a:ea typeface="Tahoma"/>
                <a:cs typeface="Tahoma"/>
                <a:sym typeface="Tahoma"/>
              </a:rPr>
              <a:t>15</a:t>
            </a:fld>
            <a:endParaRPr sz="900" b="0" i="0" u="none" strike="noStrike" cap="none">
              <a:solidFill>
                <a:srgbClr val="000000"/>
              </a:solidFill>
              <a:latin typeface="Tahoma"/>
              <a:ea typeface="Tahoma"/>
              <a:cs typeface="Tahoma"/>
              <a:sym typeface="Tahoma"/>
            </a:endParaRPr>
          </a:p>
        </p:txBody>
      </p:sp>
      <p:sp>
        <p:nvSpPr>
          <p:cNvPr id="1998" name="Google Shape;1998;p23"/>
          <p:cNvSpPr txBox="1">
            <a:spLocks noGrp="1"/>
          </p:cNvSpPr>
          <p:nvPr>
            <p:ph type="body" idx="4294967295"/>
          </p:nvPr>
        </p:nvSpPr>
        <p:spPr>
          <a:xfrm>
            <a:off x="210611" y="1493228"/>
            <a:ext cx="8567700" cy="4083000"/>
          </a:xfrm>
          <a:prstGeom prst="rect">
            <a:avLst/>
          </a:prstGeom>
          <a:noFill/>
          <a:ln>
            <a:noFill/>
          </a:ln>
        </p:spPr>
        <p:txBody>
          <a:bodyPr spcFirstLastPara="1" wrap="square" lIns="91425" tIns="45700" rIns="91425" bIns="45700" anchor="t" anchorCtr="0">
            <a:noAutofit/>
          </a:bodyPr>
          <a:lstStyle/>
          <a:p>
            <a:pPr marL="457200" lvl="0" indent="-431800" algn="l" rtl="0">
              <a:lnSpc>
                <a:spcPct val="100000"/>
              </a:lnSpc>
              <a:spcBef>
                <a:spcPts val="640"/>
              </a:spcBef>
              <a:spcAft>
                <a:spcPts val="0"/>
              </a:spcAft>
              <a:buSzPts val="3200"/>
              <a:buChar char="•"/>
            </a:pPr>
            <a:r>
              <a:rPr lang="en-US" sz="1500" i="1">
                <a:latin typeface="Times New Roman"/>
                <a:ea typeface="Times New Roman"/>
                <a:cs typeface="Times New Roman"/>
                <a:sym typeface="Times New Roman"/>
              </a:rPr>
              <a:t>h</a:t>
            </a:r>
            <a:r>
              <a:rPr lang="en-US" sz="1500">
                <a:latin typeface="Times New Roman"/>
                <a:ea typeface="Times New Roman"/>
                <a:cs typeface="Times New Roman"/>
                <a:sym typeface="Times New Roman"/>
              </a:rPr>
              <a:t> = 1:  </a:t>
            </a:r>
            <a:r>
              <a:rPr lang="en-US" sz="1500">
                <a:solidFill>
                  <a:schemeClr val="hlink"/>
                </a:solidFill>
                <a:latin typeface="Times New Roman"/>
                <a:ea typeface="Times New Roman"/>
                <a:cs typeface="Times New Roman"/>
                <a:sym typeface="Times New Roman"/>
              </a:rPr>
              <a:t>Manhattan</a:t>
            </a:r>
            <a:r>
              <a:rPr lang="en-US" sz="1500">
                <a:latin typeface="Times New Roman"/>
                <a:ea typeface="Times New Roman"/>
                <a:cs typeface="Times New Roman"/>
                <a:sym typeface="Times New Roman"/>
              </a:rPr>
              <a:t> (city block, L</a:t>
            </a:r>
            <a:r>
              <a:rPr lang="en-US" sz="1500" baseline="-25000">
                <a:latin typeface="Times New Roman"/>
                <a:ea typeface="Times New Roman"/>
                <a:cs typeface="Times New Roman"/>
                <a:sym typeface="Times New Roman"/>
              </a:rPr>
              <a:t>1</a:t>
            </a:r>
            <a:r>
              <a:rPr lang="en-US" sz="1500">
                <a:latin typeface="Times New Roman"/>
                <a:ea typeface="Times New Roman"/>
                <a:cs typeface="Times New Roman"/>
                <a:sym typeface="Times New Roman"/>
              </a:rPr>
              <a:t> norm)</a:t>
            </a:r>
            <a:r>
              <a:rPr lang="en-US" sz="1500">
                <a:solidFill>
                  <a:schemeClr val="hlink"/>
                </a:solidFill>
                <a:latin typeface="Times New Roman"/>
                <a:ea typeface="Times New Roman"/>
                <a:cs typeface="Times New Roman"/>
                <a:sym typeface="Times New Roman"/>
              </a:rPr>
              <a:t> distance</a:t>
            </a:r>
            <a:r>
              <a:rPr lang="en-US" sz="1500">
                <a:latin typeface="Times New Roman"/>
                <a:ea typeface="Times New Roman"/>
                <a:cs typeface="Times New Roman"/>
                <a:sym typeface="Times New Roman"/>
              </a:rPr>
              <a:t> </a:t>
            </a:r>
            <a:endParaRPr/>
          </a:p>
          <a:p>
            <a:pPr marL="914400" lvl="1" indent="-406400" algn="l" rtl="0">
              <a:lnSpc>
                <a:spcPct val="100000"/>
              </a:lnSpc>
              <a:spcBef>
                <a:spcPts val="560"/>
              </a:spcBef>
              <a:spcAft>
                <a:spcPts val="0"/>
              </a:spcAft>
              <a:buSzPts val="2800"/>
              <a:buChar char="–"/>
            </a:pPr>
            <a:r>
              <a:rPr lang="en-US" sz="1500">
                <a:latin typeface="Times New Roman"/>
                <a:ea typeface="Times New Roman"/>
                <a:cs typeface="Times New Roman"/>
                <a:sym typeface="Times New Roman"/>
              </a:rPr>
              <a:t>E.g., the Hamming distance: the number of bits that are different between two binary vectors</a:t>
            </a:r>
            <a:endParaRPr/>
          </a:p>
          <a:p>
            <a:pPr marL="914400" lvl="1" indent="-228600" algn="l" rtl="0">
              <a:lnSpc>
                <a:spcPct val="100000"/>
              </a:lnSpc>
              <a:spcBef>
                <a:spcPts val="560"/>
              </a:spcBef>
              <a:spcAft>
                <a:spcPts val="0"/>
              </a:spcAft>
              <a:buSzPts val="2800"/>
              <a:buNone/>
            </a:pPr>
            <a:endParaRPr sz="1500" b="1">
              <a:latin typeface="Times New Roman"/>
              <a:ea typeface="Times New Roman"/>
              <a:cs typeface="Times New Roman"/>
              <a:sym typeface="Times New Roman"/>
            </a:endParaRPr>
          </a:p>
          <a:p>
            <a:pPr marL="457200" lvl="0" indent="-228600" algn="l" rtl="0">
              <a:lnSpc>
                <a:spcPct val="100000"/>
              </a:lnSpc>
              <a:spcBef>
                <a:spcPts val="640"/>
              </a:spcBef>
              <a:spcAft>
                <a:spcPts val="0"/>
              </a:spcAft>
              <a:buSzPts val="3200"/>
              <a:buNone/>
            </a:pPr>
            <a:endParaRPr sz="1500" i="1">
              <a:latin typeface="Times New Roman"/>
              <a:ea typeface="Times New Roman"/>
              <a:cs typeface="Times New Roman"/>
              <a:sym typeface="Times New Roman"/>
            </a:endParaRPr>
          </a:p>
          <a:p>
            <a:pPr marL="457200" lvl="0" indent="-431800" algn="l" rtl="0">
              <a:lnSpc>
                <a:spcPct val="100000"/>
              </a:lnSpc>
              <a:spcBef>
                <a:spcPts val="640"/>
              </a:spcBef>
              <a:spcAft>
                <a:spcPts val="0"/>
              </a:spcAft>
              <a:buSzPts val="3200"/>
              <a:buChar char="•"/>
            </a:pPr>
            <a:r>
              <a:rPr lang="en-US" sz="1500" i="1">
                <a:latin typeface="Times New Roman"/>
                <a:ea typeface="Times New Roman"/>
                <a:cs typeface="Times New Roman"/>
                <a:sym typeface="Times New Roman"/>
              </a:rPr>
              <a:t>h </a:t>
            </a:r>
            <a:r>
              <a:rPr lang="en-US" sz="1500">
                <a:latin typeface="Times New Roman"/>
                <a:ea typeface="Times New Roman"/>
                <a:cs typeface="Times New Roman"/>
                <a:sym typeface="Times New Roman"/>
              </a:rPr>
              <a:t>= 2:  (L</a:t>
            </a:r>
            <a:r>
              <a:rPr lang="en-US" sz="1500" baseline="-25000">
                <a:latin typeface="Times New Roman"/>
                <a:ea typeface="Times New Roman"/>
                <a:cs typeface="Times New Roman"/>
                <a:sym typeface="Times New Roman"/>
              </a:rPr>
              <a:t>2</a:t>
            </a:r>
            <a:r>
              <a:rPr lang="en-US" sz="1500">
                <a:latin typeface="Times New Roman"/>
                <a:ea typeface="Times New Roman"/>
                <a:cs typeface="Times New Roman"/>
                <a:sym typeface="Times New Roman"/>
              </a:rPr>
              <a:t> norm) </a:t>
            </a:r>
            <a:r>
              <a:rPr lang="en-US" sz="1500">
                <a:solidFill>
                  <a:schemeClr val="hlink"/>
                </a:solidFill>
                <a:latin typeface="Times New Roman"/>
                <a:ea typeface="Times New Roman"/>
                <a:cs typeface="Times New Roman"/>
                <a:sym typeface="Times New Roman"/>
              </a:rPr>
              <a:t>Euclidean</a:t>
            </a:r>
            <a:r>
              <a:rPr lang="en-US" sz="1500">
                <a:latin typeface="Times New Roman"/>
                <a:ea typeface="Times New Roman"/>
                <a:cs typeface="Times New Roman"/>
                <a:sym typeface="Times New Roman"/>
              </a:rPr>
              <a:t> distance</a:t>
            </a:r>
            <a:endParaRPr/>
          </a:p>
          <a:p>
            <a:pPr marL="2286000" lvl="4" indent="-228600" algn="l" rtl="0">
              <a:lnSpc>
                <a:spcPct val="100000"/>
              </a:lnSpc>
              <a:spcBef>
                <a:spcPts val="400"/>
              </a:spcBef>
              <a:spcAft>
                <a:spcPts val="0"/>
              </a:spcAft>
              <a:buSzPts val="2000"/>
              <a:buNone/>
            </a:pPr>
            <a:endParaRPr>
              <a:latin typeface="Times New Roman"/>
              <a:ea typeface="Times New Roman"/>
              <a:cs typeface="Times New Roman"/>
              <a:sym typeface="Times New Roman"/>
            </a:endParaRPr>
          </a:p>
          <a:p>
            <a:pPr marL="457200" lvl="0" indent="-228600" algn="l" rtl="0">
              <a:lnSpc>
                <a:spcPct val="100000"/>
              </a:lnSpc>
              <a:spcBef>
                <a:spcPts val="640"/>
              </a:spcBef>
              <a:spcAft>
                <a:spcPts val="0"/>
              </a:spcAft>
              <a:buSzPts val="3200"/>
              <a:buNone/>
            </a:pPr>
            <a:endParaRPr sz="1500" i="1">
              <a:latin typeface="Times New Roman"/>
              <a:ea typeface="Times New Roman"/>
              <a:cs typeface="Times New Roman"/>
              <a:sym typeface="Times New Roman"/>
            </a:endParaRPr>
          </a:p>
          <a:p>
            <a:pPr marL="457200" lvl="0" indent="-228600" algn="l" rtl="0">
              <a:lnSpc>
                <a:spcPct val="100000"/>
              </a:lnSpc>
              <a:spcBef>
                <a:spcPts val="640"/>
              </a:spcBef>
              <a:spcAft>
                <a:spcPts val="0"/>
              </a:spcAft>
              <a:buSzPts val="3200"/>
              <a:buNone/>
            </a:pPr>
            <a:endParaRPr sz="1500" i="1">
              <a:latin typeface="Times New Roman"/>
              <a:ea typeface="Times New Roman"/>
              <a:cs typeface="Times New Roman"/>
              <a:sym typeface="Times New Roman"/>
            </a:endParaRPr>
          </a:p>
          <a:p>
            <a:pPr marL="457200" lvl="0" indent="-228600" algn="l" rtl="0">
              <a:lnSpc>
                <a:spcPct val="100000"/>
              </a:lnSpc>
              <a:spcBef>
                <a:spcPts val="640"/>
              </a:spcBef>
              <a:spcAft>
                <a:spcPts val="0"/>
              </a:spcAft>
              <a:buSzPts val="3200"/>
              <a:buNone/>
            </a:pPr>
            <a:endParaRPr sz="1500" i="1">
              <a:latin typeface="Times New Roman"/>
              <a:ea typeface="Times New Roman"/>
              <a:cs typeface="Times New Roman"/>
              <a:sym typeface="Times New Roman"/>
            </a:endParaRPr>
          </a:p>
          <a:p>
            <a:pPr marL="457200" lvl="0" indent="-431800" algn="l" rtl="0">
              <a:lnSpc>
                <a:spcPct val="100000"/>
              </a:lnSpc>
              <a:spcBef>
                <a:spcPts val="640"/>
              </a:spcBef>
              <a:spcAft>
                <a:spcPts val="0"/>
              </a:spcAft>
              <a:buSzPts val="3200"/>
              <a:buChar char="•"/>
            </a:pPr>
            <a:r>
              <a:rPr lang="en-US" sz="1500" i="1">
                <a:latin typeface="Times New Roman"/>
                <a:ea typeface="Times New Roman"/>
                <a:cs typeface="Times New Roman"/>
                <a:sym typeface="Times New Roman"/>
              </a:rPr>
              <a:t>h </a:t>
            </a:r>
            <a:r>
              <a:rPr lang="en-US" sz="1500">
                <a:latin typeface="Times New Roman"/>
                <a:ea typeface="Times New Roman"/>
                <a:cs typeface="Times New Roman"/>
                <a:sym typeface="Times New Roman"/>
              </a:rPr>
              <a:t>→ ∞.  </a:t>
            </a:r>
            <a:r>
              <a:rPr lang="en-US" sz="1500">
                <a:solidFill>
                  <a:schemeClr val="hlink"/>
                </a:solidFill>
                <a:latin typeface="Times New Roman"/>
                <a:ea typeface="Times New Roman"/>
                <a:cs typeface="Times New Roman"/>
                <a:sym typeface="Times New Roman"/>
              </a:rPr>
              <a:t>“supremum”</a:t>
            </a:r>
            <a:r>
              <a:rPr lang="en-US" sz="1500">
                <a:latin typeface="Times New Roman"/>
                <a:ea typeface="Times New Roman"/>
                <a:cs typeface="Times New Roman"/>
                <a:sym typeface="Times New Roman"/>
              </a:rPr>
              <a:t> (L</a:t>
            </a:r>
            <a:r>
              <a:rPr lang="en-US" sz="1500" baseline="-25000">
                <a:latin typeface="Times New Roman"/>
                <a:ea typeface="Times New Roman"/>
                <a:cs typeface="Times New Roman"/>
                <a:sym typeface="Times New Roman"/>
              </a:rPr>
              <a:t>max </a:t>
            </a:r>
            <a:r>
              <a:rPr lang="en-US" sz="1500">
                <a:latin typeface="Times New Roman"/>
                <a:ea typeface="Times New Roman"/>
                <a:cs typeface="Times New Roman"/>
                <a:sym typeface="Times New Roman"/>
              </a:rPr>
              <a:t>norm, L</a:t>
            </a:r>
            <a:r>
              <a:rPr lang="en-US" sz="1500" baseline="-25000">
                <a:latin typeface="Times New Roman"/>
                <a:ea typeface="Times New Roman"/>
                <a:cs typeface="Times New Roman"/>
                <a:sym typeface="Times New Roman"/>
              </a:rPr>
              <a:t>∞ </a:t>
            </a:r>
            <a:r>
              <a:rPr lang="en-US" sz="1500">
                <a:latin typeface="Times New Roman"/>
                <a:ea typeface="Times New Roman"/>
                <a:cs typeface="Times New Roman"/>
                <a:sym typeface="Times New Roman"/>
              </a:rPr>
              <a:t>norm) distance. </a:t>
            </a:r>
            <a:endParaRPr/>
          </a:p>
          <a:p>
            <a:pPr marL="914400" lvl="1" indent="-406400" algn="l" rtl="0">
              <a:lnSpc>
                <a:spcPct val="100000"/>
              </a:lnSpc>
              <a:spcBef>
                <a:spcPts val="560"/>
              </a:spcBef>
              <a:spcAft>
                <a:spcPts val="0"/>
              </a:spcAft>
              <a:buSzPts val="2800"/>
              <a:buChar char="–"/>
            </a:pPr>
            <a:r>
              <a:rPr lang="en-US" sz="1500">
                <a:latin typeface="Times New Roman"/>
                <a:ea typeface="Times New Roman"/>
                <a:cs typeface="Times New Roman"/>
                <a:sym typeface="Times New Roman"/>
              </a:rPr>
              <a:t>This is the maximum difference between any component (attribute) of the vectors</a:t>
            </a:r>
            <a:endParaRPr/>
          </a:p>
          <a:p>
            <a:pPr marL="914400" lvl="1" indent="-228600" algn="l" rtl="0">
              <a:lnSpc>
                <a:spcPct val="100000"/>
              </a:lnSpc>
              <a:spcBef>
                <a:spcPts val="560"/>
              </a:spcBef>
              <a:spcAft>
                <a:spcPts val="0"/>
              </a:spcAft>
              <a:buSzPts val="2800"/>
              <a:buNone/>
            </a:pPr>
            <a:endParaRPr sz="1500">
              <a:latin typeface="Times New Roman"/>
              <a:ea typeface="Times New Roman"/>
              <a:cs typeface="Times New Roman"/>
              <a:sym typeface="Times New Roman"/>
            </a:endParaRPr>
          </a:p>
        </p:txBody>
      </p:sp>
      <p:sp>
        <p:nvSpPr>
          <p:cNvPr id="1999" name="Google Shape;1999;p23"/>
          <p:cNvSpPr txBox="1">
            <a:spLocks noGrp="1"/>
          </p:cNvSpPr>
          <p:nvPr>
            <p:ph type="title" idx="4294967295"/>
          </p:nvPr>
        </p:nvSpPr>
        <p:spPr>
          <a:xfrm>
            <a:off x="0" y="167526"/>
            <a:ext cx="8778300" cy="132570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SzPts val="1400"/>
              <a:buNone/>
            </a:pPr>
            <a:r>
              <a:rPr lang="en-US" sz="3200"/>
              <a:t>Measures of Dis/similarity </a:t>
            </a:r>
            <a:br>
              <a:rPr lang="en-US" sz="3200"/>
            </a:br>
            <a:r>
              <a:rPr lang="en-US" sz="2800">
                <a:solidFill>
                  <a:srgbClr val="C00000"/>
                </a:solidFill>
              </a:rPr>
              <a:t>Distances </a:t>
            </a:r>
            <a:r>
              <a:rPr lang="en-US" sz="3200" b="1">
                <a:latin typeface="Times New Roman"/>
                <a:ea typeface="Times New Roman"/>
                <a:cs typeface="Times New Roman"/>
                <a:sym typeface="Times New Roman"/>
              </a:rPr>
              <a:t>: Special Cases of Minkowski </a:t>
            </a:r>
            <a:endParaRPr sz="3600" b="1">
              <a:latin typeface="Times New Roman"/>
              <a:ea typeface="Times New Roman"/>
              <a:cs typeface="Times New Roman"/>
              <a:sym typeface="Times New Roman"/>
            </a:endParaRPr>
          </a:p>
        </p:txBody>
      </p:sp>
      <p:pic>
        <p:nvPicPr>
          <p:cNvPr id="2000" name="Google Shape;2000;p23"/>
          <p:cNvPicPr preferRelativeResize="0"/>
          <p:nvPr/>
        </p:nvPicPr>
        <p:blipFill rotWithShape="1">
          <a:blip r:embed="rId4">
            <a:alphaModFix/>
          </a:blip>
          <a:srcRect/>
          <a:stretch/>
        </p:blipFill>
        <p:spPr>
          <a:xfrm>
            <a:off x="2211461" y="4081268"/>
            <a:ext cx="3754441" cy="436563"/>
          </a:xfrm>
          <a:prstGeom prst="rect">
            <a:avLst/>
          </a:prstGeom>
          <a:noFill/>
          <a:ln>
            <a:noFill/>
          </a:ln>
        </p:spPr>
      </p:pic>
      <p:pic>
        <p:nvPicPr>
          <p:cNvPr id="2001" name="Google Shape;2001;p23"/>
          <p:cNvPicPr preferRelativeResize="0"/>
          <p:nvPr/>
        </p:nvPicPr>
        <p:blipFill rotWithShape="1">
          <a:blip r:embed="rId5">
            <a:alphaModFix/>
          </a:blip>
          <a:srcRect/>
          <a:stretch/>
        </p:blipFill>
        <p:spPr>
          <a:xfrm>
            <a:off x="3124500" y="5281045"/>
            <a:ext cx="4514848" cy="747713"/>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006"/>
        <p:cNvGrpSpPr/>
        <p:nvPr/>
      </p:nvGrpSpPr>
      <p:grpSpPr>
        <a:xfrm>
          <a:off x="0" y="0"/>
          <a:ext cx="0" cy="0"/>
          <a:chOff x="0" y="0"/>
          <a:chExt cx="0" cy="0"/>
        </a:xfrm>
      </p:grpSpPr>
      <p:sp>
        <p:nvSpPr>
          <p:cNvPr id="2007" name="Google Shape;2007;p235"/>
          <p:cNvSpPr txBox="1">
            <a:spLocks noGrp="1"/>
          </p:cNvSpPr>
          <p:nvPr>
            <p:ph type="body" idx="1"/>
          </p:nvPr>
        </p:nvSpPr>
        <p:spPr>
          <a:xfrm>
            <a:off x="304800" y="1493837"/>
            <a:ext cx="8229600" cy="4525963"/>
          </a:xfrm>
          <a:prstGeom prst="rect">
            <a:avLst/>
          </a:prstGeom>
          <a:noFill/>
          <a:ln>
            <a:noFill/>
          </a:ln>
        </p:spPr>
        <p:txBody>
          <a:bodyPr spcFirstLastPara="1" wrap="square" lIns="91425" tIns="45700" rIns="91425" bIns="45700" anchor="t" anchorCtr="0">
            <a:normAutofit/>
          </a:bodyPr>
          <a:lstStyle/>
          <a:p>
            <a:pPr marL="342900" marR="0" lvl="0" indent="-342900" algn="l" rtl="0">
              <a:lnSpc>
                <a:spcPct val="100000"/>
              </a:lnSpc>
              <a:spcBef>
                <a:spcPts val="360"/>
              </a:spcBef>
              <a:spcAft>
                <a:spcPts val="0"/>
              </a:spcAft>
              <a:buClr>
                <a:srgbClr val="101141"/>
              </a:buClr>
              <a:buSzPts val="1800"/>
              <a:buFont typeface="Arial"/>
              <a:buNone/>
            </a:pPr>
            <a:endParaRPr dirty="0"/>
          </a:p>
        </p:txBody>
      </p:sp>
      <p:sp>
        <p:nvSpPr>
          <p:cNvPr id="2008" name="Google Shape;2008;p235"/>
          <p:cNvSpPr txBox="1">
            <a:spLocks noGrp="1"/>
          </p:cNvSpPr>
          <p:nvPr>
            <p:ph type="sldNum" idx="12"/>
          </p:nvPr>
        </p:nvSpPr>
        <p:spPr>
          <a:xfrm>
            <a:off x="7010400" y="6101551"/>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900"/>
              <a:buFont typeface="Noto Sans Symbols"/>
              <a:buNone/>
            </a:pPr>
            <a:fld id="{00000000-1234-1234-1234-123412341234}" type="slidenum">
              <a:rPr lang="en-US" sz="900" b="0" i="0" u="none" strike="noStrike" cap="none">
                <a:solidFill>
                  <a:srgbClr val="000000"/>
                </a:solidFill>
                <a:latin typeface="Tahoma"/>
                <a:ea typeface="Tahoma"/>
                <a:cs typeface="Tahoma"/>
                <a:sym typeface="Tahoma"/>
              </a:rPr>
              <a:t>16</a:t>
            </a:fld>
            <a:endParaRPr sz="900" b="0" i="0" u="none" strike="noStrike" cap="none">
              <a:solidFill>
                <a:srgbClr val="000000"/>
              </a:solidFill>
              <a:latin typeface="Tahoma"/>
              <a:ea typeface="Tahoma"/>
              <a:cs typeface="Tahoma"/>
              <a:sym typeface="Tahoma"/>
            </a:endParaRPr>
          </a:p>
        </p:txBody>
      </p:sp>
      <p:sp>
        <p:nvSpPr>
          <p:cNvPr id="2009" name="Google Shape;2009;p235"/>
          <p:cNvSpPr txBox="1">
            <a:spLocks noGrp="1"/>
          </p:cNvSpPr>
          <p:nvPr>
            <p:ph type="title" idx="4294967295"/>
          </p:nvPr>
        </p:nvSpPr>
        <p:spPr>
          <a:xfrm>
            <a:off x="0" y="515938"/>
            <a:ext cx="7886700" cy="993775"/>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SzPts val="1400"/>
              <a:buNone/>
            </a:pPr>
            <a:r>
              <a:rPr lang="en-US" sz="3600" b="1">
                <a:latin typeface="Times New Roman"/>
                <a:ea typeface="Times New Roman"/>
                <a:cs typeface="Times New Roman"/>
                <a:sym typeface="Times New Roman"/>
              </a:rPr>
              <a:t>Example: Minkowski Distance</a:t>
            </a:r>
            <a:endParaRPr/>
          </a:p>
        </p:txBody>
      </p:sp>
      <p:sp>
        <p:nvSpPr>
          <p:cNvPr id="2010" name="Google Shape;2010;p235"/>
          <p:cNvSpPr txBox="1"/>
          <p:nvPr/>
        </p:nvSpPr>
        <p:spPr>
          <a:xfrm>
            <a:off x="4977245" y="1433947"/>
            <a:ext cx="2296391" cy="3231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500"/>
              <a:buFont typeface="Noto Sans Symbols"/>
              <a:buNone/>
            </a:pPr>
            <a:r>
              <a:rPr lang="en-US" sz="1500" b="1" i="0" u="none" strike="noStrike" cap="none">
                <a:solidFill>
                  <a:srgbClr val="000000"/>
                </a:solidFill>
                <a:latin typeface="Arial"/>
                <a:ea typeface="Arial"/>
                <a:cs typeface="Arial"/>
                <a:sym typeface="Arial"/>
              </a:rPr>
              <a:t>(Dissimilarity Matrices)</a:t>
            </a:r>
            <a:endParaRPr/>
          </a:p>
        </p:txBody>
      </p:sp>
      <p:graphicFrame>
        <p:nvGraphicFramePr>
          <p:cNvPr id="2011" name="Google Shape;2011;p235"/>
          <p:cNvGraphicFramePr/>
          <p:nvPr/>
        </p:nvGraphicFramePr>
        <p:xfrm>
          <a:off x="955965" y="1948297"/>
          <a:ext cx="2221706" cy="1022747"/>
        </p:xfrm>
        <a:graphic>
          <a:graphicData uri="http://schemas.openxmlformats.org/presentationml/2006/ole">
            <mc:AlternateContent xmlns:mc="http://schemas.openxmlformats.org/markup-compatibility/2006">
              <mc:Choice xmlns:v="urn:schemas-microsoft-com:vml" Requires="v">
                <p:oleObj r:id="rId3" imgW="2221706" imgH="1022747" progId="Excel.Sheet.8">
                  <p:embed/>
                </p:oleObj>
              </mc:Choice>
              <mc:Fallback>
                <p:oleObj r:id="rId3" imgW="2221706" imgH="1022747" progId="Excel.Sheet.8">
                  <p:embed/>
                  <p:pic>
                    <p:nvPicPr>
                      <p:cNvPr id="2011" name="Google Shape;2011;p235"/>
                      <p:cNvPicPr preferRelativeResize="0"/>
                      <p:nvPr/>
                    </p:nvPicPr>
                    <p:blipFill rotWithShape="1">
                      <a:blip r:embed="rId4">
                        <a:alphaModFix/>
                      </a:blip>
                      <a:srcRect/>
                      <a:stretch/>
                    </p:blipFill>
                    <p:spPr>
                      <a:xfrm>
                        <a:off x="955965" y="1948297"/>
                        <a:ext cx="2221706" cy="1022747"/>
                      </a:xfrm>
                      <a:prstGeom prst="rect">
                        <a:avLst/>
                      </a:prstGeom>
                      <a:noFill/>
                      <a:ln>
                        <a:noFill/>
                      </a:ln>
                    </p:spPr>
                  </p:pic>
                </p:oleObj>
              </mc:Fallback>
            </mc:AlternateContent>
          </a:graphicData>
        </a:graphic>
      </p:graphicFrame>
      <p:graphicFrame>
        <p:nvGraphicFramePr>
          <p:cNvPr id="2012" name="Google Shape;2012;p235"/>
          <p:cNvGraphicFramePr/>
          <p:nvPr/>
        </p:nvGraphicFramePr>
        <p:xfrm>
          <a:off x="4457713" y="2069869"/>
          <a:ext cx="3416699" cy="915570"/>
        </p:xfrm>
        <a:graphic>
          <a:graphicData uri="http://schemas.openxmlformats.org/presentationml/2006/ole">
            <mc:AlternateContent xmlns:mc="http://schemas.openxmlformats.org/markup-compatibility/2006">
              <mc:Choice xmlns:v="urn:schemas-microsoft-com:vml" Requires="v">
                <p:oleObj r:id="rId5" imgW="3416699" imgH="915570" progId="Excel.Sheet.8">
                  <p:embed/>
                </p:oleObj>
              </mc:Choice>
              <mc:Fallback>
                <p:oleObj r:id="rId5" imgW="3416699" imgH="915570" progId="Excel.Sheet.8">
                  <p:embed/>
                  <p:pic>
                    <p:nvPicPr>
                      <p:cNvPr id="2012" name="Google Shape;2012;p235"/>
                      <p:cNvPicPr preferRelativeResize="0"/>
                      <p:nvPr/>
                    </p:nvPicPr>
                    <p:blipFill rotWithShape="1">
                      <a:blip r:embed="rId6">
                        <a:alphaModFix/>
                      </a:blip>
                      <a:srcRect/>
                      <a:stretch/>
                    </p:blipFill>
                    <p:spPr>
                      <a:xfrm>
                        <a:off x="4457713" y="2069869"/>
                        <a:ext cx="3416699" cy="915570"/>
                      </a:xfrm>
                      <a:prstGeom prst="rect">
                        <a:avLst/>
                      </a:prstGeom>
                      <a:noFill/>
                      <a:ln>
                        <a:noFill/>
                      </a:ln>
                    </p:spPr>
                  </p:pic>
                </p:oleObj>
              </mc:Fallback>
            </mc:AlternateContent>
          </a:graphicData>
        </a:graphic>
      </p:graphicFrame>
      <p:graphicFrame>
        <p:nvGraphicFramePr>
          <p:cNvPr id="2013" name="Google Shape;2013;p235"/>
          <p:cNvGraphicFramePr/>
          <p:nvPr/>
        </p:nvGraphicFramePr>
        <p:xfrm>
          <a:off x="4453554" y="3325092"/>
          <a:ext cx="3439631" cy="921715"/>
        </p:xfrm>
        <a:graphic>
          <a:graphicData uri="http://schemas.openxmlformats.org/presentationml/2006/ole">
            <mc:AlternateContent xmlns:mc="http://schemas.openxmlformats.org/markup-compatibility/2006">
              <mc:Choice xmlns:v="urn:schemas-microsoft-com:vml" Requires="v">
                <p:oleObj r:id="rId7" imgW="3439631" imgH="921715" progId="Excel.Sheet.8">
                  <p:embed/>
                </p:oleObj>
              </mc:Choice>
              <mc:Fallback>
                <p:oleObj r:id="rId7" imgW="3439631" imgH="921715" progId="Excel.Sheet.8">
                  <p:embed/>
                  <p:pic>
                    <p:nvPicPr>
                      <p:cNvPr id="2013" name="Google Shape;2013;p235"/>
                      <p:cNvPicPr preferRelativeResize="0"/>
                      <p:nvPr/>
                    </p:nvPicPr>
                    <p:blipFill rotWithShape="1">
                      <a:blip r:embed="rId8">
                        <a:alphaModFix/>
                      </a:blip>
                      <a:srcRect/>
                      <a:stretch/>
                    </p:blipFill>
                    <p:spPr>
                      <a:xfrm>
                        <a:off x="4453554" y="3325092"/>
                        <a:ext cx="3439631" cy="921715"/>
                      </a:xfrm>
                      <a:prstGeom prst="rect">
                        <a:avLst/>
                      </a:prstGeom>
                      <a:noFill/>
                      <a:ln>
                        <a:noFill/>
                      </a:ln>
                    </p:spPr>
                  </p:pic>
                </p:oleObj>
              </mc:Fallback>
            </mc:AlternateContent>
          </a:graphicData>
        </a:graphic>
      </p:graphicFrame>
      <p:graphicFrame>
        <p:nvGraphicFramePr>
          <p:cNvPr id="2014" name="Google Shape;2014;p235"/>
          <p:cNvGraphicFramePr/>
          <p:nvPr/>
        </p:nvGraphicFramePr>
        <p:xfrm>
          <a:off x="4384978" y="4609100"/>
          <a:ext cx="3439631" cy="942975"/>
        </p:xfrm>
        <a:graphic>
          <a:graphicData uri="http://schemas.openxmlformats.org/presentationml/2006/ole">
            <mc:AlternateContent xmlns:mc="http://schemas.openxmlformats.org/markup-compatibility/2006">
              <mc:Choice xmlns:v="urn:schemas-microsoft-com:vml" Requires="v">
                <p:oleObj r:id="rId9" imgW="3439631" imgH="942975" progId="Excel.Sheet.8">
                  <p:embed/>
                </p:oleObj>
              </mc:Choice>
              <mc:Fallback>
                <p:oleObj r:id="rId9" imgW="3439631" imgH="942975" progId="Excel.Sheet.8">
                  <p:embed/>
                  <p:pic>
                    <p:nvPicPr>
                      <p:cNvPr id="2014" name="Google Shape;2014;p235"/>
                      <p:cNvPicPr preferRelativeResize="0"/>
                      <p:nvPr/>
                    </p:nvPicPr>
                    <p:blipFill rotWithShape="1">
                      <a:blip r:embed="rId10">
                        <a:alphaModFix/>
                      </a:blip>
                      <a:srcRect/>
                      <a:stretch/>
                    </p:blipFill>
                    <p:spPr>
                      <a:xfrm>
                        <a:off x="4384978" y="4609100"/>
                        <a:ext cx="3439631" cy="942975"/>
                      </a:xfrm>
                      <a:prstGeom prst="rect">
                        <a:avLst/>
                      </a:prstGeom>
                      <a:noFill/>
                      <a:ln>
                        <a:noFill/>
                      </a:ln>
                    </p:spPr>
                  </p:pic>
                </p:oleObj>
              </mc:Fallback>
            </mc:AlternateContent>
          </a:graphicData>
        </a:graphic>
      </p:graphicFrame>
      <p:sp>
        <p:nvSpPr>
          <p:cNvPr id="2015" name="Google Shape;2015;p235"/>
          <p:cNvSpPr/>
          <p:nvPr/>
        </p:nvSpPr>
        <p:spPr>
          <a:xfrm>
            <a:off x="3226685" y="2041826"/>
            <a:ext cx="1932384" cy="25391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Noto Sans Symbols"/>
              <a:buNone/>
            </a:pPr>
            <a:r>
              <a:rPr lang="en-US" sz="1050" b="1" i="0" u="none" strike="noStrike" cap="none">
                <a:solidFill>
                  <a:srgbClr val="000000"/>
                </a:solidFill>
                <a:latin typeface="Tahoma"/>
                <a:ea typeface="Tahoma"/>
                <a:cs typeface="Tahoma"/>
                <a:sym typeface="Tahoma"/>
              </a:rPr>
              <a:t>Manhattan (L</a:t>
            </a:r>
            <a:r>
              <a:rPr lang="en-US" sz="1050" b="1" i="0" u="none" strike="noStrike" cap="none" baseline="-25000">
                <a:solidFill>
                  <a:srgbClr val="000000"/>
                </a:solidFill>
                <a:latin typeface="Tahoma"/>
                <a:ea typeface="Tahoma"/>
                <a:cs typeface="Tahoma"/>
                <a:sym typeface="Tahoma"/>
              </a:rPr>
              <a:t>1</a:t>
            </a:r>
            <a:r>
              <a:rPr lang="en-US" sz="1050" b="1" i="0" u="none" strike="noStrike" cap="none">
                <a:solidFill>
                  <a:srgbClr val="000000"/>
                </a:solidFill>
                <a:latin typeface="Tahoma"/>
                <a:ea typeface="Tahoma"/>
                <a:cs typeface="Tahoma"/>
                <a:sym typeface="Tahoma"/>
              </a:rPr>
              <a:t>)</a:t>
            </a:r>
            <a:endParaRPr/>
          </a:p>
        </p:txBody>
      </p:sp>
      <p:sp>
        <p:nvSpPr>
          <p:cNvPr id="2016" name="Google Shape;2016;p235"/>
          <p:cNvSpPr/>
          <p:nvPr/>
        </p:nvSpPr>
        <p:spPr>
          <a:xfrm>
            <a:off x="3392619" y="3319905"/>
            <a:ext cx="1133644" cy="25391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Noto Sans Symbols"/>
              <a:buNone/>
            </a:pPr>
            <a:r>
              <a:rPr lang="en-US" sz="1050" b="1" i="0" u="none" strike="noStrike" cap="none">
                <a:solidFill>
                  <a:srgbClr val="000000"/>
                </a:solidFill>
                <a:latin typeface="Tahoma"/>
                <a:ea typeface="Tahoma"/>
                <a:cs typeface="Tahoma"/>
                <a:sym typeface="Tahoma"/>
              </a:rPr>
              <a:t>Euclidean (L</a:t>
            </a:r>
            <a:r>
              <a:rPr lang="en-US" sz="1050" b="1" i="0" u="none" strike="noStrike" cap="none" baseline="-25000">
                <a:solidFill>
                  <a:srgbClr val="000000"/>
                </a:solidFill>
                <a:latin typeface="Tahoma"/>
                <a:ea typeface="Tahoma"/>
                <a:cs typeface="Tahoma"/>
                <a:sym typeface="Tahoma"/>
              </a:rPr>
              <a:t>2</a:t>
            </a:r>
            <a:r>
              <a:rPr lang="en-US" sz="1050" b="1" i="0" u="none" strike="noStrike" cap="none">
                <a:solidFill>
                  <a:srgbClr val="000000"/>
                </a:solidFill>
                <a:latin typeface="Tahoma"/>
                <a:ea typeface="Tahoma"/>
                <a:cs typeface="Tahoma"/>
                <a:sym typeface="Tahoma"/>
              </a:rPr>
              <a:t>)</a:t>
            </a:r>
            <a:endParaRPr/>
          </a:p>
        </p:txBody>
      </p:sp>
      <p:sp>
        <p:nvSpPr>
          <p:cNvPr id="2017" name="Google Shape;2017;p235"/>
          <p:cNvSpPr/>
          <p:nvPr/>
        </p:nvSpPr>
        <p:spPr>
          <a:xfrm>
            <a:off x="3512116" y="4644743"/>
            <a:ext cx="962123" cy="25391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Noto Sans Symbols"/>
              <a:buNone/>
            </a:pPr>
            <a:r>
              <a:rPr lang="en-US" sz="1050" b="1" i="0" u="none" strike="noStrike" cap="none">
                <a:solidFill>
                  <a:srgbClr val="000000"/>
                </a:solidFill>
                <a:latin typeface="Tahoma"/>
                <a:ea typeface="Tahoma"/>
                <a:cs typeface="Tahoma"/>
                <a:sym typeface="Tahoma"/>
              </a:rPr>
              <a:t>Supremum </a:t>
            </a:r>
            <a:endParaRPr/>
          </a:p>
        </p:txBody>
      </p:sp>
      <p:graphicFrame>
        <p:nvGraphicFramePr>
          <p:cNvPr id="2018" name="Google Shape;2018;p235"/>
          <p:cNvGraphicFramePr/>
          <p:nvPr/>
        </p:nvGraphicFramePr>
        <p:xfrm>
          <a:off x="791117" y="3065319"/>
          <a:ext cx="2135238" cy="2706567"/>
        </p:xfrm>
        <a:graphic>
          <a:graphicData uri="http://schemas.openxmlformats.org/presentationml/2006/ole">
            <mc:AlternateContent xmlns:mc="http://schemas.openxmlformats.org/markup-compatibility/2006">
              <mc:Choice xmlns:v="urn:schemas-microsoft-com:vml" Requires="v">
                <p:oleObj r:id="rId11" imgW="2135238" imgH="2706567" progId="SmartDraw.2">
                  <p:embed/>
                </p:oleObj>
              </mc:Choice>
              <mc:Fallback>
                <p:oleObj r:id="rId11" imgW="2135238" imgH="2706567" progId="SmartDraw.2">
                  <p:embed/>
                  <p:pic>
                    <p:nvPicPr>
                      <p:cNvPr id="2018" name="Google Shape;2018;p235"/>
                      <p:cNvPicPr preferRelativeResize="0"/>
                      <p:nvPr/>
                    </p:nvPicPr>
                    <p:blipFill rotWithShape="1">
                      <a:blip r:embed="rId12">
                        <a:alphaModFix/>
                      </a:blip>
                      <a:srcRect/>
                      <a:stretch/>
                    </p:blipFill>
                    <p:spPr>
                      <a:xfrm>
                        <a:off x="791117" y="3065319"/>
                        <a:ext cx="2135238" cy="2706567"/>
                      </a:xfrm>
                      <a:prstGeom prst="rect">
                        <a:avLst/>
                      </a:prstGeom>
                      <a:noFill/>
                      <a:ln>
                        <a:noFill/>
                      </a:ln>
                    </p:spPr>
                  </p:pic>
                </p:oleObj>
              </mc:Fallback>
            </mc:AlternateContent>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023"/>
        <p:cNvGrpSpPr/>
        <p:nvPr/>
      </p:nvGrpSpPr>
      <p:grpSpPr>
        <a:xfrm>
          <a:off x="0" y="0"/>
          <a:ext cx="0" cy="0"/>
          <a:chOff x="0" y="0"/>
          <a:chExt cx="0" cy="0"/>
        </a:xfrm>
      </p:grpSpPr>
      <p:pic>
        <p:nvPicPr>
          <p:cNvPr id="2024" name="Google Shape;2024;p236"/>
          <p:cNvPicPr preferRelativeResize="0"/>
          <p:nvPr/>
        </p:nvPicPr>
        <p:blipFill rotWithShape="1">
          <a:blip r:embed="rId3">
            <a:alphaModFix/>
          </a:blip>
          <a:srcRect/>
          <a:stretch/>
        </p:blipFill>
        <p:spPr>
          <a:xfrm>
            <a:off x="3943350" y="3554413"/>
            <a:ext cx="952500" cy="406400"/>
          </a:xfrm>
          <a:prstGeom prst="rect">
            <a:avLst/>
          </a:prstGeom>
          <a:noFill/>
          <a:ln>
            <a:noFill/>
          </a:ln>
        </p:spPr>
      </p:pic>
      <p:sp>
        <p:nvSpPr>
          <p:cNvPr id="2025" name="Google Shape;2025;p236"/>
          <p:cNvSpPr txBox="1">
            <a:spLocks noGrp="1"/>
          </p:cNvSpPr>
          <p:nvPr>
            <p:ph type="sldNum" idx="12"/>
          </p:nvPr>
        </p:nvSpPr>
        <p:spPr>
          <a:xfrm>
            <a:off x="7010400" y="6101551"/>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900"/>
              <a:buFont typeface="Noto Sans Symbols"/>
              <a:buNone/>
            </a:pPr>
            <a:fld id="{00000000-1234-1234-1234-123412341234}" type="slidenum">
              <a:rPr lang="en-US" sz="900" b="0" i="0" u="none" strike="noStrike" cap="none">
                <a:solidFill>
                  <a:srgbClr val="000000"/>
                </a:solidFill>
                <a:latin typeface="Tahoma"/>
                <a:ea typeface="Tahoma"/>
                <a:cs typeface="Tahoma"/>
                <a:sym typeface="Tahoma"/>
              </a:rPr>
              <a:t>17</a:t>
            </a:fld>
            <a:endParaRPr sz="900" b="0" i="0" u="none" strike="noStrike" cap="none">
              <a:solidFill>
                <a:srgbClr val="000000"/>
              </a:solidFill>
              <a:latin typeface="Tahoma"/>
              <a:ea typeface="Tahoma"/>
              <a:cs typeface="Tahoma"/>
              <a:sym typeface="Tahoma"/>
            </a:endParaRPr>
          </a:p>
        </p:txBody>
      </p:sp>
      <p:sp>
        <p:nvSpPr>
          <p:cNvPr id="2026" name="Google Shape;2026;p236"/>
          <p:cNvSpPr txBox="1">
            <a:spLocks noGrp="1"/>
          </p:cNvSpPr>
          <p:nvPr>
            <p:ph type="body" idx="4294967295"/>
          </p:nvPr>
        </p:nvSpPr>
        <p:spPr>
          <a:xfrm>
            <a:off x="587375" y="1362075"/>
            <a:ext cx="8556625" cy="4186238"/>
          </a:xfrm>
          <a:prstGeom prst="rect">
            <a:avLst/>
          </a:prstGeom>
          <a:noFill/>
          <a:ln>
            <a:noFill/>
          </a:ln>
        </p:spPr>
        <p:txBody>
          <a:bodyPr spcFirstLastPara="1" wrap="square" lIns="69050" tIns="34525" rIns="69050" bIns="34525" anchor="t" anchorCtr="0">
            <a:normAutofit/>
          </a:bodyPr>
          <a:lstStyle/>
          <a:p>
            <a:pPr marL="457200" lvl="0" indent="-431800" algn="l" rtl="0">
              <a:lnSpc>
                <a:spcPct val="110000"/>
              </a:lnSpc>
              <a:spcBef>
                <a:spcPts val="640"/>
              </a:spcBef>
              <a:spcAft>
                <a:spcPts val="0"/>
              </a:spcAft>
              <a:buSzPts val="3200"/>
              <a:buChar char="•"/>
            </a:pPr>
            <a:r>
              <a:rPr lang="en-US" sz="1800">
                <a:latin typeface="Times New Roman"/>
                <a:ea typeface="Times New Roman"/>
                <a:cs typeface="Times New Roman"/>
                <a:sym typeface="Times New Roman"/>
              </a:rPr>
              <a:t>Z-score: </a:t>
            </a:r>
            <a:endParaRPr/>
          </a:p>
          <a:p>
            <a:pPr marL="914400" lvl="1" indent="-406400" algn="l" rtl="0">
              <a:lnSpc>
                <a:spcPct val="110000"/>
              </a:lnSpc>
              <a:spcBef>
                <a:spcPts val="1350"/>
              </a:spcBef>
              <a:spcAft>
                <a:spcPts val="0"/>
              </a:spcAft>
              <a:buSzPts val="2800"/>
              <a:buChar char="–"/>
            </a:pPr>
            <a:r>
              <a:rPr lang="en-US" sz="1800">
                <a:latin typeface="Times New Roman"/>
                <a:ea typeface="Times New Roman"/>
                <a:cs typeface="Times New Roman"/>
                <a:sym typeface="Times New Roman"/>
              </a:rPr>
              <a:t>X: raw score to be standardized, μ: mean of the population, σ: standard deviation</a:t>
            </a:r>
            <a:endParaRPr sz="1800">
              <a:latin typeface="Times New Roman"/>
              <a:ea typeface="Times New Roman"/>
              <a:cs typeface="Times New Roman"/>
              <a:sym typeface="Times New Roman"/>
            </a:endParaRPr>
          </a:p>
          <a:p>
            <a:pPr marL="914400" lvl="1" indent="-406400" algn="l" rtl="0">
              <a:lnSpc>
                <a:spcPct val="110000"/>
              </a:lnSpc>
              <a:spcBef>
                <a:spcPts val="560"/>
              </a:spcBef>
              <a:spcAft>
                <a:spcPts val="0"/>
              </a:spcAft>
              <a:buSzPts val="2800"/>
              <a:buChar char="–"/>
            </a:pPr>
            <a:r>
              <a:rPr lang="en-US" sz="1800">
                <a:latin typeface="Times New Roman"/>
                <a:ea typeface="Times New Roman"/>
                <a:cs typeface="Times New Roman"/>
                <a:sym typeface="Times New Roman"/>
              </a:rPr>
              <a:t>the distance between the raw score and the population mean in units of the standard deviation</a:t>
            </a:r>
            <a:endParaRPr/>
          </a:p>
          <a:p>
            <a:pPr marL="914400" lvl="1" indent="-406400" algn="l" rtl="0">
              <a:lnSpc>
                <a:spcPct val="110000"/>
              </a:lnSpc>
              <a:spcBef>
                <a:spcPts val="560"/>
              </a:spcBef>
              <a:spcAft>
                <a:spcPts val="0"/>
              </a:spcAft>
              <a:buSzPts val="2800"/>
              <a:buChar char="–"/>
            </a:pPr>
            <a:r>
              <a:rPr lang="en-US" sz="1800">
                <a:latin typeface="Times New Roman"/>
                <a:ea typeface="Times New Roman"/>
                <a:cs typeface="Times New Roman"/>
                <a:sym typeface="Times New Roman"/>
              </a:rPr>
              <a:t>negative when the raw score is below the mean, “+” when above</a:t>
            </a:r>
            <a:endParaRPr/>
          </a:p>
          <a:p>
            <a:pPr marL="914400" lvl="1" indent="-406400" algn="l" rtl="0">
              <a:lnSpc>
                <a:spcPct val="110000"/>
              </a:lnSpc>
              <a:spcBef>
                <a:spcPts val="560"/>
              </a:spcBef>
              <a:spcAft>
                <a:spcPts val="0"/>
              </a:spcAft>
              <a:buSzPts val="2800"/>
              <a:buFont typeface="Noto Sans Symbols"/>
              <a:buNone/>
            </a:pPr>
            <a:r>
              <a:rPr lang="en-US" sz="1800">
                <a:latin typeface="Times New Roman"/>
                <a:ea typeface="Times New Roman"/>
                <a:cs typeface="Times New Roman"/>
                <a:sym typeface="Times New Roman"/>
              </a:rPr>
              <a:t>Where</a:t>
            </a:r>
            <a:endParaRPr/>
          </a:p>
          <a:p>
            <a:pPr marL="914400" lvl="1" indent="-406400" algn="l" rtl="0">
              <a:lnSpc>
                <a:spcPct val="110000"/>
              </a:lnSpc>
              <a:spcBef>
                <a:spcPts val="560"/>
              </a:spcBef>
              <a:spcAft>
                <a:spcPts val="0"/>
              </a:spcAft>
              <a:buSzPts val="2800"/>
              <a:buFont typeface="Noto Sans Symbols"/>
              <a:buNone/>
            </a:pPr>
            <a:endParaRPr sz="1500">
              <a:latin typeface="Times New Roman"/>
              <a:ea typeface="Times New Roman"/>
              <a:cs typeface="Times New Roman"/>
              <a:sym typeface="Times New Roman"/>
            </a:endParaRPr>
          </a:p>
          <a:p>
            <a:pPr marL="914400" lvl="1" indent="-406400" algn="l" rtl="0">
              <a:lnSpc>
                <a:spcPct val="110000"/>
              </a:lnSpc>
              <a:spcBef>
                <a:spcPts val="560"/>
              </a:spcBef>
              <a:spcAft>
                <a:spcPts val="0"/>
              </a:spcAft>
              <a:buSzPts val="2800"/>
              <a:buFont typeface="Noto Sans Symbols"/>
              <a:buNone/>
            </a:pPr>
            <a:endParaRPr sz="1500">
              <a:latin typeface="Times New Roman"/>
              <a:ea typeface="Times New Roman"/>
              <a:cs typeface="Times New Roman"/>
              <a:sym typeface="Times New Roman"/>
            </a:endParaRPr>
          </a:p>
          <a:p>
            <a:pPr marL="457200" lvl="1" indent="0" algn="l" rtl="0">
              <a:lnSpc>
                <a:spcPct val="110000"/>
              </a:lnSpc>
              <a:spcBef>
                <a:spcPts val="560"/>
              </a:spcBef>
              <a:spcAft>
                <a:spcPts val="0"/>
              </a:spcAft>
              <a:buSzPts val="2800"/>
              <a:buNone/>
            </a:pPr>
            <a:endParaRPr sz="1500">
              <a:latin typeface="Times New Roman"/>
              <a:ea typeface="Times New Roman"/>
              <a:cs typeface="Times New Roman"/>
              <a:sym typeface="Times New Roman"/>
            </a:endParaRPr>
          </a:p>
          <a:p>
            <a:pPr marL="0" lvl="0" indent="0" algn="l" rtl="0">
              <a:lnSpc>
                <a:spcPct val="110000"/>
              </a:lnSpc>
              <a:spcBef>
                <a:spcPts val="640"/>
              </a:spcBef>
              <a:spcAft>
                <a:spcPts val="0"/>
              </a:spcAft>
              <a:buSzPts val="3200"/>
              <a:buNone/>
            </a:pPr>
            <a:endParaRPr sz="1500">
              <a:latin typeface="Times New Roman"/>
              <a:ea typeface="Times New Roman"/>
              <a:cs typeface="Times New Roman"/>
              <a:sym typeface="Times New Roman"/>
            </a:endParaRPr>
          </a:p>
        </p:txBody>
      </p:sp>
      <p:sp>
        <p:nvSpPr>
          <p:cNvPr id="2027" name="Google Shape;2027;p236"/>
          <p:cNvSpPr txBox="1">
            <a:spLocks noGrp="1"/>
          </p:cNvSpPr>
          <p:nvPr>
            <p:ph type="title" idx="4294967295"/>
          </p:nvPr>
        </p:nvSpPr>
        <p:spPr>
          <a:xfrm>
            <a:off x="320040" y="804157"/>
            <a:ext cx="7886700" cy="442913"/>
          </a:xfrm>
          <a:prstGeom prst="rect">
            <a:avLst/>
          </a:prstGeom>
          <a:noFill/>
          <a:ln>
            <a:noFill/>
          </a:ln>
        </p:spPr>
        <p:txBody>
          <a:bodyPr spcFirstLastPara="1" wrap="square" lIns="69050" tIns="34525" rIns="69050" bIns="34525" anchor="ctr" anchorCtr="0">
            <a:noAutofit/>
          </a:bodyPr>
          <a:lstStyle/>
          <a:p>
            <a:pPr marL="0" lvl="0" indent="0" algn="l" rtl="0">
              <a:lnSpc>
                <a:spcPct val="100000"/>
              </a:lnSpc>
              <a:spcBef>
                <a:spcPts val="0"/>
              </a:spcBef>
              <a:spcAft>
                <a:spcPts val="0"/>
              </a:spcAft>
              <a:buSzPts val="1400"/>
              <a:buNone/>
            </a:pPr>
            <a:r>
              <a:rPr lang="en-US" sz="3600" b="1">
                <a:latin typeface="Times New Roman"/>
                <a:ea typeface="Times New Roman"/>
                <a:cs typeface="Times New Roman"/>
                <a:sym typeface="Times New Roman"/>
              </a:rPr>
              <a:t>Standardizing Numeric Data</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032"/>
        <p:cNvGrpSpPr/>
        <p:nvPr/>
      </p:nvGrpSpPr>
      <p:grpSpPr>
        <a:xfrm>
          <a:off x="0" y="0"/>
          <a:ext cx="0" cy="0"/>
          <a:chOff x="0" y="0"/>
          <a:chExt cx="0" cy="0"/>
        </a:xfrm>
      </p:grpSpPr>
      <p:sp>
        <p:nvSpPr>
          <p:cNvPr id="2033" name="Google Shape;2033;p237"/>
          <p:cNvSpPr txBox="1">
            <a:spLocks noGrp="1"/>
          </p:cNvSpPr>
          <p:nvPr>
            <p:ph type="title"/>
          </p:nvPr>
        </p:nvSpPr>
        <p:spPr>
          <a:xfrm>
            <a:off x="190500" y="217489"/>
            <a:ext cx="7886700" cy="1325562"/>
          </a:xfrm>
          <a:prstGeom prst="rect">
            <a:avLst/>
          </a:prstGeom>
          <a:noFill/>
          <a:ln>
            <a:noFill/>
          </a:ln>
        </p:spPr>
        <p:txBody>
          <a:bodyPr spcFirstLastPara="1" wrap="square" lIns="69050" tIns="34525" rIns="69050" bIns="34525" anchor="ctr" anchorCtr="0">
            <a:normAutofit/>
          </a:bodyPr>
          <a:lstStyle/>
          <a:p>
            <a:pPr marL="0" lvl="0" indent="0" algn="l" rtl="0">
              <a:lnSpc>
                <a:spcPct val="100000"/>
              </a:lnSpc>
              <a:spcBef>
                <a:spcPts val="0"/>
              </a:spcBef>
              <a:spcAft>
                <a:spcPts val="0"/>
              </a:spcAft>
              <a:buSzPts val="1400"/>
              <a:buNone/>
            </a:pPr>
            <a:r>
              <a:rPr lang="en-US" sz="3200">
                <a:latin typeface="Arial"/>
                <a:ea typeface="Arial"/>
                <a:cs typeface="Arial"/>
                <a:sym typeface="Arial"/>
              </a:rPr>
              <a:t>Measures of Dis/similarity : </a:t>
            </a:r>
            <a:r>
              <a:rPr lang="en-US" sz="3200"/>
              <a:t>Ordinal Variables</a:t>
            </a:r>
            <a:endParaRPr sz="3200"/>
          </a:p>
        </p:txBody>
      </p:sp>
      <p:sp>
        <p:nvSpPr>
          <p:cNvPr id="2034" name="Google Shape;2034;p237"/>
          <p:cNvSpPr txBox="1">
            <a:spLocks noGrp="1"/>
          </p:cNvSpPr>
          <p:nvPr>
            <p:ph type="body" idx="1"/>
          </p:nvPr>
        </p:nvSpPr>
        <p:spPr>
          <a:xfrm>
            <a:off x="522288" y="1400175"/>
            <a:ext cx="7886700" cy="4351338"/>
          </a:xfrm>
          <a:prstGeom prst="rect">
            <a:avLst/>
          </a:prstGeom>
          <a:noFill/>
          <a:ln>
            <a:noFill/>
          </a:ln>
        </p:spPr>
        <p:txBody>
          <a:bodyPr spcFirstLastPara="1" wrap="square" lIns="69050" tIns="34525" rIns="69050" bIns="34525" anchor="t" anchorCtr="0">
            <a:noAutofit/>
          </a:bodyPr>
          <a:lstStyle/>
          <a:p>
            <a:pPr marL="457200" lvl="0" indent="-431800" algn="l" rtl="0">
              <a:lnSpc>
                <a:spcPct val="110000"/>
              </a:lnSpc>
              <a:spcBef>
                <a:spcPts val="640"/>
              </a:spcBef>
              <a:spcAft>
                <a:spcPts val="0"/>
              </a:spcAft>
              <a:buSzPts val="3200"/>
              <a:buChar char="•"/>
            </a:pPr>
            <a:r>
              <a:rPr lang="en-US" dirty="0"/>
              <a:t>An ordinal variable can be discrete or continuous</a:t>
            </a:r>
            <a:endParaRPr dirty="0"/>
          </a:p>
          <a:p>
            <a:pPr marL="457200" lvl="0" indent="-431800" algn="l" rtl="0">
              <a:lnSpc>
                <a:spcPct val="110000"/>
              </a:lnSpc>
              <a:spcBef>
                <a:spcPts val="640"/>
              </a:spcBef>
              <a:spcAft>
                <a:spcPts val="0"/>
              </a:spcAft>
              <a:buSzPts val="3200"/>
              <a:buChar char="•"/>
            </a:pPr>
            <a:r>
              <a:rPr lang="en-US" dirty="0"/>
              <a:t>Order is important, e.g., rank</a:t>
            </a:r>
            <a:endParaRPr dirty="0"/>
          </a:p>
          <a:p>
            <a:pPr marL="457200" lvl="0" indent="-431800" algn="l" rtl="0">
              <a:lnSpc>
                <a:spcPct val="110000"/>
              </a:lnSpc>
              <a:spcBef>
                <a:spcPts val="640"/>
              </a:spcBef>
              <a:spcAft>
                <a:spcPts val="0"/>
              </a:spcAft>
              <a:buSzPts val="3200"/>
              <a:buChar char="•"/>
            </a:pPr>
            <a:r>
              <a:rPr lang="en-US" dirty="0"/>
              <a:t>Can be treated like interval-scaled </a:t>
            </a:r>
            <a:endParaRPr dirty="0"/>
          </a:p>
          <a:p>
            <a:pPr marL="914400" lvl="1" indent="-406400" algn="l" rtl="0">
              <a:lnSpc>
                <a:spcPct val="110000"/>
              </a:lnSpc>
              <a:spcBef>
                <a:spcPts val="560"/>
              </a:spcBef>
              <a:spcAft>
                <a:spcPts val="0"/>
              </a:spcAft>
              <a:buSzPts val="2800"/>
              <a:buChar char="–"/>
            </a:pPr>
            <a:r>
              <a:rPr lang="en-US" dirty="0"/>
              <a:t>replace </a:t>
            </a:r>
            <a:r>
              <a:rPr lang="en-US" i="1" dirty="0" err="1"/>
              <a:t>x</a:t>
            </a:r>
            <a:r>
              <a:rPr lang="en-US" i="1" baseline="-25000" dirty="0" err="1"/>
              <a:t>if</a:t>
            </a:r>
            <a:r>
              <a:rPr lang="en-US" baseline="-25000" dirty="0"/>
              <a:t> </a:t>
            </a:r>
            <a:r>
              <a:rPr lang="en-US" dirty="0"/>
              <a:t> by their rank </a:t>
            </a:r>
            <a:endParaRPr dirty="0"/>
          </a:p>
          <a:p>
            <a:pPr marL="914400" lvl="1" indent="-406400" algn="l" rtl="0">
              <a:lnSpc>
                <a:spcPct val="110000"/>
              </a:lnSpc>
              <a:spcBef>
                <a:spcPts val="560"/>
              </a:spcBef>
              <a:spcAft>
                <a:spcPts val="0"/>
              </a:spcAft>
              <a:buSzPts val="2800"/>
              <a:buChar char="–"/>
            </a:pPr>
            <a:r>
              <a:rPr lang="en-US" dirty="0"/>
              <a:t>map the range of each variable onto [0, 1] by replacing</a:t>
            </a:r>
            <a:r>
              <a:rPr lang="en-US" i="1" dirty="0"/>
              <a:t> </a:t>
            </a:r>
            <a:r>
              <a:rPr lang="en-US" i="1" dirty="0" err="1"/>
              <a:t>i</a:t>
            </a:r>
            <a:r>
              <a:rPr lang="en-US" dirty="0" err="1"/>
              <a:t>-th</a:t>
            </a:r>
            <a:r>
              <a:rPr lang="en-US" dirty="0"/>
              <a:t> object in the </a:t>
            </a:r>
            <a:r>
              <a:rPr lang="en-US" i="1" dirty="0"/>
              <a:t>f</a:t>
            </a:r>
            <a:r>
              <a:rPr lang="en-US" dirty="0"/>
              <a:t>-</a:t>
            </a:r>
            <a:r>
              <a:rPr lang="en-US" dirty="0" err="1"/>
              <a:t>th</a:t>
            </a:r>
            <a:r>
              <a:rPr lang="en-US" dirty="0"/>
              <a:t> variable by</a:t>
            </a:r>
            <a:endParaRPr dirty="0"/>
          </a:p>
          <a:p>
            <a:pPr marL="914400" lvl="1" indent="-228600" algn="l" rtl="0">
              <a:lnSpc>
                <a:spcPct val="110000"/>
              </a:lnSpc>
              <a:spcBef>
                <a:spcPts val="560"/>
              </a:spcBef>
              <a:spcAft>
                <a:spcPts val="0"/>
              </a:spcAft>
              <a:buSzPts val="2800"/>
              <a:buNone/>
            </a:pPr>
            <a:endParaRPr dirty="0"/>
          </a:p>
          <a:p>
            <a:pPr marL="914400" lvl="1" indent="-228600" algn="l" rtl="0">
              <a:lnSpc>
                <a:spcPct val="110000"/>
              </a:lnSpc>
              <a:spcBef>
                <a:spcPts val="560"/>
              </a:spcBef>
              <a:spcAft>
                <a:spcPts val="0"/>
              </a:spcAft>
              <a:buSzPts val="2800"/>
              <a:buNone/>
            </a:pPr>
            <a:endParaRPr dirty="0"/>
          </a:p>
          <a:p>
            <a:pPr marL="914400" lvl="1" indent="-406400" algn="l" rtl="0">
              <a:lnSpc>
                <a:spcPct val="110000"/>
              </a:lnSpc>
              <a:spcBef>
                <a:spcPts val="560"/>
              </a:spcBef>
              <a:spcAft>
                <a:spcPts val="0"/>
              </a:spcAft>
              <a:buSzPts val="2800"/>
              <a:buChar char="–"/>
            </a:pPr>
            <a:r>
              <a:rPr lang="en-US" dirty="0"/>
              <a:t>compute the dissimilarity using methods for interval-scaled variables</a:t>
            </a:r>
            <a:endParaRPr dirty="0"/>
          </a:p>
        </p:txBody>
      </p:sp>
      <p:sp>
        <p:nvSpPr>
          <p:cNvPr id="2035" name="Google Shape;2035;p237"/>
          <p:cNvSpPr txBox="1">
            <a:spLocks noGrp="1"/>
          </p:cNvSpPr>
          <p:nvPr>
            <p:ph type="sldNum" idx="12"/>
          </p:nvPr>
        </p:nvSpPr>
        <p:spPr>
          <a:xfrm>
            <a:off x="7010400" y="6492875"/>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900"/>
              <a:buFont typeface="Noto Sans Symbols"/>
              <a:buNone/>
            </a:pPr>
            <a:fld id="{00000000-1234-1234-1234-123412341234}" type="slidenum">
              <a:rPr lang="en-US" sz="900" b="0" i="0" u="none" strike="noStrike" cap="none">
                <a:solidFill>
                  <a:srgbClr val="000000"/>
                </a:solidFill>
                <a:latin typeface="Tahoma"/>
                <a:ea typeface="Tahoma"/>
                <a:cs typeface="Tahoma"/>
                <a:sym typeface="Tahoma"/>
              </a:rPr>
              <a:t>18</a:t>
            </a:fld>
            <a:endParaRPr sz="900" b="0" i="0" u="none" strike="noStrike" cap="none">
              <a:solidFill>
                <a:srgbClr val="000000"/>
              </a:solidFill>
              <a:latin typeface="Tahoma"/>
              <a:ea typeface="Tahoma"/>
              <a:cs typeface="Tahoma"/>
              <a:sym typeface="Tahoma"/>
            </a:endParaRPr>
          </a:p>
        </p:txBody>
      </p:sp>
      <p:pic>
        <p:nvPicPr>
          <p:cNvPr id="2036" name="Google Shape;2036;p237"/>
          <p:cNvPicPr preferRelativeResize="0"/>
          <p:nvPr/>
        </p:nvPicPr>
        <p:blipFill rotWithShape="1">
          <a:blip r:embed="rId3">
            <a:alphaModFix/>
          </a:blip>
          <a:srcRect/>
          <a:stretch/>
        </p:blipFill>
        <p:spPr>
          <a:xfrm>
            <a:off x="3671888" y="4689075"/>
            <a:ext cx="1828801" cy="609600"/>
          </a:xfrm>
          <a:prstGeom prst="rect">
            <a:avLst/>
          </a:prstGeom>
          <a:noFill/>
          <a:ln>
            <a:noFill/>
          </a:ln>
        </p:spPr>
      </p:pic>
      <p:pic>
        <p:nvPicPr>
          <p:cNvPr id="2037" name="Google Shape;2037;p237"/>
          <p:cNvPicPr preferRelativeResize="0"/>
          <p:nvPr/>
        </p:nvPicPr>
        <p:blipFill rotWithShape="1">
          <a:blip r:embed="rId4">
            <a:alphaModFix/>
          </a:blip>
          <a:srcRect/>
          <a:stretch/>
        </p:blipFill>
        <p:spPr>
          <a:xfrm>
            <a:off x="3757613" y="2478088"/>
            <a:ext cx="1657350" cy="331787"/>
          </a:xfrm>
          <a:prstGeom prst="rect">
            <a:avLst/>
          </a:prstGeom>
          <a:noFill/>
          <a:ln>
            <a:noFill/>
          </a:ln>
        </p:spPr>
      </p:pic>
      <p:pic>
        <p:nvPicPr>
          <p:cNvPr id="3" name="Picture 2">
            <a:extLst>
              <a:ext uri="{FF2B5EF4-FFF2-40B4-BE49-F238E27FC236}">
                <a16:creationId xmlns:a16="http://schemas.microsoft.com/office/drawing/2014/main" id="{16FCF3E1-1BB6-CBED-C314-5D29C2432334}"/>
              </a:ext>
            </a:extLst>
          </p:cNvPr>
          <p:cNvPicPr>
            <a:picLocks noChangeAspect="1"/>
          </p:cNvPicPr>
          <p:nvPr/>
        </p:nvPicPr>
        <p:blipFill>
          <a:blip r:embed="rId5"/>
          <a:stretch>
            <a:fillRect/>
          </a:stretch>
        </p:blipFill>
        <p:spPr>
          <a:xfrm>
            <a:off x="849345" y="5550918"/>
            <a:ext cx="3284505" cy="198137"/>
          </a:xfrm>
          <a:prstGeom prst="rect">
            <a:avLst/>
          </a:prstGeom>
        </p:spPr>
      </p:pic>
      <p:pic>
        <p:nvPicPr>
          <p:cNvPr id="5" name="Picture 4">
            <a:extLst>
              <a:ext uri="{FF2B5EF4-FFF2-40B4-BE49-F238E27FC236}">
                <a16:creationId xmlns:a16="http://schemas.microsoft.com/office/drawing/2014/main" id="{4137FD61-EB5B-4588-BA1F-534BBCCF531B}"/>
              </a:ext>
            </a:extLst>
          </p:cNvPr>
          <p:cNvPicPr>
            <a:picLocks noChangeAspect="1"/>
          </p:cNvPicPr>
          <p:nvPr/>
        </p:nvPicPr>
        <p:blipFill>
          <a:blip r:embed="rId6"/>
          <a:stretch>
            <a:fillRect/>
          </a:stretch>
        </p:blipFill>
        <p:spPr>
          <a:xfrm>
            <a:off x="4706375" y="5451576"/>
            <a:ext cx="1874682" cy="670618"/>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041"/>
        <p:cNvGrpSpPr/>
        <p:nvPr/>
      </p:nvGrpSpPr>
      <p:grpSpPr>
        <a:xfrm>
          <a:off x="0" y="0"/>
          <a:ext cx="0" cy="0"/>
          <a:chOff x="0" y="0"/>
          <a:chExt cx="0" cy="0"/>
        </a:xfrm>
      </p:grpSpPr>
      <p:sp>
        <p:nvSpPr>
          <p:cNvPr id="2042" name="Google Shape;2042;p238"/>
          <p:cNvSpPr txBox="1">
            <a:spLocks noGrp="1"/>
          </p:cNvSpPr>
          <p:nvPr>
            <p:ph type="sldNum" idx="12"/>
          </p:nvPr>
        </p:nvSpPr>
        <p:spPr>
          <a:xfrm>
            <a:off x="7010400" y="6492875"/>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88888"/>
              </a:buClr>
              <a:buSzPts val="1200"/>
              <a:buFont typeface="Arial"/>
              <a:buNone/>
            </a:pPr>
            <a:fld id="{00000000-1234-1234-1234-123412341234}" type="slidenum">
              <a:rPr lang="en-US" sz="1200" b="0" i="0" u="none" strike="noStrike" cap="none">
                <a:solidFill>
                  <a:srgbClr val="888888"/>
                </a:solidFill>
                <a:latin typeface="Arial"/>
                <a:ea typeface="Arial"/>
                <a:cs typeface="Arial"/>
                <a:sym typeface="Arial"/>
              </a:rPr>
              <a:t>19</a:t>
            </a:fld>
            <a:endParaRPr sz="1050" b="0" i="0" u="none" strike="noStrike" cap="none">
              <a:solidFill>
                <a:srgbClr val="888888"/>
              </a:solidFill>
              <a:latin typeface="Arial"/>
              <a:ea typeface="Arial"/>
              <a:cs typeface="Arial"/>
              <a:sym typeface="Arial"/>
            </a:endParaRPr>
          </a:p>
        </p:txBody>
      </p:sp>
      <p:pic>
        <p:nvPicPr>
          <p:cNvPr id="2043" name="Google Shape;2043;p238"/>
          <p:cNvPicPr preferRelativeResize="0"/>
          <p:nvPr/>
        </p:nvPicPr>
        <p:blipFill rotWithShape="1">
          <a:blip r:embed="rId3">
            <a:alphaModFix/>
          </a:blip>
          <a:srcRect/>
          <a:stretch/>
        </p:blipFill>
        <p:spPr>
          <a:xfrm>
            <a:off x="561975" y="1808163"/>
            <a:ext cx="7515225" cy="3971925"/>
          </a:xfrm>
          <a:prstGeom prst="rect">
            <a:avLst/>
          </a:prstGeom>
          <a:noFill/>
          <a:ln>
            <a:noFill/>
          </a:ln>
        </p:spPr>
      </p:pic>
      <p:sp>
        <p:nvSpPr>
          <p:cNvPr id="2044" name="Google Shape;2044;p238"/>
          <p:cNvSpPr/>
          <p:nvPr/>
        </p:nvSpPr>
        <p:spPr>
          <a:xfrm>
            <a:off x="228600" y="1374775"/>
            <a:ext cx="8229600" cy="592138"/>
          </a:xfrm>
          <a:prstGeom prst="rect">
            <a:avLst/>
          </a:prstGeom>
          <a:noFill/>
          <a:ln>
            <a:noFill/>
          </a:ln>
        </p:spPr>
        <p:txBody>
          <a:bodyPr spcFirstLastPara="1" wrap="square" lIns="91425" tIns="45700" rIns="91425" bIns="45700" anchor="t" anchorCtr="0">
            <a:spAutoFit/>
          </a:bodyPr>
          <a:lstStyle/>
          <a:p>
            <a:pPr marL="285750" marR="0" lvl="0" indent="-285750" algn="l" rtl="0">
              <a:lnSpc>
                <a:spcPct val="90000"/>
              </a:lnSpc>
              <a:spcBef>
                <a:spcPts val="0"/>
              </a:spcBef>
              <a:spcAft>
                <a:spcPts val="0"/>
              </a:spcAft>
              <a:buClr>
                <a:srgbClr val="000000"/>
              </a:buClr>
              <a:buSzPts val="1800"/>
              <a:buFont typeface="Arial"/>
              <a:buChar char="•"/>
            </a:pPr>
            <a:r>
              <a:rPr lang="en-US" sz="1800" b="0" i="0" u="none" strike="noStrike" cap="none" dirty="0">
                <a:solidFill>
                  <a:srgbClr val="000000"/>
                </a:solidFill>
                <a:latin typeface="Times New Roman"/>
                <a:ea typeface="Times New Roman"/>
                <a:cs typeface="Times New Roman"/>
                <a:sym typeface="Times New Roman"/>
              </a:rPr>
              <a:t>A database may contain all attribute types</a:t>
            </a:r>
            <a:endParaRPr dirty="0"/>
          </a:p>
          <a:p>
            <a:pPr marL="742950" marR="0" lvl="1" indent="-285750" algn="l" rtl="0">
              <a:lnSpc>
                <a:spcPct val="90000"/>
              </a:lnSpc>
              <a:spcBef>
                <a:spcPts val="0"/>
              </a:spcBef>
              <a:spcAft>
                <a:spcPts val="0"/>
              </a:spcAft>
              <a:buClr>
                <a:srgbClr val="000000"/>
              </a:buClr>
              <a:buSzPts val="1800"/>
              <a:buFont typeface="Arial"/>
              <a:buChar char="•"/>
            </a:pPr>
            <a:r>
              <a:rPr lang="en-US" sz="1800" b="0" i="0" u="none" strike="noStrike" cap="none" dirty="0">
                <a:solidFill>
                  <a:srgbClr val="000000"/>
                </a:solidFill>
                <a:latin typeface="Times New Roman"/>
                <a:ea typeface="Times New Roman"/>
                <a:cs typeface="Times New Roman"/>
                <a:sym typeface="Times New Roman"/>
              </a:rPr>
              <a:t>Nominal, symmetric binary, asymmetric binary, numeric, ordinal</a:t>
            </a:r>
            <a:endParaRPr dirty="0"/>
          </a:p>
        </p:txBody>
      </p:sp>
      <p:sp>
        <p:nvSpPr>
          <p:cNvPr id="2045" name="Google Shape;2045;p238"/>
          <p:cNvSpPr/>
          <p:nvPr/>
        </p:nvSpPr>
        <p:spPr>
          <a:xfrm>
            <a:off x="228600" y="297557"/>
            <a:ext cx="7620000" cy="107721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3200"/>
              <a:buFont typeface="Arial"/>
              <a:buNone/>
            </a:pPr>
            <a:r>
              <a:rPr lang="en-US" sz="3200" b="1" i="0" u="none" strike="noStrike" cap="none" dirty="0">
                <a:solidFill>
                  <a:schemeClr val="dk1"/>
                </a:solidFill>
                <a:latin typeface="Arial"/>
                <a:ea typeface="Arial"/>
                <a:cs typeface="Arial"/>
                <a:sym typeface="Arial"/>
              </a:rPr>
              <a:t>Measures of Dis/similarity </a:t>
            </a:r>
            <a:br>
              <a:rPr lang="en-US" sz="3200" b="1" i="0" u="none" strike="noStrike" cap="none" dirty="0">
                <a:solidFill>
                  <a:schemeClr val="dk1"/>
                </a:solidFill>
                <a:latin typeface="Arial"/>
                <a:ea typeface="Arial"/>
                <a:cs typeface="Arial"/>
                <a:sym typeface="Arial"/>
              </a:rPr>
            </a:br>
            <a:r>
              <a:rPr lang="en-US" sz="3200" b="1" i="0" u="none" strike="noStrike" cap="none" dirty="0">
                <a:solidFill>
                  <a:srgbClr val="000000"/>
                </a:solidFill>
                <a:latin typeface="Times New Roman"/>
                <a:ea typeface="Times New Roman"/>
                <a:cs typeface="Times New Roman"/>
                <a:sym typeface="Times New Roman"/>
              </a:rPr>
              <a:t>Attributes of Mixed Type: Gower distance</a:t>
            </a:r>
            <a:endParaRPr sz="3200" b="1" i="0" u="none" strike="noStrike" cap="none" dirty="0">
              <a:solidFill>
                <a:srgbClr val="000000"/>
              </a:solidFill>
              <a:latin typeface="Times New Roman"/>
              <a:ea typeface="Times New Roman"/>
              <a:cs typeface="Times New Roman"/>
              <a:sym typeface="Times New Roman"/>
            </a:endParaRPr>
          </a:p>
        </p:txBody>
      </p:sp>
      <p:sp>
        <p:nvSpPr>
          <p:cNvPr id="2046" name="Google Shape;2046;p238"/>
          <p:cNvSpPr/>
          <p:nvPr/>
        </p:nvSpPr>
        <p:spPr>
          <a:xfrm>
            <a:off x="633413" y="6122988"/>
            <a:ext cx="7877175" cy="36988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dirty="0">
                <a:solidFill>
                  <a:srgbClr val="000000"/>
                </a:solidFill>
                <a:latin typeface="Arial"/>
                <a:ea typeface="Arial"/>
                <a:cs typeface="Arial"/>
                <a:sym typeface="Arial"/>
              </a:rPr>
              <a:t>https://healthcare.ai/clustering-non-continuous-variables/</a:t>
            </a:r>
            <a:endParaRPr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51"/>
        <p:cNvGrpSpPr/>
        <p:nvPr/>
      </p:nvGrpSpPr>
      <p:grpSpPr>
        <a:xfrm>
          <a:off x="0" y="0"/>
          <a:ext cx="0" cy="0"/>
          <a:chOff x="0" y="0"/>
          <a:chExt cx="0" cy="0"/>
        </a:xfrm>
      </p:grpSpPr>
      <p:sp>
        <p:nvSpPr>
          <p:cNvPr id="1852" name="Google Shape;1852;p2"/>
          <p:cNvSpPr txBox="1">
            <a:spLocks noGrp="1"/>
          </p:cNvSpPr>
          <p:nvPr>
            <p:ph type="title" idx="4294967295"/>
          </p:nvPr>
        </p:nvSpPr>
        <p:spPr>
          <a:xfrm>
            <a:off x="173059" y="429320"/>
            <a:ext cx="7926388" cy="461665"/>
          </a:xfrm>
          <a:prstGeom prst="rect">
            <a:avLst/>
          </a:prstGeom>
          <a:noFill/>
          <a:ln>
            <a:noFill/>
          </a:ln>
        </p:spPr>
        <p:txBody>
          <a:bodyPr spcFirstLastPara="1" wrap="square" lIns="91425" tIns="45700" rIns="91425" bIns="45700" anchor="ctr" anchorCtr="0">
            <a:spAutoFit/>
          </a:bodyPr>
          <a:lstStyle/>
          <a:p>
            <a:pPr marL="0" lvl="0" indent="0" algn="l" rtl="0">
              <a:lnSpc>
                <a:spcPct val="100000"/>
              </a:lnSpc>
              <a:spcBef>
                <a:spcPts val="0"/>
              </a:spcBef>
              <a:spcAft>
                <a:spcPts val="0"/>
              </a:spcAft>
              <a:buSzPts val="1400"/>
              <a:buNone/>
            </a:pPr>
            <a:r>
              <a:rPr lang="en-US" sz="2400"/>
              <a:t>Machine Learning</a:t>
            </a:r>
            <a:endParaRPr sz="2400"/>
          </a:p>
        </p:txBody>
      </p:sp>
      <p:sp>
        <p:nvSpPr>
          <p:cNvPr id="1853" name="Google Shape;1853;p2"/>
          <p:cNvSpPr txBox="1"/>
          <p:nvPr/>
        </p:nvSpPr>
        <p:spPr>
          <a:xfrm>
            <a:off x="2438619" y="890985"/>
            <a:ext cx="5698928" cy="287187"/>
          </a:xfrm>
          <a:prstGeom prst="rect">
            <a:avLst/>
          </a:prstGeom>
          <a:noFill/>
          <a:ln>
            <a:noFill/>
          </a:ln>
        </p:spPr>
        <p:txBody>
          <a:bodyPr spcFirstLastPara="1" wrap="square" lIns="0" tIns="10075" rIns="0" bIns="0" anchor="t" anchorCtr="0">
            <a:spAutoFit/>
          </a:bodyPr>
          <a:lstStyle/>
          <a:p>
            <a:pPr marL="8408"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1C1572"/>
                </a:solidFill>
                <a:latin typeface="Arial"/>
                <a:ea typeface="Arial"/>
                <a:cs typeface="Arial"/>
                <a:sym typeface="Arial"/>
              </a:rPr>
              <a:t>Disclaimer and Acknowledgement</a:t>
            </a:r>
            <a:endParaRPr sz="1800" b="0" i="0" u="none" strike="noStrike" cap="none">
              <a:solidFill>
                <a:schemeClr val="dk1"/>
              </a:solidFill>
              <a:latin typeface="Arial"/>
              <a:ea typeface="Arial"/>
              <a:cs typeface="Arial"/>
              <a:sym typeface="Arial"/>
            </a:endParaRPr>
          </a:p>
        </p:txBody>
      </p:sp>
      <p:pic>
        <p:nvPicPr>
          <p:cNvPr id="1854" name="Google Shape;1854;p2"/>
          <p:cNvPicPr preferRelativeResize="0"/>
          <p:nvPr/>
        </p:nvPicPr>
        <p:blipFill rotWithShape="1">
          <a:blip r:embed="rId3">
            <a:alphaModFix/>
          </a:blip>
          <a:srcRect/>
          <a:stretch/>
        </p:blipFill>
        <p:spPr>
          <a:xfrm>
            <a:off x="3583267" y="1324075"/>
            <a:ext cx="760133" cy="733325"/>
          </a:xfrm>
          <a:prstGeom prst="rect">
            <a:avLst/>
          </a:prstGeom>
          <a:noFill/>
          <a:ln>
            <a:noFill/>
          </a:ln>
        </p:spPr>
      </p:pic>
      <p:sp>
        <p:nvSpPr>
          <p:cNvPr id="1855" name="Google Shape;1855;p2"/>
          <p:cNvSpPr/>
          <p:nvPr/>
        </p:nvSpPr>
        <p:spPr>
          <a:xfrm>
            <a:off x="173059" y="2362200"/>
            <a:ext cx="8818541" cy="4531969"/>
          </a:xfrm>
          <a:prstGeom prst="rect">
            <a:avLst/>
          </a:prstGeom>
          <a:noFill/>
          <a:ln>
            <a:noFill/>
          </a:ln>
        </p:spPr>
        <p:txBody>
          <a:bodyPr spcFirstLastPara="1" wrap="square" lIns="91425" tIns="45700" rIns="91425" bIns="45700" anchor="t" anchorCtr="0">
            <a:spAutoFit/>
          </a:bodyPr>
          <a:lstStyle/>
          <a:p>
            <a:pPr marL="0" marR="39091" lvl="0" indent="0" algn="l" rtl="0">
              <a:lnSpc>
                <a:spcPct val="100000"/>
              </a:lnSpc>
              <a:spcBef>
                <a:spcPts val="0"/>
              </a:spcBef>
              <a:spcAft>
                <a:spcPts val="0"/>
              </a:spcAft>
              <a:buClr>
                <a:srgbClr val="000000"/>
              </a:buClr>
              <a:buSzPts val="1600"/>
              <a:buFont typeface="Arial"/>
              <a:buChar char="•"/>
            </a:pPr>
            <a:r>
              <a:rPr lang="en-US" sz="1600" b="0" i="0" u="none" strike="noStrike" cap="none">
                <a:solidFill>
                  <a:srgbClr val="000000"/>
                </a:solidFill>
                <a:latin typeface="Arial"/>
                <a:ea typeface="Arial"/>
                <a:cs typeface="Arial"/>
                <a:sym typeface="Arial"/>
              </a:rPr>
              <a:t>These content of modules &amp; context under topics are planned by the course owner Dr. Sugata, with grateful acknowledgement to many others who made their course materials freely available online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344"/>
              </a:spcBef>
              <a:spcAft>
                <a:spcPts val="0"/>
              </a:spcAft>
              <a:buClr>
                <a:srgbClr val="000000"/>
              </a:buClr>
              <a:buSzPts val="1600"/>
              <a:buFont typeface="Arial"/>
              <a:buChar char="•"/>
            </a:pPr>
            <a:r>
              <a:rPr lang="en-US" sz="1600" b="0" i="0" u="none" strike="noStrike" cap="none">
                <a:solidFill>
                  <a:srgbClr val="000000"/>
                </a:solidFill>
                <a:latin typeface="Arial"/>
                <a:ea typeface="Arial"/>
                <a:cs typeface="Arial"/>
                <a:sym typeface="Arial"/>
              </a:rPr>
              <a:t>We here by acknowledge all the contributors for their material and inputs.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374"/>
              </a:spcBef>
              <a:spcAft>
                <a:spcPts val="0"/>
              </a:spcAft>
              <a:buClr>
                <a:srgbClr val="000000"/>
              </a:buClr>
              <a:buSzPts val="1600"/>
              <a:buFont typeface="Arial"/>
              <a:buChar char="•"/>
            </a:pPr>
            <a:r>
              <a:rPr lang="en-US" sz="1600" b="0" i="0" u="none" strike="noStrike" cap="none">
                <a:solidFill>
                  <a:srgbClr val="000000"/>
                </a:solidFill>
                <a:latin typeface="Arial"/>
                <a:ea typeface="Arial"/>
                <a:cs typeface="Arial"/>
                <a:sym typeface="Arial"/>
              </a:rPr>
              <a:t>We have provided source information wherever necessary</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374"/>
              </a:spcBef>
              <a:spcAft>
                <a:spcPts val="0"/>
              </a:spcAft>
              <a:buClr>
                <a:srgbClr val="FF0000"/>
              </a:buClr>
              <a:buSzPts val="1600"/>
              <a:buFont typeface="Arial"/>
              <a:buChar char="•"/>
            </a:pPr>
            <a:r>
              <a:rPr lang="en-US" sz="1600" b="0" i="0" u="none" strike="noStrike" cap="none">
                <a:solidFill>
                  <a:srgbClr val="FF0000"/>
                </a:solidFill>
                <a:latin typeface="Tahoma"/>
                <a:ea typeface="Tahoma"/>
                <a:cs typeface="Tahoma"/>
                <a:sym typeface="Tahoma"/>
              </a:rPr>
              <a:t>Students are requested to refer to the textbook w.r.t detailed content of the presentation deck shared over canvas</a:t>
            </a:r>
            <a:endParaRPr sz="1600" b="0" i="0" u="none" strike="noStrike" cap="none">
              <a:solidFill>
                <a:srgbClr val="000000"/>
              </a:solidFill>
              <a:latin typeface="Arial"/>
              <a:ea typeface="Arial"/>
              <a:cs typeface="Arial"/>
              <a:sym typeface="Arial"/>
            </a:endParaRPr>
          </a:p>
          <a:p>
            <a:pPr marL="0" marR="0" lvl="0" indent="0" algn="l" rtl="0">
              <a:lnSpc>
                <a:spcPct val="100000"/>
              </a:lnSpc>
              <a:spcBef>
                <a:spcPts val="374"/>
              </a:spcBef>
              <a:spcAft>
                <a:spcPts val="0"/>
              </a:spcAft>
              <a:buClr>
                <a:srgbClr val="FF0000"/>
              </a:buClr>
              <a:buSzPts val="1600"/>
              <a:buFont typeface="Arial"/>
              <a:buChar char="•"/>
            </a:pPr>
            <a:r>
              <a:rPr lang="en-US" sz="1600" b="0" i="0" u="none" strike="noStrike" cap="none">
                <a:solidFill>
                  <a:srgbClr val="FF0000"/>
                </a:solidFill>
                <a:latin typeface="Tahoma"/>
                <a:ea typeface="Tahoma"/>
                <a:cs typeface="Tahoma"/>
                <a:sym typeface="Tahoma"/>
              </a:rPr>
              <a:t>We have reduced the slides from canvas and modified the content flow to suit the requirements of the course and for ease of class presentation</a:t>
            </a:r>
            <a:endParaRPr sz="16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br>
              <a:rPr lang="en-US" sz="1600" b="0" i="0" u="none" strike="noStrike" cap="none">
                <a:solidFill>
                  <a:schemeClr val="dk1"/>
                </a:solidFill>
                <a:latin typeface="Tahoma"/>
                <a:ea typeface="Tahoma"/>
                <a:cs typeface="Tahoma"/>
                <a:sym typeface="Tahoma"/>
              </a:rPr>
            </a:br>
            <a:r>
              <a:rPr lang="en-US" sz="1400" b="1" i="0" u="none" strike="noStrike" cap="none">
                <a:solidFill>
                  <a:srgbClr val="0000FF"/>
                </a:solidFill>
                <a:latin typeface="Arial"/>
                <a:ea typeface="Arial"/>
                <a:cs typeface="Arial"/>
                <a:sym typeface="Arial"/>
              </a:rPr>
              <a:t>Slide Source / Preparation / Review:</a:t>
            </a:r>
            <a:endParaRPr sz="1600" b="0" i="0" u="none" strike="noStrike" cap="none">
              <a:solidFill>
                <a:schemeClr val="dk1"/>
              </a:solidFill>
              <a:latin typeface="Tahoma"/>
              <a:ea typeface="Tahoma"/>
              <a:cs typeface="Tahoma"/>
              <a:sym typeface="Tahoma"/>
            </a:endParaRPr>
          </a:p>
          <a:p>
            <a:pPr marL="0" marR="0" lvl="0" indent="0" algn="l" rtl="0">
              <a:lnSpc>
                <a:spcPct val="100000"/>
              </a:lnSpc>
              <a:spcBef>
                <a:spcPts val="0"/>
              </a:spcBef>
              <a:spcAft>
                <a:spcPts val="0"/>
              </a:spcAft>
              <a:buClr>
                <a:srgbClr val="000000"/>
              </a:buClr>
              <a:buSzPts val="1400"/>
              <a:buFont typeface="Arial"/>
              <a:buNone/>
            </a:pPr>
            <a:r>
              <a:rPr lang="en-US" sz="1400" b="0" i="0" u="sng" strike="noStrike" cap="none">
                <a:solidFill>
                  <a:srgbClr val="0000FF"/>
                </a:solidFill>
                <a:latin typeface="Arial"/>
                <a:ea typeface="Arial"/>
                <a:cs typeface="Arial"/>
                <a:sym typeface="Arial"/>
              </a:rPr>
              <a:t>From BITS Pilani WILP</a:t>
            </a:r>
            <a:r>
              <a:rPr lang="en-US" sz="1400" b="1" i="0" u="none" strike="noStrike" cap="none">
                <a:solidFill>
                  <a:srgbClr val="0000FF"/>
                </a:solidFill>
                <a:latin typeface="Arial"/>
                <a:ea typeface="Arial"/>
                <a:cs typeface="Arial"/>
                <a:sym typeface="Arial"/>
              </a:rPr>
              <a:t>: </a:t>
            </a:r>
            <a:r>
              <a:rPr lang="en-US" sz="1400" b="0" i="0" u="none" strike="noStrike" cap="none">
                <a:solidFill>
                  <a:srgbClr val="0000FF"/>
                </a:solidFill>
                <a:latin typeface="Arial"/>
                <a:ea typeface="Arial"/>
                <a:cs typeface="Arial"/>
                <a:sym typeface="Arial"/>
              </a:rPr>
              <a:t>Prof.Sugata, Prof.Chetana, , Prof.Monali, Prof.Rajavadhana, Prof.Seetha, Prof.Anita, Prof. Swarna</a:t>
            </a:r>
            <a:endParaRPr sz="1400" b="0" i="0" u="none" strike="noStrike" cap="none">
              <a:solidFill>
                <a:srgbClr val="0000FF"/>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FF"/>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FF"/>
                </a:solidFill>
                <a:latin typeface="Arial"/>
                <a:ea typeface="Arial"/>
                <a:cs typeface="Arial"/>
                <a:sym typeface="Arial"/>
              </a:rPr>
              <a:t> </a:t>
            </a:r>
            <a:r>
              <a:rPr lang="en-US" sz="1400" b="0" i="0" u="sng" strike="noStrike" cap="none">
                <a:solidFill>
                  <a:srgbClr val="0000FF"/>
                </a:solidFill>
                <a:latin typeface="Arial"/>
                <a:ea typeface="Arial"/>
                <a:cs typeface="Arial"/>
                <a:sym typeface="Arial"/>
              </a:rPr>
              <a:t>External: </a:t>
            </a:r>
            <a:r>
              <a:rPr lang="en-US" sz="1400" b="0" i="0" u="none" strike="noStrike" cap="none">
                <a:solidFill>
                  <a:srgbClr val="0000FF"/>
                </a:solidFill>
                <a:latin typeface="Arial"/>
                <a:ea typeface="Arial"/>
                <a:cs typeface="Arial"/>
                <a:sym typeface="Arial"/>
              </a:rPr>
              <a:t>CS109 and CS229 Stanford lecture notes, Dr.Andrew NG and many others who made their course materials freely available online</a:t>
            </a:r>
            <a:endParaRPr sz="1600" b="0" i="0" u="none" strike="noStrike" cap="none">
              <a:solidFill>
                <a:schemeClr val="dk1"/>
              </a:solidFill>
              <a:latin typeface="Tahoma"/>
              <a:ea typeface="Tahoma"/>
              <a:cs typeface="Tahoma"/>
              <a:sym typeface="Tahoma"/>
            </a:endParaRPr>
          </a:p>
          <a:p>
            <a:pPr marL="0" marR="0" lvl="0" indent="0" algn="l" rtl="0">
              <a:lnSpc>
                <a:spcPct val="100000"/>
              </a:lnSpc>
              <a:spcBef>
                <a:spcPts val="0"/>
              </a:spcBef>
              <a:spcAft>
                <a:spcPts val="0"/>
              </a:spcAft>
              <a:buClr>
                <a:srgbClr val="000000"/>
              </a:buClr>
              <a:buSzPts val="1600"/>
              <a:buFont typeface="Arial"/>
              <a:buNone/>
            </a:pPr>
            <a:br>
              <a:rPr lang="en-US" sz="1600" b="0" i="0" u="none" strike="noStrike" cap="none">
                <a:solidFill>
                  <a:schemeClr val="dk1"/>
                </a:solidFill>
                <a:latin typeface="Tahoma"/>
                <a:ea typeface="Tahoma"/>
                <a:cs typeface="Tahoma"/>
                <a:sym typeface="Tahoma"/>
              </a:rPr>
            </a:br>
            <a:endParaRPr sz="1600" b="0" i="0" u="none" strike="noStrike" cap="none">
              <a:solidFill>
                <a:schemeClr val="dk1"/>
              </a:solidFill>
              <a:latin typeface="Tahoma"/>
              <a:ea typeface="Tahoma"/>
              <a:cs typeface="Tahoma"/>
              <a:sym typeface="Tahoma"/>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050"/>
        <p:cNvGrpSpPr/>
        <p:nvPr/>
      </p:nvGrpSpPr>
      <p:grpSpPr>
        <a:xfrm>
          <a:off x="0" y="0"/>
          <a:ext cx="0" cy="0"/>
          <a:chOff x="0" y="0"/>
          <a:chExt cx="0" cy="0"/>
        </a:xfrm>
      </p:grpSpPr>
      <p:sp>
        <p:nvSpPr>
          <p:cNvPr id="2051" name="Google Shape;2051;p239"/>
          <p:cNvSpPr txBox="1">
            <a:spLocks noGrp="1"/>
          </p:cNvSpPr>
          <p:nvPr>
            <p:ph type="title"/>
          </p:nvPr>
        </p:nvSpPr>
        <p:spPr>
          <a:xfrm>
            <a:off x="312738" y="457200"/>
            <a:ext cx="8229600" cy="114300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SzPts val="1400"/>
              <a:buNone/>
            </a:pPr>
            <a:r>
              <a:rPr lang="en-US"/>
              <a:t>Example</a:t>
            </a:r>
            <a:endParaRPr/>
          </a:p>
        </p:txBody>
      </p:sp>
      <p:sp>
        <p:nvSpPr>
          <p:cNvPr id="2052" name="Google Shape;2052;p239"/>
          <p:cNvSpPr txBox="1">
            <a:spLocks noGrp="1"/>
          </p:cNvSpPr>
          <p:nvPr>
            <p:ph type="body" idx="1"/>
          </p:nvPr>
        </p:nvSpPr>
        <p:spPr>
          <a:xfrm>
            <a:off x="468313" y="1400175"/>
            <a:ext cx="7886700" cy="4351338"/>
          </a:xfrm>
          <a:prstGeom prst="rect">
            <a:avLst/>
          </a:prstGeom>
          <a:noFill/>
          <a:ln>
            <a:noFill/>
          </a:ln>
        </p:spPr>
        <p:txBody>
          <a:bodyPr spcFirstLastPara="1" wrap="square" lIns="91425" tIns="45700" rIns="91425" bIns="45700" anchor="t" anchorCtr="0">
            <a:noAutofit/>
          </a:bodyPr>
          <a:lstStyle/>
          <a:p>
            <a:pPr marL="0" lvl="0" indent="0" algn="just" rtl="0">
              <a:lnSpc>
                <a:spcPct val="100000"/>
              </a:lnSpc>
              <a:spcBef>
                <a:spcPts val="640"/>
              </a:spcBef>
              <a:spcAft>
                <a:spcPts val="0"/>
              </a:spcAft>
              <a:buSzPts val="3200"/>
              <a:buFont typeface="Arial"/>
              <a:buNone/>
            </a:pPr>
            <a:r>
              <a:rPr lang="en-US"/>
              <a:t>Based on the information given in the table below, find most similar and most dissimilar persons among them. Apply min-max normalization on income to obtain [0,1] range. Consider profession and mother tongue as nominal. Consider native place as ordinal variable with ranking order of [Village, Small Town, Suburban, Metropolitan]. Give equal weight to each attribute.</a:t>
            </a:r>
            <a:endParaRPr/>
          </a:p>
          <a:p>
            <a:pPr marL="0" lvl="0" indent="0" algn="just" rtl="0">
              <a:lnSpc>
                <a:spcPct val="100000"/>
              </a:lnSpc>
              <a:spcBef>
                <a:spcPts val="640"/>
              </a:spcBef>
              <a:spcAft>
                <a:spcPts val="0"/>
              </a:spcAft>
              <a:buSzPts val="3200"/>
              <a:buFont typeface="Arial"/>
              <a:buNone/>
            </a:pPr>
            <a:endParaRPr/>
          </a:p>
        </p:txBody>
      </p:sp>
      <p:graphicFrame>
        <p:nvGraphicFramePr>
          <p:cNvPr id="2053" name="Google Shape;2053;p239"/>
          <p:cNvGraphicFramePr/>
          <p:nvPr/>
        </p:nvGraphicFramePr>
        <p:xfrm>
          <a:off x="2001838" y="3571875"/>
          <a:ext cx="5802325" cy="1551000"/>
        </p:xfrm>
        <a:graphic>
          <a:graphicData uri="http://schemas.openxmlformats.org/drawingml/2006/table">
            <a:tbl>
              <a:tblPr firstRow="1" firstCol="1" bandRow="1">
                <a:noFill/>
                <a:tableStyleId>{7CA7ED00-2DFE-4289-AD65-A964CAB4E1CE}</a:tableStyleId>
              </a:tblPr>
              <a:tblGrid>
                <a:gridCol w="1116750">
                  <a:extLst>
                    <a:ext uri="{9D8B030D-6E8A-4147-A177-3AD203B41FA5}">
                      <a16:colId xmlns:a16="http://schemas.microsoft.com/office/drawing/2014/main" val="20000"/>
                    </a:ext>
                  </a:extLst>
                </a:gridCol>
                <a:gridCol w="876625">
                  <a:extLst>
                    <a:ext uri="{9D8B030D-6E8A-4147-A177-3AD203B41FA5}">
                      <a16:colId xmlns:a16="http://schemas.microsoft.com/office/drawing/2014/main" val="20001"/>
                    </a:ext>
                  </a:extLst>
                </a:gridCol>
                <a:gridCol w="1096675">
                  <a:extLst>
                    <a:ext uri="{9D8B030D-6E8A-4147-A177-3AD203B41FA5}">
                      <a16:colId xmlns:a16="http://schemas.microsoft.com/office/drawing/2014/main" val="20002"/>
                    </a:ext>
                  </a:extLst>
                </a:gridCol>
                <a:gridCol w="1161175">
                  <a:extLst>
                    <a:ext uri="{9D8B030D-6E8A-4147-A177-3AD203B41FA5}">
                      <a16:colId xmlns:a16="http://schemas.microsoft.com/office/drawing/2014/main" val="20003"/>
                    </a:ext>
                  </a:extLst>
                </a:gridCol>
                <a:gridCol w="1551100">
                  <a:extLst>
                    <a:ext uri="{9D8B030D-6E8A-4147-A177-3AD203B41FA5}">
                      <a16:colId xmlns:a16="http://schemas.microsoft.com/office/drawing/2014/main" val="20004"/>
                    </a:ext>
                  </a:extLst>
                </a:gridCol>
              </a:tblGrid>
              <a:tr h="310200">
                <a:tc>
                  <a:txBody>
                    <a:bodyPr/>
                    <a:lstStyle/>
                    <a:p>
                      <a:pPr marL="0" marR="0" lvl="0" indent="0" algn="l" rtl="0">
                        <a:lnSpc>
                          <a:spcPct val="107000"/>
                        </a:lnSpc>
                        <a:spcBef>
                          <a:spcPts val="0"/>
                        </a:spcBef>
                        <a:spcAft>
                          <a:spcPts val="0"/>
                        </a:spcAft>
                        <a:buNone/>
                      </a:pPr>
                      <a:r>
                        <a:rPr lang="en-US" sz="1100" u="none" strike="noStrike" cap="none"/>
                        <a:t>Name</a:t>
                      </a:r>
                      <a:endParaRPr sz="1100" u="none" strike="noStrike" cap="none">
                        <a:latin typeface="Calibri"/>
                        <a:ea typeface="Calibri"/>
                        <a:cs typeface="Calibri"/>
                        <a:sym typeface="Calibri"/>
                      </a:endParaRPr>
                    </a:p>
                  </a:txBody>
                  <a:tcPr marL="68600" marR="68600" marT="0" marB="0"/>
                </a:tc>
                <a:tc>
                  <a:txBody>
                    <a:bodyPr/>
                    <a:lstStyle/>
                    <a:p>
                      <a:pPr marL="0" marR="0" lvl="0" indent="0" algn="l" rtl="0">
                        <a:lnSpc>
                          <a:spcPct val="107000"/>
                        </a:lnSpc>
                        <a:spcBef>
                          <a:spcPts val="0"/>
                        </a:spcBef>
                        <a:spcAft>
                          <a:spcPts val="0"/>
                        </a:spcAft>
                        <a:buNone/>
                      </a:pPr>
                      <a:r>
                        <a:rPr lang="en-US" sz="1100" u="none" strike="noStrike" cap="none"/>
                        <a:t>Income</a:t>
                      </a:r>
                      <a:endParaRPr sz="1100" u="none" strike="noStrike" cap="none">
                        <a:latin typeface="Calibri"/>
                        <a:ea typeface="Calibri"/>
                        <a:cs typeface="Calibri"/>
                        <a:sym typeface="Calibri"/>
                      </a:endParaRPr>
                    </a:p>
                  </a:txBody>
                  <a:tcPr marL="68600" marR="68600" marT="0" marB="0"/>
                </a:tc>
                <a:tc>
                  <a:txBody>
                    <a:bodyPr/>
                    <a:lstStyle/>
                    <a:p>
                      <a:pPr marL="0" marR="0" lvl="0" indent="0" algn="l" rtl="0">
                        <a:lnSpc>
                          <a:spcPct val="107000"/>
                        </a:lnSpc>
                        <a:spcBef>
                          <a:spcPts val="0"/>
                        </a:spcBef>
                        <a:spcAft>
                          <a:spcPts val="0"/>
                        </a:spcAft>
                        <a:buNone/>
                      </a:pPr>
                      <a:r>
                        <a:rPr lang="en-US" sz="1100" u="none" strike="noStrike" cap="none"/>
                        <a:t>Profession</a:t>
                      </a:r>
                      <a:endParaRPr sz="1100" u="none" strike="noStrike" cap="none">
                        <a:latin typeface="Calibri"/>
                        <a:ea typeface="Calibri"/>
                        <a:cs typeface="Calibri"/>
                        <a:sym typeface="Calibri"/>
                      </a:endParaRPr>
                    </a:p>
                  </a:txBody>
                  <a:tcPr marL="68600" marR="68600" marT="0" marB="0"/>
                </a:tc>
                <a:tc>
                  <a:txBody>
                    <a:bodyPr/>
                    <a:lstStyle/>
                    <a:p>
                      <a:pPr marL="0" marR="0" lvl="0" indent="0" algn="l" rtl="0">
                        <a:lnSpc>
                          <a:spcPct val="107000"/>
                        </a:lnSpc>
                        <a:spcBef>
                          <a:spcPts val="0"/>
                        </a:spcBef>
                        <a:spcAft>
                          <a:spcPts val="0"/>
                        </a:spcAft>
                        <a:buNone/>
                      </a:pPr>
                      <a:r>
                        <a:rPr lang="en-US" sz="1100" u="none" strike="noStrike" cap="none"/>
                        <a:t>Mother tongue</a:t>
                      </a:r>
                      <a:endParaRPr sz="1100" u="none" strike="noStrike" cap="none">
                        <a:latin typeface="Calibri"/>
                        <a:ea typeface="Calibri"/>
                        <a:cs typeface="Calibri"/>
                        <a:sym typeface="Calibri"/>
                      </a:endParaRPr>
                    </a:p>
                  </a:txBody>
                  <a:tcPr marL="68600" marR="68600" marT="0" marB="0"/>
                </a:tc>
                <a:tc>
                  <a:txBody>
                    <a:bodyPr/>
                    <a:lstStyle/>
                    <a:p>
                      <a:pPr marL="0" marR="0" lvl="0" indent="0" algn="l" rtl="0">
                        <a:lnSpc>
                          <a:spcPct val="107000"/>
                        </a:lnSpc>
                        <a:spcBef>
                          <a:spcPts val="0"/>
                        </a:spcBef>
                        <a:spcAft>
                          <a:spcPts val="0"/>
                        </a:spcAft>
                        <a:buNone/>
                      </a:pPr>
                      <a:r>
                        <a:rPr lang="en-US" sz="1100" u="none" strike="noStrike" cap="none"/>
                        <a:t>Native Place</a:t>
                      </a:r>
                      <a:endParaRPr sz="1100" u="none" strike="noStrike" cap="none">
                        <a:latin typeface="Calibri"/>
                        <a:ea typeface="Calibri"/>
                        <a:cs typeface="Calibri"/>
                        <a:sym typeface="Calibri"/>
                      </a:endParaRPr>
                    </a:p>
                  </a:txBody>
                  <a:tcPr marL="68600" marR="68600" marT="0" marB="0"/>
                </a:tc>
                <a:extLst>
                  <a:ext uri="{0D108BD9-81ED-4DB2-BD59-A6C34878D82A}">
                    <a16:rowId xmlns:a16="http://schemas.microsoft.com/office/drawing/2014/main" val="10000"/>
                  </a:ext>
                </a:extLst>
              </a:tr>
              <a:tr h="310200">
                <a:tc>
                  <a:txBody>
                    <a:bodyPr/>
                    <a:lstStyle/>
                    <a:p>
                      <a:pPr marL="0" marR="0" lvl="0" indent="0" algn="l" rtl="0">
                        <a:lnSpc>
                          <a:spcPct val="107000"/>
                        </a:lnSpc>
                        <a:spcBef>
                          <a:spcPts val="0"/>
                        </a:spcBef>
                        <a:spcAft>
                          <a:spcPts val="0"/>
                        </a:spcAft>
                        <a:buNone/>
                      </a:pPr>
                      <a:r>
                        <a:rPr lang="en-US" sz="1100" u="none" strike="noStrike" cap="none"/>
                        <a:t>Ram</a:t>
                      </a:r>
                      <a:endParaRPr sz="1100" u="none" strike="noStrike" cap="none">
                        <a:latin typeface="Calibri"/>
                        <a:ea typeface="Calibri"/>
                        <a:cs typeface="Calibri"/>
                        <a:sym typeface="Calibri"/>
                      </a:endParaRPr>
                    </a:p>
                  </a:txBody>
                  <a:tcPr marL="68600" marR="68600" marT="0" marB="0"/>
                </a:tc>
                <a:tc>
                  <a:txBody>
                    <a:bodyPr/>
                    <a:lstStyle/>
                    <a:p>
                      <a:pPr marL="0" marR="0" lvl="0" indent="0" algn="l" rtl="0">
                        <a:lnSpc>
                          <a:spcPct val="107000"/>
                        </a:lnSpc>
                        <a:spcBef>
                          <a:spcPts val="0"/>
                        </a:spcBef>
                        <a:spcAft>
                          <a:spcPts val="0"/>
                        </a:spcAft>
                        <a:buNone/>
                      </a:pPr>
                      <a:r>
                        <a:rPr lang="en-US" sz="1100" u="none" strike="noStrike" cap="none"/>
                        <a:t>70000</a:t>
                      </a:r>
                      <a:endParaRPr sz="1100" u="none" strike="noStrike" cap="none">
                        <a:latin typeface="Calibri"/>
                        <a:ea typeface="Calibri"/>
                        <a:cs typeface="Calibri"/>
                        <a:sym typeface="Calibri"/>
                      </a:endParaRPr>
                    </a:p>
                  </a:txBody>
                  <a:tcPr marL="68600" marR="68600" marT="0" marB="0"/>
                </a:tc>
                <a:tc>
                  <a:txBody>
                    <a:bodyPr/>
                    <a:lstStyle/>
                    <a:p>
                      <a:pPr marL="0" marR="0" lvl="0" indent="0" algn="l" rtl="0">
                        <a:lnSpc>
                          <a:spcPct val="107000"/>
                        </a:lnSpc>
                        <a:spcBef>
                          <a:spcPts val="0"/>
                        </a:spcBef>
                        <a:spcAft>
                          <a:spcPts val="0"/>
                        </a:spcAft>
                        <a:buNone/>
                      </a:pPr>
                      <a:r>
                        <a:rPr lang="en-US" sz="1100" u="none" strike="noStrike" cap="none"/>
                        <a:t>Doctor</a:t>
                      </a:r>
                      <a:endParaRPr sz="1100" u="none" strike="noStrike" cap="none">
                        <a:latin typeface="Calibri"/>
                        <a:ea typeface="Calibri"/>
                        <a:cs typeface="Calibri"/>
                        <a:sym typeface="Calibri"/>
                      </a:endParaRPr>
                    </a:p>
                  </a:txBody>
                  <a:tcPr marL="68600" marR="68600" marT="0" marB="0"/>
                </a:tc>
                <a:tc>
                  <a:txBody>
                    <a:bodyPr/>
                    <a:lstStyle/>
                    <a:p>
                      <a:pPr marL="0" marR="0" lvl="0" indent="0" algn="l" rtl="0">
                        <a:lnSpc>
                          <a:spcPct val="107000"/>
                        </a:lnSpc>
                        <a:spcBef>
                          <a:spcPts val="0"/>
                        </a:spcBef>
                        <a:spcAft>
                          <a:spcPts val="0"/>
                        </a:spcAft>
                        <a:buNone/>
                      </a:pPr>
                      <a:r>
                        <a:rPr lang="en-US" sz="1100" u="none" strike="noStrike" cap="none"/>
                        <a:t>Bengali</a:t>
                      </a:r>
                      <a:endParaRPr sz="1100" u="none" strike="noStrike" cap="none">
                        <a:latin typeface="Calibri"/>
                        <a:ea typeface="Calibri"/>
                        <a:cs typeface="Calibri"/>
                        <a:sym typeface="Calibri"/>
                      </a:endParaRPr>
                    </a:p>
                  </a:txBody>
                  <a:tcPr marL="68600" marR="68600" marT="0" marB="0"/>
                </a:tc>
                <a:tc>
                  <a:txBody>
                    <a:bodyPr/>
                    <a:lstStyle/>
                    <a:p>
                      <a:pPr marL="0" marR="0" lvl="0" indent="0" algn="l" rtl="0">
                        <a:lnSpc>
                          <a:spcPct val="107000"/>
                        </a:lnSpc>
                        <a:spcBef>
                          <a:spcPts val="0"/>
                        </a:spcBef>
                        <a:spcAft>
                          <a:spcPts val="0"/>
                        </a:spcAft>
                        <a:buNone/>
                      </a:pPr>
                      <a:r>
                        <a:rPr lang="en-US" sz="1100" u="none" strike="noStrike" cap="none"/>
                        <a:t>Village</a:t>
                      </a:r>
                      <a:endParaRPr sz="1100" u="none" strike="noStrike" cap="none">
                        <a:latin typeface="Calibri"/>
                        <a:ea typeface="Calibri"/>
                        <a:cs typeface="Calibri"/>
                        <a:sym typeface="Calibri"/>
                      </a:endParaRPr>
                    </a:p>
                  </a:txBody>
                  <a:tcPr marL="68600" marR="68600" marT="0" marB="0"/>
                </a:tc>
                <a:extLst>
                  <a:ext uri="{0D108BD9-81ED-4DB2-BD59-A6C34878D82A}">
                    <a16:rowId xmlns:a16="http://schemas.microsoft.com/office/drawing/2014/main" val="10001"/>
                  </a:ext>
                </a:extLst>
              </a:tr>
              <a:tr h="310200">
                <a:tc>
                  <a:txBody>
                    <a:bodyPr/>
                    <a:lstStyle/>
                    <a:p>
                      <a:pPr marL="0" marR="0" lvl="0" indent="0" algn="l" rtl="0">
                        <a:lnSpc>
                          <a:spcPct val="107000"/>
                        </a:lnSpc>
                        <a:spcBef>
                          <a:spcPts val="0"/>
                        </a:spcBef>
                        <a:spcAft>
                          <a:spcPts val="0"/>
                        </a:spcAft>
                        <a:buNone/>
                      </a:pPr>
                      <a:r>
                        <a:rPr lang="en-US" sz="1100" u="none" strike="noStrike" cap="none"/>
                        <a:t>Balram</a:t>
                      </a:r>
                      <a:endParaRPr sz="1100" u="none" strike="noStrike" cap="none">
                        <a:latin typeface="Calibri"/>
                        <a:ea typeface="Calibri"/>
                        <a:cs typeface="Calibri"/>
                        <a:sym typeface="Calibri"/>
                      </a:endParaRPr>
                    </a:p>
                  </a:txBody>
                  <a:tcPr marL="68600" marR="68600" marT="0" marB="0"/>
                </a:tc>
                <a:tc>
                  <a:txBody>
                    <a:bodyPr/>
                    <a:lstStyle/>
                    <a:p>
                      <a:pPr marL="0" marR="0" lvl="0" indent="0" algn="l" rtl="0">
                        <a:lnSpc>
                          <a:spcPct val="107000"/>
                        </a:lnSpc>
                        <a:spcBef>
                          <a:spcPts val="0"/>
                        </a:spcBef>
                        <a:spcAft>
                          <a:spcPts val="0"/>
                        </a:spcAft>
                        <a:buNone/>
                      </a:pPr>
                      <a:r>
                        <a:rPr lang="en-US" sz="1100" u="none" strike="noStrike" cap="none"/>
                        <a:t>50000</a:t>
                      </a:r>
                      <a:endParaRPr sz="1100" u="none" strike="noStrike" cap="none">
                        <a:latin typeface="Calibri"/>
                        <a:ea typeface="Calibri"/>
                        <a:cs typeface="Calibri"/>
                        <a:sym typeface="Calibri"/>
                      </a:endParaRPr>
                    </a:p>
                  </a:txBody>
                  <a:tcPr marL="68600" marR="68600" marT="0" marB="0"/>
                </a:tc>
                <a:tc>
                  <a:txBody>
                    <a:bodyPr/>
                    <a:lstStyle/>
                    <a:p>
                      <a:pPr marL="0" marR="0" lvl="0" indent="0" algn="l" rtl="0">
                        <a:lnSpc>
                          <a:spcPct val="107000"/>
                        </a:lnSpc>
                        <a:spcBef>
                          <a:spcPts val="0"/>
                        </a:spcBef>
                        <a:spcAft>
                          <a:spcPts val="0"/>
                        </a:spcAft>
                        <a:buNone/>
                      </a:pPr>
                      <a:r>
                        <a:rPr lang="en-US" sz="1100" u="none" strike="noStrike" cap="none"/>
                        <a:t>Data Scientist</a:t>
                      </a:r>
                      <a:endParaRPr sz="1100" u="none" strike="noStrike" cap="none">
                        <a:latin typeface="Calibri"/>
                        <a:ea typeface="Calibri"/>
                        <a:cs typeface="Calibri"/>
                        <a:sym typeface="Calibri"/>
                      </a:endParaRPr>
                    </a:p>
                  </a:txBody>
                  <a:tcPr marL="68600" marR="68600" marT="0" marB="0"/>
                </a:tc>
                <a:tc>
                  <a:txBody>
                    <a:bodyPr/>
                    <a:lstStyle/>
                    <a:p>
                      <a:pPr marL="0" marR="0" lvl="0" indent="0" algn="l" rtl="0">
                        <a:lnSpc>
                          <a:spcPct val="107000"/>
                        </a:lnSpc>
                        <a:spcBef>
                          <a:spcPts val="0"/>
                        </a:spcBef>
                        <a:spcAft>
                          <a:spcPts val="0"/>
                        </a:spcAft>
                        <a:buNone/>
                      </a:pPr>
                      <a:r>
                        <a:rPr lang="en-US" sz="1100" u="none" strike="noStrike" cap="none"/>
                        <a:t>Hindi</a:t>
                      </a:r>
                      <a:endParaRPr sz="1100" u="none" strike="noStrike" cap="none">
                        <a:latin typeface="Calibri"/>
                        <a:ea typeface="Calibri"/>
                        <a:cs typeface="Calibri"/>
                        <a:sym typeface="Calibri"/>
                      </a:endParaRPr>
                    </a:p>
                  </a:txBody>
                  <a:tcPr marL="68600" marR="68600" marT="0" marB="0"/>
                </a:tc>
                <a:tc>
                  <a:txBody>
                    <a:bodyPr/>
                    <a:lstStyle/>
                    <a:p>
                      <a:pPr marL="0" marR="0" lvl="0" indent="0" algn="l" rtl="0">
                        <a:lnSpc>
                          <a:spcPct val="107000"/>
                        </a:lnSpc>
                        <a:spcBef>
                          <a:spcPts val="0"/>
                        </a:spcBef>
                        <a:spcAft>
                          <a:spcPts val="0"/>
                        </a:spcAft>
                        <a:buNone/>
                      </a:pPr>
                      <a:r>
                        <a:rPr lang="en-US" sz="1100" u="none" strike="noStrike" cap="none"/>
                        <a:t>Small Town</a:t>
                      </a:r>
                      <a:endParaRPr sz="1100" u="none" strike="noStrike" cap="none">
                        <a:latin typeface="Calibri"/>
                        <a:ea typeface="Calibri"/>
                        <a:cs typeface="Calibri"/>
                        <a:sym typeface="Calibri"/>
                      </a:endParaRPr>
                    </a:p>
                  </a:txBody>
                  <a:tcPr marL="68600" marR="68600" marT="0" marB="0"/>
                </a:tc>
                <a:extLst>
                  <a:ext uri="{0D108BD9-81ED-4DB2-BD59-A6C34878D82A}">
                    <a16:rowId xmlns:a16="http://schemas.microsoft.com/office/drawing/2014/main" val="10002"/>
                  </a:ext>
                </a:extLst>
              </a:tr>
              <a:tr h="310200">
                <a:tc>
                  <a:txBody>
                    <a:bodyPr/>
                    <a:lstStyle/>
                    <a:p>
                      <a:pPr marL="0" marR="0" lvl="0" indent="0" algn="l" rtl="0">
                        <a:lnSpc>
                          <a:spcPct val="107000"/>
                        </a:lnSpc>
                        <a:spcBef>
                          <a:spcPts val="0"/>
                        </a:spcBef>
                        <a:spcAft>
                          <a:spcPts val="0"/>
                        </a:spcAft>
                        <a:buNone/>
                      </a:pPr>
                      <a:r>
                        <a:rPr lang="en-US" sz="1100" u="none" strike="noStrike" cap="none"/>
                        <a:t>Bharat</a:t>
                      </a:r>
                      <a:endParaRPr sz="1100" u="none" strike="noStrike" cap="none">
                        <a:latin typeface="Calibri"/>
                        <a:ea typeface="Calibri"/>
                        <a:cs typeface="Calibri"/>
                        <a:sym typeface="Calibri"/>
                      </a:endParaRPr>
                    </a:p>
                  </a:txBody>
                  <a:tcPr marL="68600" marR="68600" marT="0" marB="0"/>
                </a:tc>
                <a:tc>
                  <a:txBody>
                    <a:bodyPr/>
                    <a:lstStyle/>
                    <a:p>
                      <a:pPr marL="0" marR="0" lvl="0" indent="0" algn="l" rtl="0">
                        <a:lnSpc>
                          <a:spcPct val="107000"/>
                        </a:lnSpc>
                        <a:spcBef>
                          <a:spcPts val="0"/>
                        </a:spcBef>
                        <a:spcAft>
                          <a:spcPts val="0"/>
                        </a:spcAft>
                        <a:buNone/>
                      </a:pPr>
                      <a:r>
                        <a:rPr lang="en-US" sz="1100" u="none" strike="noStrike" cap="none"/>
                        <a:t>60000</a:t>
                      </a:r>
                      <a:endParaRPr sz="1100" u="none" strike="noStrike" cap="none">
                        <a:latin typeface="Calibri"/>
                        <a:ea typeface="Calibri"/>
                        <a:cs typeface="Calibri"/>
                        <a:sym typeface="Calibri"/>
                      </a:endParaRPr>
                    </a:p>
                  </a:txBody>
                  <a:tcPr marL="68600" marR="68600" marT="0" marB="0"/>
                </a:tc>
                <a:tc>
                  <a:txBody>
                    <a:bodyPr/>
                    <a:lstStyle/>
                    <a:p>
                      <a:pPr marL="0" marR="0" lvl="0" indent="0" algn="l" rtl="0">
                        <a:lnSpc>
                          <a:spcPct val="107000"/>
                        </a:lnSpc>
                        <a:spcBef>
                          <a:spcPts val="0"/>
                        </a:spcBef>
                        <a:spcAft>
                          <a:spcPts val="0"/>
                        </a:spcAft>
                        <a:buNone/>
                      </a:pPr>
                      <a:r>
                        <a:rPr lang="en-US" sz="1100" u="none" strike="noStrike" cap="none"/>
                        <a:t>Carpenter</a:t>
                      </a:r>
                      <a:endParaRPr sz="1100" u="none" strike="noStrike" cap="none">
                        <a:latin typeface="Calibri"/>
                        <a:ea typeface="Calibri"/>
                        <a:cs typeface="Calibri"/>
                        <a:sym typeface="Calibri"/>
                      </a:endParaRPr>
                    </a:p>
                  </a:txBody>
                  <a:tcPr marL="68600" marR="68600" marT="0" marB="0"/>
                </a:tc>
                <a:tc>
                  <a:txBody>
                    <a:bodyPr/>
                    <a:lstStyle/>
                    <a:p>
                      <a:pPr marL="0" marR="0" lvl="0" indent="0" algn="l" rtl="0">
                        <a:lnSpc>
                          <a:spcPct val="107000"/>
                        </a:lnSpc>
                        <a:spcBef>
                          <a:spcPts val="0"/>
                        </a:spcBef>
                        <a:spcAft>
                          <a:spcPts val="0"/>
                        </a:spcAft>
                        <a:buNone/>
                      </a:pPr>
                      <a:r>
                        <a:rPr lang="en-US" sz="1100" u="none" strike="noStrike" cap="none"/>
                        <a:t>Hindi</a:t>
                      </a:r>
                      <a:endParaRPr sz="1100" u="none" strike="noStrike" cap="none">
                        <a:latin typeface="Calibri"/>
                        <a:ea typeface="Calibri"/>
                        <a:cs typeface="Calibri"/>
                        <a:sym typeface="Calibri"/>
                      </a:endParaRPr>
                    </a:p>
                  </a:txBody>
                  <a:tcPr marL="68600" marR="68600" marT="0" marB="0"/>
                </a:tc>
                <a:tc>
                  <a:txBody>
                    <a:bodyPr/>
                    <a:lstStyle/>
                    <a:p>
                      <a:pPr marL="0" marR="0" lvl="0" indent="0" algn="l" rtl="0">
                        <a:lnSpc>
                          <a:spcPct val="107000"/>
                        </a:lnSpc>
                        <a:spcBef>
                          <a:spcPts val="0"/>
                        </a:spcBef>
                        <a:spcAft>
                          <a:spcPts val="0"/>
                        </a:spcAft>
                        <a:buNone/>
                      </a:pPr>
                      <a:r>
                        <a:rPr lang="en-US" sz="1100" u="none" strike="noStrike" cap="none"/>
                        <a:t>Suburban</a:t>
                      </a:r>
                      <a:endParaRPr sz="1100" u="none" strike="noStrike" cap="none">
                        <a:latin typeface="Calibri"/>
                        <a:ea typeface="Calibri"/>
                        <a:cs typeface="Calibri"/>
                        <a:sym typeface="Calibri"/>
                      </a:endParaRPr>
                    </a:p>
                  </a:txBody>
                  <a:tcPr marL="68600" marR="68600" marT="0" marB="0"/>
                </a:tc>
                <a:extLst>
                  <a:ext uri="{0D108BD9-81ED-4DB2-BD59-A6C34878D82A}">
                    <a16:rowId xmlns:a16="http://schemas.microsoft.com/office/drawing/2014/main" val="10003"/>
                  </a:ext>
                </a:extLst>
              </a:tr>
              <a:tr h="310200">
                <a:tc>
                  <a:txBody>
                    <a:bodyPr/>
                    <a:lstStyle/>
                    <a:p>
                      <a:pPr marL="0" marR="0" lvl="0" indent="0" algn="l" rtl="0">
                        <a:lnSpc>
                          <a:spcPct val="107000"/>
                        </a:lnSpc>
                        <a:spcBef>
                          <a:spcPts val="0"/>
                        </a:spcBef>
                        <a:spcAft>
                          <a:spcPts val="0"/>
                        </a:spcAft>
                        <a:buNone/>
                      </a:pPr>
                      <a:r>
                        <a:rPr lang="en-US" sz="1100" u="none" strike="noStrike" cap="none"/>
                        <a:t>Kishan</a:t>
                      </a:r>
                      <a:endParaRPr sz="1100" u="none" strike="noStrike" cap="none">
                        <a:latin typeface="Calibri"/>
                        <a:ea typeface="Calibri"/>
                        <a:cs typeface="Calibri"/>
                        <a:sym typeface="Calibri"/>
                      </a:endParaRPr>
                    </a:p>
                  </a:txBody>
                  <a:tcPr marL="68600" marR="68600" marT="0" marB="0"/>
                </a:tc>
                <a:tc>
                  <a:txBody>
                    <a:bodyPr/>
                    <a:lstStyle/>
                    <a:p>
                      <a:pPr marL="0" marR="0" lvl="0" indent="0" algn="l" rtl="0">
                        <a:lnSpc>
                          <a:spcPct val="107000"/>
                        </a:lnSpc>
                        <a:spcBef>
                          <a:spcPts val="0"/>
                        </a:spcBef>
                        <a:spcAft>
                          <a:spcPts val="0"/>
                        </a:spcAft>
                        <a:buNone/>
                      </a:pPr>
                      <a:r>
                        <a:rPr lang="en-US" sz="1100" u="none" strike="noStrike" cap="none"/>
                        <a:t>80000</a:t>
                      </a:r>
                      <a:endParaRPr sz="1100" u="none" strike="noStrike" cap="none">
                        <a:latin typeface="Calibri"/>
                        <a:ea typeface="Calibri"/>
                        <a:cs typeface="Calibri"/>
                        <a:sym typeface="Calibri"/>
                      </a:endParaRPr>
                    </a:p>
                  </a:txBody>
                  <a:tcPr marL="68600" marR="68600" marT="0" marB="0"/>
                </a:tc>
                <a:tc>
                  <a:txBody>
                    <a:bodyPr/>
                    <a:lstStyle/>
                    <a:p>
                      <a:pPr marL="0" marR="0" lvl="0" indent="0" algn="l" rtl="0">
                        <a:lnSpc>
                          <a:spcPct val="107000"/>
                        </a:lnSpc>
                        <a:spcBef>
                          <a:spcPts val="0"/>
                        </a:spcBef>
                        <a:spcAft>
                          <a:spcPts val="0"/>
                        </a:spcAft>
                        <a:buNone/>
                      </a:pPr>
                      <a:r>
                        <a:rPr lang="en-US" sz="1100" u="none" strike="noStrike" cap="none"/>
                        <a:t>Doctor</a:t>
                      </a:r>
                      <a:endParaRPr sz="1100" u="none" strike="noStrike" cap="none">
                        <a:latin typeface="Calibri"/>
                        <a:ea typeface="Calibri"/>
                        <a:cs typeface="Calibri"/>
                        <a:sym typeface="Calibri"/>
                      </a:endParaRPr>
                    </a:p>
                  </a:txBody>
                  <a:tcPr marL="68600" marR="68600" marT="0" marB="0"/>
                </a:tc>
                <a:tc>
                  <a:txBody>
                    <a:bodyPr/>
                    <a:lstStyle/>
                    <a:p>
                      <a:pPr marL="0" marR="0" lvl="0" indent="0" algn="l" rtl="0">
                        <a:lnSpc>
                          <a:spcPct val="107000"/>
                        </a:lnSpc>
                        <a:spcBef>
                          <a:spcPts val="0"/>
                        </a:spcBef>
                        <a:spcAft>
                          <a:spcPts val="0"/>
                        </a:spcAft>
                        <a:buNone/>
                      </a:pPr>
                      <a:r>
                        <a:rPr lang="en-US" sz="1100" u="none" strike="noStrike" cap="none"/>
                        <a:t>Bhojpuri</a:t>
                      </a:r>
                      <a:endParaRPr sz="1100" u="none" strike="noStrike" cap="none">
                        <a:latin typeface="Calibri"/>
                        <a:ea typeface="Calibri"/>
                        <a:cs typeface="Calibri"/>
                        <a:sym typeface="Calibri"/>
                      </a:endParaRPr>
                    </a:p>
                  </a:txBody>
                  <a:tcPr marL="68600" marR="68600" marT="0" marB="0"/>
                </a:tc>
                <a:tc>
                  <a:txBody>
                    <a:bodyPr/>
                    <a:lstStyle/>
                    <a:p>
                      <a:pPr marL="0" marR="0" lvl="0" indent="0" algn="l" rtl="0">
                        <a:lnSpc>
                          <a:spcPct val="107000"/>
                        </a:lnSpc>
                        <a:spcBef>
                          <a:spcPts val="0"/>
                        </a:spcBef>
                        <a:spcAft>
                          <a:spcPts val="0"/>
                        </a:spcAft>
                        <a:buNone/>
                      </a:pPr>
                      <a:r>
                        <a:rPr lang="en-US" sz="1100" u="none" strike="noStrike" cap="none"/>
                        <a:t>Metropolitan</a:t>
                      </a:r>
                      <a:endParaRPr sz="1100" u="none" strike="noStrike" cap="none">
                        <a:latin typeface="Calibri"/>
                        <a:ea typeface="Calibri"/>
                        <a:cs typeface="Calibri"/>
                        <a:sym typeface="Calibri"/>
                      </a:endParaRPr>
                    </a:p>
                  </a:txBody>
                  <a:tcPr marL="68600" marR="68600" marT="0" marB="0"/>
                </a:tc>
                <a:extLst>
                  <a:ext uri="{0D108BD9-81ED-4DB2-BD59-A6C34878D82A}">
                    <a16:rowId xmlns:a16="http://schemas.microsoft.com/office/drawing/2014/main" val="10004"/>
                  </a:ext>
                </a:extLst>
              </a:tr>
            </a:tbl>
          </a:graphicData>
        </a:graphic>
      </p:graphicFrame>
      <p:sp>
        <p:nvSpPr>
          <p:cNvPr id="2054" name="Google Shape;2054;p239"/>
          <p:cNvSpPr txBox="1">
            <a:spLocks noGrp="1"/>
          </p:cNvSpPr>
          <p:nvPr>
            <p:ph type="sldNum" idx="12"/>
          </p:nvPr>
        </p:nvSpPr>
        <p:spPr>
          <a:xfrm>
            <a:off x="7010400" y="6492875"/>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88888"/>
              </a:buClr>
              <a:buSzPts val="1200"/>
              <a:buFont typeface="Arial"/>
              <a:buNone/>
            </a:pPr>
            <a:fld id="{00000000-1234-1234-1234-123412341234}" type="slidenum">
              <a:rPr lang="en-US" sz="1200" b="0" i="0" u="none" strike="noStrike" cap="none">
                <a:solidFill>
                  <a:srgbClr val="888888"/>
                </a:solidFill>
                <a:latin typeface="Arial"/>
                <a:ea typeface="Arial"/>
                <a:cs typeface="Arial"/>
                <a:sym typeface="Arial"/>
              </a:rPr>
              <a:t>20</a:t>
            </a:fld>
            <a:endParaRPr sz="1050" b="0" i="0" u="none" strike="noStrike" cap="none">
              <a:solidFill>
                <a:srgbClr val="888888"/>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059"/>
        <p:cNvGrpSpPr/>
        <p:nvPr/>
      </p:nvGrpSpPr>
      <p:grpSpPr>
        <a:xfrm>
          <a:off x="0" y="0"/>
          <a:ext cx="0" cy="0"/>
          <a:chOff x="0" y="0"/>
          <a:chExt cx="0" cy="0"/>
        </a:xfrm>
      </p:grpSpPr>
      <p:sp>
        <p:nvSpPr>
          <p:cNvPr id="2060" name="Google Shape;2060;p240"/>
          <p:cNvSpPr txBox="1">
            <a:spLocks noGrp="1"/>
          </p:cNvSpPr>
          <p:nvPr>
            <p:ph type="title"/>
          </p:nvPr>
        </p:nvSpPr>
        <p:spPr>
          <a:xfrm>
            <a:off x="312738" y="457200"/>
            <a:ext cx="8229600" cy="114300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SzPts val="1400"/>
              <a:buNone/>
            </a:pPr>
            <a:r>
              <a:rPr lang="en-US"/>
              <a:t>Solution</a:t>
            </a:r>
            <a:endParaRPr/>
          </a:p>
        </p:txBody>
      </p:sp>
      <p:graphicFrame>
        <p:nvGraphicFramePr>
          <p:cNvPr id="2061" name="Google Shape;2061;p240"/>
          <p:cNvGraphicFramePr/>
          <p:nvPr>
            <p:extLst>
              <p:ext uri="{D42A27DB-BD31-4B8C-83A1-F6EECF244321}">
                <p14:modId xmlns:p14="http://schemas.microsoft.com/office/powerpoint/2010/main" val="4256172494"/>
              </p:ext>
            </p:extLst>
          </p:nvPr>
        </p:nvGraphicFramePr>
        <p:xfrm>
          <a:off x="234950" y="2329337"/>
          <a:ext cx="5526075" cy="1354358"/>
        </p:xfrm>
        <a:graphic>
          <a:graphicData uri="http://schemas.openxmlformats.org/drawingml/2006/table">
            <a:tbl>
              <a:tblPr firstRow="1" firstCol="1" bandRow="1">
                <a:noFill/>
                <a:tableStyleId>{7CA7ED00-2DFE-4289-AD65-A964CAB4E1CE}</a:tableStyleId>
              </a:tblPr>
              <a:tblGrid>
                <a:gridCol w="1063575">
                  <a:extLst>
                    <a:ext uri="{9D8B030D-6E8A-4147-A177-3AD203B41FA5}">
                      <a16:colId xmlns:a16="http://schemas.microsoft.com/office/drawing/2014/main" val="20000"/>
                    </a:ext>
                  </a:extLst>
                </a:gridCol>
                <a:gridCol w="834875">
                  <a:extLst>
                    <a:ext uri="{9D8B030D-6E8A-4147-A177-3AD203B41FA5}">
                      <a16:colId xmlns:a16="http://schemas.microsoft.com/office/drawing/2014/main" val="20001"/>
                    </a:ext>
                  </a:extLst>
                </a:gridCol>
                <a:gridCol w="1044450">
                  <a:extLst>
                    <a:ext uri="{9D8B030D-6E8A-4147-A177-3AD203B41FA5}">
                      <a16:colId xmlns:a16="http://schemas.microsoft.com/office/drawing/2014/main" val="20002"/>
                    </a:ext>
                  </a:extLst>
                </a:gridCol>
                <a:gridCol w="1105900">
                  <a:extLst>
                    <a:ext uri="{9D8B030D-6E8A-4147-A177-3AD203B41FA5}">
                      <a16:colId xmlns:a16="http://schemas.microsoft.com/office/drawing/2014/main" val="20003"/>
                    </a:ext>
                  </a:extLst>
                </a:gridCol>
                <a:gridCol w="1477275">
                  <a:extLst>
                    <a:ext uri="{9D8B030D-6E8A-4147-A177-3AD203B41FA5}">
                      <a16:colId xmlns:a16="http://schemas.microsoft.com/office/drawing/2014/main" val="20004"/>
                    </a:ext>
                  </a:extLst>
                </a:gridCol>
              </a:tblGrid>
              <a:tr h="251150">
                <a:tc>
                  <a:txBody>
                    <a:bodyPr/>
                    <a:lstStyle/>
                    <a:p>
                      <a:pPr marL="0" marR="0" lvl="0" indent="0" algn="l" rtl="0">
                        <a:lnSpc>
                          <a:spcPct val="107000"/>
                        </a:lnSpc>
                        <a:spcBef>
                          <a:spcPts val="0"/>
                        </a:spcBef>
                        <a:spcAft>
                          <a:spcPts val="0"/>
                        </a:spcAft>
                        <a:buNone/>
                      </a:pPr>
                      <a:r>
                        <a:rPr lang="en-US" sz="1100" u="none" strike="noStrike" cap="none"/>
                        <a:t>Name</a:t>
                      </a:r>
                      <a:endParaRPr sz="1100" u="none" strike="noStrike" cap="none">
                        <a:latin typeface="Calibri"/>
                        <a:ea typeface="Calibri"/>
                        <a:cs typeface="Calibri"/>
                        <a:sym typeface="Calibri"/>
                      </a:endParaRPr>
                    </a:p>
                  </a:txBody>
                  <a:tcPr marL="68575" marR="68575" marT="0" marB="0"/>
                </a:tc>
                <a:tc>
                  <a:txBody>
                    <a:bodyPr/>
                    <a:lstStyle/>
                    <a:p>
                      <a:pPr marL="0" marR="0" lvl="0" indent="0" algn="l" rtl="0">
                        <a:lnSpc>
                          <a:spcPct val="107000"/>
                        </a:lnSpc>
                        <a:spcBef>
                          <a:spcPts val="0"/>
                        </a:spcBef>
                        <a:spcAft>
                          <a:spcPts val="0"/>
                        </a:spcAft>
                        <a:buNone/>
                      </a:pPr>
                      <a:r>
                        <a:rPr lang="en-US" sz="1100" u="none" strike="noStrike" cap="none"/>
                        <a:t>Income</a:t>
                      </a:r>
                      <a:endParaRPr sz="1100" u="none" strike="noStrike" cap="none">
                        <a:latin typeface="Calibri"/>
                        <a:ea typeface="Calibri"/>
                        <a:cs typeface="Calibri"/>
                        <a:sym typeface="Calibri"/>
                      </a:endParaRPr>
                    </a:p>
                  </a:txBody>
                  <a:tcPr marL="68575" marR="68575" marT="0" marB="0"/>
                </a:tc>
                <a:tc>
                  <a:txBody>
                    <a:bodyPr/>
                    <a:lstStyle/>
                    <a:p>
                      <a:pPr marL="0" marR="0" lvl="0" indent="0" algn="l" rtl="0">
                        <a:lnSpc>
                          <a:spcPct val="107000"/>
                        </a:lnSpc>
                        <a:spcBef>
                          <a:spcPts val="0"/>
                        </a:spcBef>
                        <a:spcAft>
                          <a:spcPts val="0"/>
                        </a:spcAft>
                        <a:buNone/>
                      </a:pPr>
                      <a:r>
                        <a:rPr lang="en-US" sz="1100" u="none" strike="noStrike" cap="none"/>
                        <a:t>Profession</a:t>
                      </a:r>
                      <a:endParaRPr sz="1100" u="none" strike="noStrike" cap="none">
                        <a:latin typeface="Calibri"/>
                        <a:ea typeface="Calibri"/>
                        <a:cs typeface="Calibri"/>
                        <a:sym typeface="Calibri"/>
                      </a:endParaRPr>
                    </a:p>
                  </a:txBody>
                  <a:tcPr marL="68575" marR="68575" marT="0" marB="0"/>
                </a:tc>
                <a:tc>
                  <a:txBody>
                    <a:bodyPr/>
                    <a:lstStyle/>
                    <a:p>
                      <a:pPr marL="0" marR="0" lvl="0" indent="0" algn="l" rtl="0">
                        <a:lnSpc>
                          <a:spcPct val="107000"/>
                        </a:lnSpc>
                        <a:spcBef>
                          <a:spcPts val="0"/>
                        </a:spcBef>
                        <a:spcAft>
                          <a:spcPts val="0"/>
                        </a:spcAft>
                        <a:buNone/>
                      </a:pPr>
                      <a:r>
                        <a:rPr lang="en-US" sz="1100" u="none" strike="noStrike" cap="none"/>
                        <a:t>Mother tongue</a:t>
                      </a:r>
                      <a:endParaRPr sz="1100" u="none" strike="noStrike" cap="none">
                        <a:latin typeface="Calibri"/>
                        <a:ea typeface="Calibri"/>
                        <a:cs typeface="Calibri"/>
                        <a:sym typeface="Calibri"/>
                      </a:endParaRPr>
                    </a:p>
                  </a:txBody>
                  <a:tcPr marL="68575" marR="68575" marT="0" marB="0"/>
                </a:tc>
                <a:tc>
                  <a:txBody>
                    <a:bodyPr/>
                    <a:lstStyle/>
                    <a:p>
                      <a:pPr marL="0" marR="0" lvl="0" indent="0" algn="l" rtl="0">
                        <a:lnSpc>
                          <a:spcPct val="107000"/>
                        </a:lnSpc>
                        <a:spcBef>
                          <a:spcPts val="0"/>
                        </a:spcBef>
                        <a:spcAft>
                          <a:spcPts val="0"/>
                        </a:spcAft>
                        <a:buNone/>
                      </a:pPr>
                      <a:r>
                        <a:rPr lang="en-US" sz="1100" u="none" strike="noStrike" cap="none"/>
                        <a:t>Native Place</a:t>
                      </a:r>
                      <a:endParaRPr sz="1100" u="none" strike="noStrike" cap="none">
                        <a:latin typeface="Calibri"/>
                        <a:ea typeface="Calibri"/>
                        <a:cs typeface="Calibri"/>
                        <a:sym typeface="Calibri"/>
                      </a:endParaRPr>
                    </a:p>
                  </a:txBody>
                  <a:tcPr marL="68575" marR="68575" marT="0" marB="0"/>
                </a:tc>
                <a:extLst>
                  <a:ext uri="{0D108BD9-81ED-4DB2-BD59-A6C34878D82A}">
                    <a16:rowId xmlns:a16="http://schemas.microsoft.com/office/drawing/2014/main" val="10000"/>
                  </a:ext>
                </a:extLst>
              </a:tr>
              <a:tr h="251150">
                <a:tc>
                  <a:txBody>
                    <a:bodyPr/>
                    <a:lstStyle/>
                    <a:p>
                      <a:pPr marL="0" marR="0" lvl="0" indent="0" algn="l" rtl="0">
                        <a:lnSpc>
                          <a:spcPct val="107000"/>
                        </a:lnSpc>
                        <a:spcBef>
                          <a:spcPts val="0"/>
                        </a:spcBef>
                        <a:spcAft>
                          <a:spcPts val="0"/>
                        </a:spcAft>
                        <a:buNone/>
                      </a:pPr>
                      <a:r>
                        <a:rPr lang="en-US" sz="1100" u="none" strike="noStrike" cap="none"/>
                        <a:t>Ram</a:t>
                      </a:r>
                      <a:endParaRPr sz="1100" u="none" strike="noStrike" cap="none">
                        <a:latin typeface="Calibri"/>
                        <a:ea typeface="Calibri"/>
                        <a:cs typeface="Calibri"/>
                        <a:sym typeface="Calibri"/>
                      </a:endParaRPr>
                    </a:p>
                  </a:txBody>
                  <a:tcPr marL="68575" marR="68575" marT="0" marB="0"/>
                </a:tc>
                <a:tc>
                  <a:txBody>
                    <a:bodyPr/>
                    <a:lstStyle/>
                    <a:p>
                      <a:pPr marL="0" marR="0" lvl="0" indent="0" algn="l" rtl="0">
                        <a:lnSpc>
                          <a:spcPct val="107000"/>
                        </a:lnSpc>
                        <a:spcBef>
                          <a:spcPts val="0"/>
                        </a:spcBef>
                        <a:spcAft>
                          <a:spcPts val="0"/>
                        </a:spcAft>
                        <a:buNone/>
                      </a:pPr>
                      <a:r>
                        <a:rPr lang="en-US" sz="1100" u="none" strike="noStrike" cap="none"/>
                        <a:t>0.67</a:t>
                      </a:r>
                      <a:endParaRPr sz="1100" u="none" strike="noStrike" cap="none">
                        <a:latin typeface="Calibri"/>
                        <a:ea typeface="Calibri"/>
                        <a:cs typeface="Calibri"/>
                        <a:sym typeface="Calibri"/>
                      </a:endParaRPr>
                    </a:p>
                  </a:txBody>
                  <a:tcPr marL="68575" marR="68575" marT="0" marB="0"/>
                </a:tc>
                <a:tc>
                  <a:txBody>
                    <a:bodyPr/>
                    <a:lstStyle/>
                    <a:p>
                      <a:pPr marL="0" marR="0" lvl="0" indent="0" algn="l" rtl="0">
                        <a:lnSpc>
                          <a:spcPct val="107000"/>
                        </a:lnSpc>
                        <a:spcBef>
                          <a:spcPts val="0"/>
                        </a:spcBef>
                        <a:spcAft>
                          <a:spcPts val="0"/>
                        </a:spcAft>
                        <a:buNone/>
                      </a:pPr>
                      <a:r>
                        <a:rPr lang="en-US" sz="1100" u="none" strike="noStrike" cap="none"/>
                        <a:t>Doctor</a:t>
                      </a:r>
                      <a:endParaRPr sz="1100" u="none" strike="noStrike" cap="none">
                        <a:latin typeface="Calibri"/>
                        <a:ea typeface="Calibri"/>
                        <a:cs typeface="Calibri"/>
                        <a:sym typeface="Calibri"/>
                      </a:endParaRPr>
                    </a:p>
                  </a:txBody>
                  <a:tcPr marL="68575" marR="68575" marT="0" marB="0"/>
                </a:tc>
                <a:tc>
                  <a:txBody>
                    <a:bodyPr/>
                    <a:lstStyle/>
                    <a:p>
                      <a:pPr marL="0" marR="0" lvl="0" indent="0" algn="l" rtl="0">
                        <a:lnSpc>
                          <a:spcPct val="107000"/>
                        </a:lnSpc>
                        <a:spcBef>
                          <a:spcPts val="0"/>
                        </a:spcBef>
                        <a:spcAft>
                          <a:spcPts val="0"/>
                        </a:spcAft>
                        <a:buNone/>
                      </a:pPr>
                      <a:r>
                        <a:rPr lang="en-US" sz="1100" u="none" strike="noStrike" cap="none"/>
                        <a:t>Bengali</a:t>
                      </a:r>
                      <a:endParaRPr sz="1100" u="none" strike="noStrike" cap="none">
                        <a:latin typeface="Calibri"/>
                        <a:ea typeface="Calibri"/>
                        <a:cs typeface="Calibri"/>
                        <a:sym typeface="Calibri"/>
                      </a:endParaRPr>
                    </a:p>
                  </a:txBody>
                  <a:tcPr marL="68575" marR="68575" marT="0" marB="0"/>
                </a:tc>
                <a:tc>
                  <a:txBody>
                    <a:bodyPr/>
                    <a:lstStyle/>
                    <a:p>
                      <a:pPr marL="0" marR="0" lvl="0" indent="0" algn="l" rtl="0">
                        <a:lnSpc>
                          <a:spcPct val="107000"/>
                        </a:lnSpc>
                        <a:spcBef>
                          <a:spcPts val="0"/>
                        </a:spcBef>
                        <a:spcAft>
                          <a:spcPts val="0"/>
                        </a:spcAft>
                        <a:buNone/>
                      </a:pPr>
                      <a:r>
                        <a:rPr lang="en-US" sz="1100" u="none" strike="noStrike" cap="none"/>
                        <a:t>1</a:t>
                      </a:r>
                      <a:endParaRPr sz="1100" u="none" strike="noStrike" cap="none">
                        <a:latin typeface="Calibri"/>
                        <a:ea typeface="Calibri"/>
                        <a:cs typeface="Calibri"/>
                        <a:sym typeface="Calibri"/>
                      </a:endParaRPr>
                    </a:p>
                  </a:txBody>
                  <a:tcPr marL="68575" marR="68575" marT="0" marB="0"/>
                </a:tc>
                <a:extLst>
                  <a:ext uri="{0D108BD9-81ED-4DB2-BD59-A6C34878D82A}">
                    <a16:rowId xmlns:a16="http://schemas.microsoft.com/office/drawing/2014/main" val="10001"/>
                  </a:ext>
                </a:extLst>
              </a:tr>
              <a:tr h="251150">
                <a:tc>
                  <a:txBody>
                    <a:bodyPr/>
                    <a:lstStyle/>
                    <a:p>
                      <a:pPr marL="0" marR="0" lvl="0" indent="0" algn="l" rtl="0">
                        <a:lnSpc>
                          <a:spcPct val="107000"/>
                        </a:lnSpc>
                        <a:spcBef>
                          <a:spcPts val="0"/>
                        </a:spcBef>
                        <a:spcAft>
                          <a:spcPts val="0"/>
                        </a:spcAft>
                        <a:buNone/>
                      </a:pPr>
                      <a:r>
                        <a:rPr lang="en-US" sz="1100" u="none" strike="noStrike" cap="none"/>
                        <a:t>Balram</a:t>
                      </a:r>
                      <a:endParaRPr sz="1100" u="none" strike="noStrike" cap="none">
                        <a:latin typeface="Calibri"/>
                        <a:ea typeface="Calibri"/>
                        <a:cs typeface="Calibri"/>
                        <a:sym typeface="Calibri"/>
                      </a:endParaRPr>
                    </a:p>
                  </a:txBody>
                  <a:tcPr marL="68575" marR="68575" marT="0" marB="0"/>
                </a:tc>
                <a:tc>
                  <a:txBody>
                    <a:bodyPr/>
                    <a:lstStyle/>
                    <a:p>
                      <a:pPr marL="0" marR="0" lvl="0" indent="0" algn="l" rtl="0">
                        <a:lnSpc>
                          <a:spcPct val="107000"/>
                        </a:lnSpc>
                        <a:spcBef>
                          <a:spcPts val="0"/>
                        </a:spcBef>
                        <a:spcAft>
                          <a:spcPts val="0"/>
                        </a:spcAft>
                        <a:buNone/>
                      </a:pPr>
                      <a:r>
                        <a:rPr lang="en-US" sz="1100" u="none" strike="noStrike" cap="none"/>
                        <a:t>0</a:t>
                      </a:r>
                      <a:endParaRPr sz="1100" u="none" strike="noStrike" cap="none">
                        <a:latin typeface="Calibri"/>
                        <a:ea typeface="Calibri"/>
                        <a:cs typeface="Calibri"/>
                        <a:sym typeface="Calibri"/>
                      </a:endParaRPr>
                    </a:p>
                  </a:txBody>
                  <a:tcPr marL="68575" marR="68575" marT="0" marB="0"/>
                </a:tc>
                <a:tc>
                  <a:txBody>
                    <a:bodyPr/>
                    <a:lstStyle/>
                    <a:p>
                      <a:pPr marL="0" marR="0" lvl="0" indent="0" algn="l" rtl="0">
                        <a:lnSpc>
                          <a:spcPct val="107000"/>
                        </a:lnSpc>
                        <a:spcBef>
                          <a:spcPts val="0"/>
                        </a:spcBef>
                        <a:spcAft>
                          <a:spcPts val="0"/>
                        </a:spcAft>
                        <a:buNone/>
                      </a:pPr>
                      <a:r>
                        <a:rPr lang="en-US" sz="1100" u="none" strike="noStrike" cap="none"/>
                        <a:t>Data Scientist</a:t>
                      </a:r>
                      <a:endParaRPr sz="1100" u="none" strike="noStrike" cap="none">
                        <a:latin typeface="Calibri"/>
                        <a:ea typeface="Calibri"/>
                        <a:cs typeface="Calibri"/>
                        <a:sym typeface="Calibri"/>
                      </a:endParaRPr>
                    </a:p>
                  </a:txBody>
                  <a:tcPr marL="68575" marR="68575" marT="0" marB="0"/>
                </a:tc>
                <a:tc>
                  <a:txBody>
                    <a:bodyPr/>
                    <a:lstStyle/>
                    <a:p>
                      <a:pPr marL="0" marR="0" lvl="0" indent="0" algn="l" rtl="0">
                        <a:lnSpc>
                          <a:spcPct val="107000"/>
                        </a:lnSpc>
                        <a:spcBef>
                          <a:spcPts val="0"/>
                        </a:spcBef>
                        <a:spcAft>
                          <a:spcPts val="0"/>
                        </a:spcAft>
                        <a:buNone/>
                      </a:pPr>
                      <a:r>
                        <a:rPr lang="en-US" sz="1100" u="none" strike="noStrike" cap="none"/>
                        <a:t>Hindi</a:t>
                      </a:r>
                      <a:endParaRPr sz="1100" u="none" strike="noStrike" cap="none">
                        <a:latin typeface="Calibri"/>
                        <a:ea typeface="Calibri"/>
                        <a:cs typeface="Calibri"/>
                        <a:sym typeface="Calibri"/>
                      </a:endParaRPr>
                    </a:p>
                  </a:txBody>
                  <a:tcPr marL="68575" marR="68575" marT="0" marB="0"/>
                </a:tc>
                <a:tc>
                  <a:txBody>
                    <a:bodyPr/>
                    <a:lstStyle/>
                    <a:p>
                      <a:pPr marL="0" marR="0" lvl="0" indent="0" algn="l" rtl="0">
                        <a:lnSpc>
                          <a:spcPct val="107000"/>
                        </a:lnSpc>
                        <a:spcBef>
                          <a:spcPts val="0"/>
                        </a:spcBef>
                        <a:spcAft>
                          <a:spcPts val="0"/>
                        </a:spcAft>
                        <a:buNone/>
                      </a:pPr>
                      <a:r>
                        <a:rPr lang="en-US" sz="1100" u="none" strike="noStrike" cap="none"/>
                        <a:t>2</a:t>
                      </a:r>
                      <a:endParaRPr sz="1100" u="none" strike="noStrike" cap="none">
                        <a:latin typeface="Calibri"/>
                        <a:ea typeface="Calibri"/>
                        <a:cs typeface="Calibri"/>
                        <a:sym typeface="Calibri"/>
                      </a:endParaRPr>
                    </a:p>
                  </a:txBody>
                  <a:tcPr marL="68575" marR="68575" marT="0" marB="0"/>
                </a:tc>
                <a:extLst>
                  <a:ext uri="{0D108BD9-81ED-4DB2-BD59-A6C34878D82A}">
                    <a16:rowId xmlns:a16="http://schemas.microsoft.com/office/drawing/2014/main" val="10002"/>
                  </a:ext>
                </a:extLst>
              </a:tr>
              <a:tr h="251150">
                <a:tc>
                  <a:txBody>
                    <a:bodyPr/>
                    <a:lstStyle/>
                    <a:p>
                      <a:pPr marL="0" marR="0" lvl="0" indent="0" algn="l" rtl="0">
                        <a:lnSpc>
                          <a:spcPct val="107000"/>
                        </a:lnSpc>
                        <a:spcBef>
                          <a:spcPts val="0"/>
                        </a:spcBef>
                        <a:spcAft>
                          <a:spcPts val="0"/>
                        </a:spcAft>
                        <a:buNone/>
                      </a:pPr>
                      <a:r>
                        <a:rPr lang="en-US" sz="1100" u="none" strike="noStrike" cap="none"/>
                        <a:t>Bharat</a:t>
                      </a:r>
                      <a:endParaRPr sz="1100" u="none" strike="noStrike" cap="none">
                        <a:latin typeface="Calibri"/>
                        <a:ea typeface="Calibri"/>
                        <a:cs typeface="Calibri"/>
                        <a:sym typeface="Calibri"/>
                      </a:endParaRPr>
                    </a:p>
                  </a:txBody>
                  <a:tcPr marL="68575" marR="68575" marT="0" marB="0"/>
                </a:tc>
                <a:tc>
                  <a:txBody>
                    <a:bodyPr/>
                    <a:lstStyle/>
                    <a:p>
                      <a:pPr marL="0" marR="0" lvl="0" indent="0" algn="l" rtl="0">
                        <a:lnSpc>
                          <a:spcPct val="107000"/>
                        </a:lnSpc>
                        <a:spcBef>
                          <a:spcPts val="0"/>
                        </a:spcBef>
                        <a:spcAft>
                          <a:spcPts val="0"/>
                        </a:spcAft>
                        <a:buNone/>
                      </a:pPr>
                      <a:r>
                        <a:rPr lang="en-US" sz="1100" u="none" strike="noStrike" cap="none"/>
                        <a:t>0.33</a:t>
                      </a:r>
                      <a:endParaRPr sz="1100" u="none" strike="noStrike" cap="none">
                        <a:latin typeface="Calibri"/>
                        <a:ea typeface="Calibri"/>
                        <a:cs typeface="Calibri"/>
                        <a:sym typeface="Calibri"/>
                      </a:endParaRPr>
                    </a:p>
                  </a:txBody>
                  <a:tcPr marL="68575" marR="68575" marT="0" marB="0"/>
                </a:tc>
                <a:tc>
                  <a:txBody>
                    <a:bodyPr/>
                    <a:lstStyle/>
                    <a:p>
                      <a:pPr marL="0" marR="0" lvl="0" indent="0" algn="l" rtl="0">
                        <a:lnSpc>
                          <a:spcPct val="107000"/>
                        </a:lnSpc>
                        <a:spcBef>
                          <a:spcPts val="0"/>
                        </a:spcBef>
                        <a:spcAft>
                          <a:spcPts val="0"/>
                        </a:spcAft>
                        <a:buNone/>
                      </a:pPr>
                      <a:r>
                        <a:rPr lang="en-US" sz="1100" u="none" strike="noStrike" cap="none"/>
                        <a:t>Carpenter</a:t>
                      </a:r>
                      <a:endParaRPr sz="1100" u="none" strike="noStrike" cap="none">
                        <a:latin typeface="Calibri"/>
                        <a:ea typeface="Calibri"/>
                        <a:cs typeface="Calibri"/>
                        <a:sym typeface="Calibri"/>
                      </a:endParaRPr>
                    </a:p>
                  </a:txBody>
                  <a:tcPr marL="68575" marR="68575" marT="0" marB="0"/>
                </a:tc>
                <a:tc>
                  <a:txBody>
                    <a:bodyPr/>
                    <a:lstStyle/>
                    <a:p>
                      <a:pPr marL="0" marR="0" lvl="0" indent="0" algn="l" rtl="0">
                        <a:lnSpc>
                          <a:spcPct val="107000"/>
                        </a:lnSpc>
                        <a:spcBef>
                          <a:spcPts val="0"/>
                        </a:spcBef>
                        <a:spcAft>
                          <a:spcPts val="0"/>
                        </a:spcAft>
                        <a:buNone/>
                      </a:pPr>
                      <a:r>
                        <a:rPr lang="en-US" sz="1100" u="none" strike="noStrike" cap="none"/>
                        <a:t>Hindi</a:t>
                      </a:r>
                      <a:endParaRPr sz="1100" u="none" strike="noStrike" cap="none">
                        <a:latin typeface="Calibri"/>
                        <a:ea typeface="Calibri"/>
                        <a:cs typeface="Calibri"/>
                        <a:sym typeface="Calibri"/>
                      </a:endParaRPr>
                    </a:p>
                  </a:txBody>
                  <a:tcPr marL="68575" marR="68575" marT="0" marB="0"/>
                </a:tc>
                <a:tc>
                  <a:txBody>
                    <a:bodyPr/>
                    <a:lstStyle/>
                    <a:p>
                      <a:pPr marL="0" marR="0" lvl="0" indent="0" algn="l" rtl="0">
                        <a:lnSpc>
                          <a:spcPct val="107000"/>
                        </a:lnSpc>
                        <a:spcBef>
                          <a:spcPts val="0"/>
                        </a:spcBef>
                        <a:spcAft>
                          <a:spcPts val="0"/>
                        </a:spcAft>
                        <a:buNone/>
                      </a:pPr>
                      <a:r>
                        <a:rPr lang="en-US" sz="1100" u="none" strike="noStrike" cap="none"/>
                        <a:t>3</a:t>
                      </a:r>
                      <a:endParaRPr sz="1100" u="none" strike="noStrike" cap="none">
                        <a:latin typeface="Calibri"/>
                        <a:ea typeface="Calibri"/>
                        <a:cs typeface="Calibri"/>
                        <a:sym typeface="Calibri"/>
                      </a:endParaRPr>
                    </a:p>
                  </a:txBody>
                  <a:tcPr marL="68575" marR="68575" marT="0" marB="0"/>
                </a:tc>
                <a:extLst>
                  <a:ext uri="{0D108BD9-81ED-4DB2-BD59-A6C34878D82A}">
                    <a16:rowId xmlns:a16="http://schemas.microsoft.com/office/drawing/2014/main" val="10003"/>
                  </a:ext>
                </a:extLst>
              </a:tr>
              <a:tr h="251150">
                <a:tc>
                  <a:txBody>
                    <a:bodyPr/>
                    <a:lstStyle/>
                    <a:p>
                      <a:pPr marL="0" marR="0" lvl="0" indent="0" algn="l" rtl="0">
                        <a:lnSpc>
                          <a:spcPct val="107000"/>
                        </a:lnSpc>
                        <a:spcBef>
                          <a:spcPts val="0"/>
                        </a:spcBef>
                        <a:spcAft>
                          <a:spcPts val="0"/>
                        </a:spcAft>
                        <a:buNone/>
                      </a:pPr>
                      <a:r>
                        <a:rPr lang="en-US" sz="1100" u="none" strike="noStrike" cap="none"/>
                        <a:t>Kishan</a:t>
                      </a:r>
                      <a:endParaRPr sz="1100" u="none" strike="noStrike" cap="none">
                        <a:latin typeface="Calibri"/>
                        <a:ea typeface="Calibri"/>
                        <a:cs typeface="Calibri"/>
                        <a:sym typeface="Calibri"/>
                      </a:endParaRPr>
                    </a:p>
                  </a:txBody>
                  <a:tcPr marL="68575" marR="68575" marT="0" marB="0"/>
                </a:tc>
                <a:tc>
                  <a:txBody>
                    <a:bodyPr/>
                    <a:lstStyle/>
                    <a:p>
                      <a:pPr marL="0" marR="0" lvl="0" indent="0" algn="l" rtl="0">
                        <a:lnSpc>
                          <a:spcPct val="107000"/>
                        </a:lnSpc>
                        <a:spcBef>
                          <a:spcPts val="0"/>
                        </a:spcBef>
                        <a:spcAft>
                          <a:spcPts val="0"/>
                        </a:spcAft>
                        <a:buNone/>
                      </a:pPr>
                      <a:r>
                        <a:rPr lang="en-US" sz="1100" u="none" strike="noStrike" cap="none"/>
                        <a:t>1</a:t>
                      </a:r>
                      <a:endParaRPr sz="1100" u="none" strike="noStrike" cap="none">
                        <a:latin typeface="Calibri"/>
                        <a:ea typeface="Calibri"/>
                        <a:cs typeface="Calibri"/>
                        <a:sym typeface="Calibri"/>
                      </a:endParaRPr>
                    </a:p>
                  </a:txBody>
                  <a:tcPr marL="68575" marR="68575" marT="0" marB="0"/>
                </a:tc>
                <a:tc>
                  <a:txBody>
                    <a:bodyPr/>
                    <a:lstStyle/>
                    <a:p>
                      <a:pPr marL="0" marR="0" lvl="0" indent="0" algn="l" rtl="0">
                        <a:lnSpc>
                          <a:spcPct val="107000"/>
                        </a:lnSpc>
                        <a:spcBef>
                          <a:spcPts val="0"/>
                        </a:spcBef>
                        <a:spcAft>
                          <a:spcPts val="0"/>
                        </a:spcAft>
                        <a:buNone/>
                      </a:pPr>
                      <a:r>
                        <a:rPr lang="en-US" sz="1100" u="none" strike="noStrike" cap="none"/>
                        <a:t>Doctor</a:t>
                      </a:r>
                      <a:endParaRPr sz="1100" u="none" strike="noStrike" cap="none">
                        <a:latin typeface="Calibri"/>
                        <a:ea typeface="Calibri"/>
                        <a:cs typeface="Calibri"/>
                        <a:sym typeface="Calibri"/>
                      </a:endParaRPr>
                    </a:p>
                  </a:txBody>
                  <a:tcPr marL="68575" marR="68575" marT="0" marB="0"/>
                </a:tc>
                <a:tc>
                  <a:txBody>
                    <a:bodyPr/>
                    <a:lstStyle/>
                    <a:p>
                      <a:pPr marL="0" marR="0" lvl="0" indent="0" algn="l" rtl="0">
                        <a:lnSpc>
                          <a:spcPct val="107000"/>
                        </a:lnSpc>
                        <a:spcBef>
                          <a:spcPts val="0"/>
                        </a:spcBef>
                        <a:spcAft>
                          <a:spcPts val="0"/>
                        </a:spcAft>
                        <a:buNone/>
                      </a:pPr>
                      <a:r>
                        <a:rPr lang="en-US" sz="1100" u="none" strike="noStrike" cap="none" dirty="0"/>
                        <a:t>Bhojpuri</a:t>
                      </a:r>
                      <a:endParaRPr sz="1100" u="none" strike="noStrike" cap="none" dirty="0">
                        <a:latin typeface="Calibri"/>
                        <a:ea typeface="Calibri"/>
                        <a:cs typeface="Calibri"/>
                        <a:sym typeface="Calibri"/>
                      </a:endParaRPr>
                    </a:p>
                  </a:txBody>
                  <a:tcPr marL="68575" marR="68575" marT="0" marB="0"/>
                </a:tc>
                <a:tc>
                  <a:txBody>
                    <a:bodyPr/>
                    <a:lstStyle/>
                    <a:p>
                      <a:pPr marL="0" marR="0" lvl="0" indent="0" algn="l" rtl="0">
                        <a:lnSpc>
                          <a:spcPct val="107000"/>
                        </a:lnSpc>
                        <a:spcBef>
                          <a:spcPts val="0"/>
                        </a:spcBef>
                        <a:spcAft>
                          <a:spcPts val="0"/>
                        </a:spcAft>
                        <a:buNone/>
                      </a:pPr>
                      <a:r>
                        <a:rPr lang="en-US" sz="1100" u="none" strike="noStrike" cap="none" dirty="0"/>
                        <a:t>4</a:t>
                      </a:r>
                      <a:endParaRPr sz="1100" u="none" strike="noStrike" cap="none" dirty="0">
                        <a:latin typeface="Calibri"/>
                        <a:ea typeface="Calibri"/>
                        <a:cs typeface="Calibri"/>
                        <a:sym typeface="Calibri"/>
                      </a:endParaRPr>
                    </a:p>
                  </a:txBody>
                  <a:tcPr marL="68575" marR="68575" marT="0" marB="0"/>
                </a:tc>
                <a:extLst>
                  <a:ext uri="{0D108BD9-81ED-4DB2-BD59-A6C34878D82A}">
                    <a16:rowId xmlns:a16="http://schemas.microsoft.com/office/drawing/2014/main" val="10004"/>
                  </a:ext>
                </a:extLst>
              </a:tr>
            </a:tbl>
          </a:graphicData>
        </a:graphic>
      </p:graphicFrame>
      <p:sp>
        <p:nvSpPr>
          <p:cNvPr id="2062" name="Google Shape;2062;p240"/>
          <p:cNvSpPr/>
          <p:nvPr/>
        </p:nvSpPr>
        <p:spPr>
          <a:xfrm>
            <a:off x="157163" y="1744564"/>
            <a:ext cx="8385175" cy="387826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dirty="0">
                <a:solidFill>
                  <a:srgbClr val="000000"/>
                </a:solidFill>
                <a:latin typeface="Times New Roman"/>
                <a:ea typeface="Times New Roman"/>
                <a:cs typeface="Times New Roman"/>
                <a:sym typeface="Times New Roman"/>
              </a:rPr>
              <a:t>After normalizing income and quantifying native place, we get</a:t>
            </a:r>
            <a:endParaRPr dirty="0"/>
          </a:p>
          <a:p>
            <a:pPr marL="0" marR="0" lvl="0" indent="0" algn="l" rtl="0">
              <a:lnSpc>
                <a:spcPct val="100000"/>
              </a:lnSpc>
              <a:spcBef>
                <a:spcPts val="0"/>
              </a:spcBef>
              <a:spcAft>
                <a:spcPts val="0"/>
              </a:spcAft>
              <a:buClr>
                <a:schemeClr val="dk1"/>
              </a:buClr>
              <a:buSzPts val="1800"/>
              <a:buFont typeface="Arial"/>
              <a:buNone/>
            </a:pPr>
            <a:endParaRPr sz="1800" b="0" i="0" u="none" strike="noStrike" cap="none" dirty="0">
              <a:solidFill>
                <a:srgbClr val="000000"/>
              </a:solidFill>
              <a:latin typeface="Times New Roman"/>
              <a:ea typeface="Times New Roman"/>
              <a:cs typeface="Times New Roman"/>
              <a:sym typeface="Times New Roman"/>
            </a:endParaRPr>
          </a:p>
          <a:p>
            <a:pPr marL="0" marR="0" lvl="0" indent="0" rtl="0">
              <a:lnSpc>
                <a:spcPct val="100000"/>
              </a:lnSpc>
              <a:spcBef>
                <a:spcPts val="0"/>
              </a:spcBef>
              <a:spcAft>
                <a:spcPts val="0"/>
              </a:spcAft>
              <a:buClr>
                <a:schemeClr val="dk1"/>
              </a:buClr>
              <a:buSzPts val="1800"/>
              <a:buFont typeface="Arial"/>
              <a:buNone/>
            </a:pPr>
            <a:endParaRPr sz="1800" b="0" i="0" u="none" strike="noStrike" cap="none" dirty="0">
              <a:solidFill>
                <a:srgbClr val="000000"/>
              </a:solidFill>
              <a:latin typeface="Times New Roman"/>
              <a:ea typeface="Times New Roman"/>
              <a:cs typeface="Times New Roman"/>
              <a:sym typeface="Times New Roman"/>
            </a:endParaRPr>
          </a:p>
          <a:p>
            <a:pPr marL="0" marR="0" lvl="0" indent="0" rtl="0">
              <a:lnSpc>
                <a:spcPct val="100000"/>
              </a:lnSpc>
              <a:spcBef>
                <a:spcPts val="0"/>
              </a:spcBef>
              <a:spcAft>
                <a:spcPts val="0"/>
              </a:spcAft>
              <a:buClr>
                <a:schemeClr val="dk1"/>
              </a:buClr>
              <a:buSzPts val="1800"/>
              <a:buFont typeface="Arial"/>
              <a:buNone/>
            </a:pPr>
            <a:endParaRPr sz="1800" b="0" i="0" u="none" strike="noStrike" cap="none" dirty="0">
              <a:solidFill>
                <a:srgbClr val="000000"/>
              </a:solidFill>
              <a:latin typeface="Times New Roman"/>
              <a:ea typeface="Times New Roman"/>
              <a:cs typeface="Times New Roman"/>
              <a:sym typeface="Times New Roman"/>
            </a:endParaRPr>
          </a:p>
          <a:p>
            <a:pPr marL="0" marR="0" lvl="0" indent="0" rtl="0">
              <a:lnSpc>
                <a:spcPct val="100000"/>
              </a:lnSpc>
              <a:spcBef>
                <a:spcPts val="0"/>
              </a:spcBef>
              <a:spcAft>
                <a:spcPts val="0"/>
              </a:spcAft>
              <a:buClr>
                <a:schemeClr val="dk1"/>
              </a:buClr>
              <a:buSzPts val="1800"/>
              <a:buFont typeface="Arial"/>
              <a:buNone/>
            </a:pPr>
            <a:endParaRPr sz="1800" b="0" i="0" u="none" strike="noStrike" cap="none" dirty="0">
              <a:solidFill>
                <a:srgbClr val="000000"/>
              </a:solidFill>
              <a:latin typeface="Times New Roman"/>
              <a:ea typeface="Times New Roman"/>
              <a:cs typeface="Times New Roman"/>
              <a:sym typeface="Times New Roman"/>
            </a:endParaRPr>
          </a:p>
          <a:p>
            <a:pPr marL="0" marR="0" lvl="0" indent="0" rtl="0">
              <a:lnSpc>
                <a:spcPct val="100000"/>
              </a:lnSpc>
              <a:spcBef>
                <a:spcPts val="0"/>
              </a:spcBef>
              <a:spcAft>
                <a:spcPts val="0"/>
              </a:spcAft>
              <a:buClr>
                <a:schemeClr val="dk1"/>
              </a:buClr>
              <a:buSzPts val="1800"/>
              <a:buFont typeface="Arial"/>
              <a:buNone/>
            </a:pPr>
            <a:endParaRPr sz="1800" b="0" i="0" u="none" strike="noStrike" cap="none" dirty="0">
              <a:solidFill>
                <a:srgbClr val="000000"/>
              </a:solidFill>
              <a:latin typeface="Times New Roman"/>
              <a:ea typeface="Times New Roman"/>
              <a:cs typeface="Times New Roman"/>
              <a:sym typeface="Times New Roman"/>
            </a:endParaRPr>
          </a:p>
          <a:p>
            <a:pPr marL="0" marR="0" lvl="0" indent="0" rtl="0">
              <a:lnSpc>
                <a:spcPct val="100000"/>
              </a:lnSpc>
              <a:spcBef>
                <a:spcPts val="0"/>
              </a:spcBef>
              <a:spcAft>
                <a:spcPts val="0"/>
              </a:spcAft>
              <a:buClr>
                <a:schemeClr val="dk1"/>
              </a:buClr>
              <a:buSzPts val="1800"/>
              <a:buFont typeface="Arial"/>
              <a:buNone/>
            </a:pPr>
            <a:endParaRPr sz="1800" b="0" i="0" u="none" strike="noStrike" cap="none" dirty="0">
              <a:solidFill>
                <a:srgbClr val="000000"/>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chemeClr val="dk1"/>
              </a:buClr>
              <a:buSzPts val="1800"/>
              <a:buFont typeface="Arial"/>
              <a:buNone/>
            </a:pPr>
            <a:endParaRPr sz="1800" b="0" i="0" u="none" strike="noStrike" cap="none" dirty="0">
              <a:solidFill>
                <a:srgbClr val="000000"/>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1600"/>
              <a:buFont typeface="Arial"/>
              <a:buNone/>
            </a:pPr>
            <a:r>
              <a:rPr lang="en-US" sz="1600" b="0" i="0" u="none" strike="noStrike" cap="none" dirty="0">
                <a:solidFill>
                  <a:srgbClr val="000000"/>
                </a:solidFill>
                <a:latin typeface="Times New Roman"/>
                <a:ea typeface="Times New Roman"/>
                <a:cs typeface="Times New Roman"/>
                <a:sym typeface="Times New Roman"/>
              </a:rPr>
              <a:t>d(Ram, Balram) = 0.67+1+1+(2-1)/(4-1)=3      d(Ram, Bharat) = 0.33+1+1+(3-1)/(4-1)=3</a:t>
            </a:r>
            <a:endParaRPr sz="1600" b="0" i="0" u="none" strike="noStrike" cap="none" dirty="0">
              <a:solidFill>
                <a:srgbClr val="000000"/>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1600"/>
              <a:buFont typeface="Arial"/>
              <a:buNone/>
            </a:pPr>
            <a:r>
              <a:rPr lang="en-US" sz="1600" b="0" i="0" u="none" strike="noStrike" cap="none" dirty="0">
                <a:solidFill>
                  <a:srgbClr val="000000"/>
                </a:solidFill>
                <a:latin typeface="Times New Roman"/>
                <a:ea typeface="Times New Roman"/>
                <a:cs typeface="Times New Roman"/>
                <a:sym typeface="Times New Roman"/>
              </a:rPr>
              <a:t>d(Ram, Kishan) = 0.33+0+1+(4-1)/(4-1) = 2.33  d(Balram, Bharat) = 0.33+1+0+(3-2)/(4-1)=1.67</a:t>
            </a:r>
            <a:endParaRPr sz="1600" b="0" i="0" u="none" strike="noStrike" cap="none" dirty="0">
              <a:solidFill>
                <a:srgbClr val="000000"/>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1600"/>
              <a:buFont typeface="Arial"/>
              <a:buNone/>
            </a:pPr>
            <a:r>
              <a:rPr lang="en-US" sz="1600" b="0" i="0" u="none" strike="noStrike" cap="none" dirty="0">
                <a:solidFill>
                  <a:srgbClr val="000000"/>
                </a:solidFill>
                <a:latin typeface="Times New Roman"/>
                <a:ea typeface="Times New Roman"/>
                <a:cs typeface="Times New Roman"/>
                <a:sym typeface="Times New Roman"/>
              </a:rPr>
              <a:t>d(Balram, Kishan) = 1+1+1+(4-2)/(4-1) = 3.67  d(Bharat, Kishan) = 0.67+1+1+(4-3)/(4-1) = 3</a:t>
            </a:r>
            <a:endParaRPr sz="1600" b="0" i="0" u="none" strike="noStrike" cap="none" dirty="0">
              <a:solidFill>
                <a:srgbClr val="000000"/>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dirty="0">
                <a:solidFill>
                  <a:srgbClr val="000000"/>
                </a:solidFill>
                <a:latin typeface="Times New Roman"/>
                <a:ea typeface="Times New Roman"/>
                <a:cs typeface="Times New Roman"/>
                <a:sym typeface="Times New Roman"/>
              </a:rPr>
              <a:t> </a:t>
            </a:r>
            <a:endParaRPr sz="1800" b="0" i="0" u="none" strike="noStrike" cap="none" dirty="0">
              <a:solidFill>
                <a:srgbClr val="000000"/>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dirty="0">
                <a:solidFill>
                  <a:srgbClr val="000000"/>
                </a:solidFill>
                <a:latin typeface="Times New Roman"/>
                <a:ea typeface="Times New Roman"/>
                <a:cs typeface="Times New Roman"/>
                <a:sym typeface="Times New Roman"/>
              </a:rPr>
              <a:t>Most similar – Balram and Bharat;    Most dissimilar – Balram and Kishan</a:t>
            </a:r>
            <a:endParaRPr sz="1800" b="0" i="0" u="none" strike="noStrike" cap="none" dirty="0">
              <a:solidFill>
                <a:srgbClr val="000000"/>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chemeClr val="dk1"/>
              </a:buClr>
              <a:buSzPts val="1800"/>
              <a:buFont typeface="Arial"/>
              <a:buNone/>
            </a:pPr>
            <a:endParaRPr sz="1800" b="0" i="0" u="none" strike="noStrike" cap="none" dirty="0">
              <a:solidFill>
                <a:srgbClr val="000000"/>
              </a:solidFill>
              <a:latin typeface="Times New Roman"/>
              <a:ea typeface="Times New Roman"/>
              <a:cs typeface="Times New Roman"/>
              <a:sym typeface="Times New Roman"/>
            </a:endParaRPr>
          </a:p>
        </p:txBody>
      </p:sp>
      <p:sp>
        <p:nvSpPr>
          <p:cNvPr id="2063" name="Google Shape;2063;p240"/>
          <p:cNvSpPr txBox="1">
            <a:spLocks noGrp="1"/>
          </p:cNvSpPr>
          <p:nvPr>
            <p:ph type="sldNum" idx="12"/>
          </p:nvPr>
        </p:nvSpPr>
        <p:spPr>
          <a:xfrm>
            <a:off x="7010400" y="6492875"/>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88888"/>
              </a:buClr>
              <a:buSzPts val="1200"/>
              <a:buFont typeface="Arial"/>
              <a:buNone/>
            </a:pPr>
            <a:fld id="{00000000-1234-1234-1234-123412341234}" type="slidenum">
              <a:rPr lang="en-US" sz="1200" b="0" i="0" u="none" strike="noStrike" cap="none">
                <a:solidFill>
                  <a:srgbClr val="888888"/>
                </a:solidFill>
                <a:latin typeface="Arial"/>
                <a:ea typeface="Arial"/>
                <a:cs typeface="Arial"/>
                <a:sym typeface="Arial"/>
              </a:rPr>
              <a:t>21</a:t>
            </a:fld>
            <a:endParaRPr sz="1050" b="0" i="0" u="none" strike="noStrike" cap="none">
              <a:solidFill>
                <a:srgbClr val="888888"/>
              </a:solidFill>
              <a:latin typeface="Arial"/>
              <a:ea typeface="Arial"/>
              <a:cs typeface="Arial"/>
              <a:sym typeface="Arial"/>
            </a:endParaRPr>
          </a:p>
        </p:txBody>
      </p:sp>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E9EEDEDD-E3A5-95B0-CF17-EA3236D8C388}"/>
                  </a:ext>
                </a:extLst>
              </p:cNvPr>
              <p:cNvSpPr txBox="1"/>
              <p:nvPr/>
            </p:nvSpPr>
            <p:spPr>
              <a:xfrm>
                <a:off x="5838811" y="1949450"/>
                <a:ext cx="3937883" cy="1107996"/>
              </a:xfrm>
              <a:prstGeom prst="rect">
                <a:avLst/>
              </a:prstGeom>
              <a:noFill/>
            </p:spPr>
            <p:txBody>
              <a:bodyPr wrap="square">
                <a:spAutoFit/>
              </a:bodyPr>
              <a:lstStyle/>
              <a:p>
                <a:pPr>
                  <a:buNone/>
                </a:pPr>
                <a:r>
                  <a:rPr lang="en-US" sz="1100" b="1" dirty="0"/>
                  <a:t>Income</a:t>
                </a:r>
                <a:r>
                  <a:rPr lang="en-US" sz="1100" dirty="0"/>
                  <a:t> min = 50,000, max = 80,000 → normalized = (income − 50k)/30k:</a:t>
                </a:r>
              </a:p>
              <a:p>
                <a:pPr>
                  <a:buFont typeface="Arial" panose="020B0604020202020204" pitchFamily="34" charset="0"/>
                  <a:buChar char="•"/>
                </a:pPr>
                <a:r>
                  <a:rPr lang="en-US" sz="1100" dirty="0"/>
                  <a:t>Ram: 70k → </a:t>
                </a:r>
                <a14:m>
                  <m:oMath xmlns:m="http://schemas.openxmlformats.org/officeDocument/2006/math">
                    <m:d>
                      <m:dPr>
                        <m:ctrlPr>
                          <a:rPr lang="ar-AE" sz="1100" i="1">
                            <a:latin typeface="Cambria Math" panose="02040503050406030204" pitchFamily="18" charset="0"/>
                          </a:rPr>
                        </m:ctrlPr>
                      </m:dPr>
                      <m:e>
                        <m:r>
                          <a:rPr lang="ar-AE" sz="1100">
                            <a:latin typeface="Cambria Math" panose="02040503050406030204" pitchFamily="18" charset="0"/>
                          </a:rPr>
                          <m:t>70000</m:t>
                        </m:r>
                        <m:r>
                          <a:rPr lang="ar-AE" sz="1100" i="0">
                            <a:latin typeface="Cambria Math" panose="02040503050406030204" pitchFamily="18" charset="0"/>
                          </a:rPr>
                          <m:t>−</m:t>
                        </m:r>
                        <m:r>
                          <a:rPr lang="ar-AE" sz="1100" i="0">
                            <a:latin typeface="Cambria Math" panose="02040503050406030204" pitchFamily="18" charset="0"/>
                          </a:rPr>
                          <m:t>50000</m:t>
                        </m:r>
                      </m:e>
                    </m:d>
                    <m:r>
                      <a:rPr lang="ar-AE" sz="1100" i="0">
                        <a:latin typeface="Cambria Math" panose="02040503050406030204" pitchFamily="18" charset="0"/>
                      </a:rPr>
                      <m:t>/</m:t>
                    </m:r>
                    <m:r>
                      <a:rPr lang="ar-AE" sz="1100" i="0">
                        <a:latin typeface="Cambria Math" panose="02040503050406030204" pitchFamily="18" charset="0"/>
                      </a:rPr>
                      <m:t>30000</m:t>
                    </m:r>
                    <m:r>
                      <a:rPr lang="ar-AE" sz="1100" i="0">
                        <a:latin typeface="Cambria Math" panose="02040503050406030204" pitchFamily="18" charset="0"/>
                      </a:rPr>
                      <m:t>=</m:t>
                    </m:r>
                    <m:r>
                      <a:rPr lang="ar-AE" sz="1100" i="0">
                        <a:latin typeface="Cambria Math" panose="02040503050406030204" pitchFamily="18" charset="0"/>
                      </a:rPr>
                      <m:t>0</m:t>
                    </m:r>
                    <m:r>
                      <a:rPr lang="ar-AE" sz="1100" i="0">
                        <a:latin typeface="Cambria Math" panose="02040503050406030204" pitchFamily="18" charset="0"/>
                      </a:rPr>
                      <m:t>.</m:t>
                    </m:r>
                    <m:r>
                      <a:rPr lang="ar-AE" sz="1100" i="0">
                        <a:latin typeface="Cambria Math" panose="02040503050406030204" pitchFamily="18" charset="0"/>
                      </a:rPr>
                      <m:t>6667</m:t>
                    </m:r>
                  </m:oMath>
                </a14:m>
                <a:endParaRPr lang="ar-AE" sz="1100" dirty="0"/>
              </a:p>
              <a:p>
                <a:pPr>
                  <a:buFont typeface="Arial" panose="020B0604020202020204" pitchFamily="34" charset="0"/>
                  <a:buChar char="•"/>
                </a:pPr>
                <a:r>
                  <a:rPr lang="en-US" sz="1100" dirty="0"/>
                  <a:t>Balram: 50k → 0.0</a:t>
                </a:r>
              </a:p>
              <a:p>
                <a:pPr>
                  <a:buFont typeface="Arial" panose="020B0604020202020204" pitchFamily="34" charset="0"/>
                  <a:buChar char="•"/>
                </a:pPr>
                <a:r>
                  <a:rPr lang="en-US" sz="1100" dirty="0"/>
                  <a:t>Bharat: 60k → 0.3333</a:t>
                </a:r>
              </a:p>
              <a:p>
                <a:pPr>
                  <a:buFont typeface="Arial" panose="020B0604020202020204" pitchFamily="34" charset="0"/>
                  <a:buChar char="•"/>
                </a:pPr>
                <a:r>
                  <a:rPr lang="en-US" sz="1100" dirty="0"/>
                  <a:t>Kishan: 80k → 1.0</a:t>
                </a:r>
              </a:p>
            </p:txBody>
          </p:sp>
        </mc:Choice>
        <mc:Fallback>
          <p:sp>
            <p:nvSpPr>
              <p:cNvPr id="3" name="TextBox 2">
                <a:extLst>
                  <a:ext uri="{FF2B5EF4-FFF2-40B4-BE49-F238E27FC236}">
                    <a16:creationId xmlns:a16="http://schemas.microsoft.com/office/drawing/2014/main" id="{E9EEDEDD-E3A5-95B0-CF17-EA3236D8C388}"/>
                  </a:ext>
                </a:extLst>
              </p:cNvPr>
              <p:cNvSpPr txBox="1">
                <a:spLocks noRot="1" noChangeAspect="1" noMove="1" noResize="1" noEditPoints="1" noAdjustHandles="1" noChangeArrowheads="1" noChangeShapeType="1" noTextEdit="1"/>
              </p:cNvSpPr>
              <p:nvPr/>
            </p:nvSpPr>
            <p:spPr>
              <a:xfrm>
                <a:off x="5838811" y="1949450"/>
                <a:ext cx="3937883" cy="1107996"/>
              </a:xfrm>
              <a:prstGeom prst="rect">
                <a:avLst/>
              </a:prstGeom>
              <a:blipFill>
                <a:blip r:embed="rId3"/>
                <a:stretch>
                  <a:fillRect t="-549" b="-2747"/>
                </a:stretch>
              </a:blipFill>
            </p:spPr>
            <p:txBody>
              <a:bodyPr/>
              <a:lstStyle/>
              <a:p>
                <a:r>
                  <a:rPr lang="en-US">
                    <a:noFill/>
                  </a:rPr>
                  <a:t> </a:t>
                </a:r>
              </a:p>
            </p:txBody>
          </p:sp>
        </mc:Fallback>
      </mc:AlternateContent>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067"/>
        <p:cNvGrpSpPr/>
        <p:nvPr/>
      </p:nvGrpSpPr>
      <p:grpSpPr>
        <a:xfrm>
          <a:off x="0" y="0"/>
          <a:ext cx="0" cy="0"/>
          <a:chOff x="0" y="0"/>
          <a:chExt cx="0" cy="0"/>
        </a:xfrm>
      </p:grpSpPr>
      <p:sp>
        <p:nvSpPr>
          <p:cNvPr id="2068" name="Google Shape;2068;p16"/>
          <p:cNvSpPr txBox="1">
            <a:spLocks noGrp="1"/>
          </p:cNvSpPr>
          <p:nvPr>
            <p:ph type="sldNum" idx="12"/>
          </p:nvPr>
        </p:nvSpPr>
        <p:spPr>
          <a:xfrm>
            <a:off x="7010400" y="6492875"/>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88888"/>
              </a:buClr>
              <a:buSzPts val="1200"/>
              <a:buFont typeface="Arial"/>
              <a:buNone/>
            </a:pPr>
            <a:fld id="{00000000-1234-1234-1234-123412341234}" type="slidenum">
              <a:rPr lang="en-US" sz="1200" b="0" i="0" u="none" strike="noStrike" cap="none">
                <a:solidFill>
                  <a:srgbClr val="888888"/>
                </a:solidFill>
                <a:latin typeface="Arial"/>
                <a:ea typeface="Arial"/>
                <a:cs typeface="Arial"/>
                <a:sym typeface="Arial"/>
              </a:rPr>
              <a:t>22</a:t>
            </a:fld>
            <a:endParaRPr sz="1050" b="0" i="0" u="none" strike="noStrike" cap="none">
              <a:solidFill>
                <a:srgbClr val="888888"/>
              </a:solidFill>
              <a:latin typeface="Arial"/>
              <a:ea typeface="Arial"/>
              <a:cs typeface="Arial"/>
              <a:sym typeface="Arial"/>
            </a:endParaRPr>
          </a:p>
        </p:txBody>
      </p:sp>
      <p:sp>
        <p:nvSpPr>
          <p:cNvPr id="2069" name="Google Shape;2069;p16"/>
          <p:cNvSpPr txBox="1">
            <a:spLocks noGrp="1"/>
          </p:cNvSpPr>
          <p:nvPr>
            <p:ph type="title"/>
          </p:nvPr>
        </p:nvSpPr>
        <p:spPr>
          <a:xfrm>
            <a:off x="400050" y="472356"/>
            <a:ext cx="6172200" cy="91440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SzPts val="1400"/>
              <a:buNone/>
            </a:pPr>
            <a:r>
              <a:rPr lang="en-US" sz="2400" b="1">
                <a:latin typeface="Arial"/>
                <a:ea typeface="Arial"/>
                <a:cs typeface="Arial"/>
                <a:sym typeface="Arial"/>
              </a:rPr>
              <a:t>Measures of Dis/similarity </a:t>
            </a:r>
            <a:br>
              <a:rPr lang="en-US" sz="2400" b="1">
                <a:latin typeface="Arial"/>
                <a:ea typeface="Arial"/>
                <a:cs typeface="Arial"/>
                <a:sym typeface="Arial"/>
              </a:rPr>
            </a:br>
            <a:r>
              <a:rPr lang="en-US" sz="2000" b="1">
                <a:solidFill>
                  <a:srgbClr val="C00000"/>
                </a:solidFill>
                <a:latin typeface="Arial"/>
                <a:ea typeface="Arial"/>
                <a:cs typeface="Arial"/>
                <a:sym typeface="Arial"/>
              </a:rPr>
              <a:t>Curse of Dimensionality</a:t>
            </a:r>
            <a:endParaRPr sz="2400" b="1">
              <a:solidFill>
                <a:srgbClr val="C00000"/>
              </a:solidFill>
              <a:latin typeface="Arial"/>
              <a:ea typeface="Arial"/>
              <a:cs typeface="Arial"/>
              <a:sym typeface="Arial"/>
            </a:endParaRPr>
          </a:p>
        </p:txBody>
      </p:sp>
      <p:sp>
        <p:nvSpPr>
          <p:cNvPr id="2070" name="Google Shape;2070;p16"/>
          <p:cNvSpPr/>
          <p:nvPr/>
        </p:nvSpPr>
        <p:spPr>
          <a:xfrm>
            <a:off x="400050" y="1296742"/>
            <a:ext cx="4572000" cy="5586658"/>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Clr>
                <a:srgbClr val="000000"/>
              </a:buClr>
              <a:buSzPts val="1600"/>
              <a:buFont typeface="Arial"/>
              <a:buChar char="•"/>
            </a:pPr>
            <a:r>
              <a:rPr lang="en-US" sz="1600" b="0" i="0" u="none" strike="noStrike" cap="none" dirty="0">
                <a:solidFill>
                  <a:srgbClr val="000000"/>
                </a:solidFill>
                <a:latin typeface="Arial"/>
                <a:ea typeface="Arial"/>
                <a:cs typeface="Arial"/>
                <a:sym typeface="Arial"/>
              </a:rPr>
              <a:t>It uses all attributes to classify instances</a:t>
            </a:r>
            <a:endParaRPr sz="1400" b="0" i="0" u="none" strike="noStrike" cap="none" dirty="0">
              <a:solidFill>
                <a:srgbClr val="000000"/>
              </a:solidFill>
              <a:latin typeface="Arial"/>
              <a:ea typeface="Arial"/>
              <a:cs typeface="Arial"/>
              <a:sym typeface="Arial"/>
            </a:endParaRPr>
          </a:p>
          <a:p>
            <a:pPr marL="0" marR="0" lvl="0" indent="0" algn="l" rtl="0">
              <a:lnSpc>
                <a:spcPct val="150000"/>
              </a:lnSpc>
              <a:spcBef>
                <a:spcPts val="0"/>
              </a:spcBef>
              <a:spcAft>
                <a:spcPts val="0"/>
              </a:spcAft>
              <a:buClr>
                <a:srgbClr val="0000FF"/>
              </a:buClr>
              <a:buSzPts val="1600"/>
              <a:buFont typeface="Arial"/>
              <a:buChar char="•"/>
            </a:pPr>
            <a:r>
              <a:rPr lang="en-US" sz="1600" b="0" i="0" u="none" strike="noStrike" cap="none" dirty="0">
                <a:solidFill>
                  <a:srgbClr val="0000FF"/>
                </a:solidFill>
                <a:latin typeface="Arial"/>
                <a:ea typeface="Arial"/>
                <a:cs typeface="Arial"/>
                <a:sym typeface="Arial"/>
              </a:rPr>
              <a:t>If the target concept depends on only a few of the many available attributes, then the instances that are truly most "similar" may well be a large distance apart.</a:t>
            </a:r>
            <a:endParaRPr sz="1400" b="0" i="0" u="none" strike="noStrike" cap="none" dirty="0">
              <a:solidFill>
                <a:srgbClr val="000000"/>
              </a:solidFill>
              <a:latin typeface="Arial"/>
              <a:ea typeface="Arial"/>
              <a:cs typeface="Arial"/>
              <a:sym typeface="Arial"/>
            </a:endParaRPr>
          </a:p>
          <a:p>
            <a:pPr marL="0" marR="0" lvl="0" indent="0" algn="l" rtl="0">
              <a:lnSpc>
                <a:spcPct val="150000"/>
              </a:lnSpc>
              <a:spcBef>
                <a:spcPts val="0"/>
              </a:spcBef>
              <a:spcAft>
                <a:spcPts val="0"/>
              </a:spcAft>
              <a:buClr>
                <a:srgbClr val="000000"/>
              </a:buClr>
              <a:buSzPts val="1600"/>
              <a:buFont typeface="Arial"/>
              <a:buChar char="•"/>
            </a:pPr>
            <a:r>
              <a:rPr lang="en-US" sz="1600" b="1" i="1" u="none" strike="noStrike" cap="none" dirty="0">
                <a:solidFill>
                  <a:srgbClr val="000000"/>
                </a:solidFill>
                <a:latin typeface="Arial"/>
                <a:ea typeface="Arial"/>
                <a:cs typeface="Arial"/>
                <a:sym typeface="Arial"/>
              </a:rPr>
              <a:t>Curse of dimensionality</a:t>
            </a:r>
            <a:r>
              <a:rPr lang="en-US" sz="1600" b="0" i="0" u="none" strike="noStrike" cap="none" dirty="0">
                <a:solidFill>
                  <a:srgbClr val="000000"/>
                </a:solidFill>
                <a:latin typeface="Arial"/>
                <a:ea typeface="Arial"/>
                <a:cs typeface="Arial"/>
                <a:sym typeface="Arial"/>
              </a:rPr>
              <a:t>: nearest neighbor is easily misled when instance space is high-dimensional</a:t>
            </a:r>
            <a:endParaRPr sz="1600" b="0" i="0" u="none" strike="noStrike" cap="none" dirty="0">
              <a:solidFill>
                <a:srgbClr val="000000"/>
              </a:solidFill>
              <a:latin typeface="Arial"/>
              <a:ea typeface="Arial"/>
              <a:cs typeface="Arial"/>
              <a:sym typeface="Arial"/>
            </a:endParaRPr>
          </a:p>
          <a:p>
            <a:pPr marL="457200" marR="0" lvl="1" indent="0" algn="l" rtl="0">
              <a:lnSpc>
                <a:spcPct val="150000"/>
              </a:lnSpc>
              <a:spcBef>
                <a:spcPts val="0"/>
              </a:spcBef>
              <a:spcAft>
                <a:spcPts val="0"/>
              </a:spcAft>
              <a:buClr>
                <a:srgbClr val="000000"/>
              </a:buClr>
              <a:buSzPts val="1600"/>
              <a:buFont typeface="Arial"/>
              <a:buNone/>
            </a:pPr>
            <a:r>
              <a:rPr lang="en-US" sz="1600" b="1" i="0" u="sng" strike="noStrike" cap="none" dirty="0">
                <a:solidFill>
                  <a:srgbClr val="000000"/>
                </a:solidFill>
                <a:latin typeface="Arial"/>
                <a:ea typeface="Arial"/>
                <a:cs typeface="Arial"/>
                <a:sym typeface="Arial"/>
              </a:rPr>
              <a:t>Solution 1:</a:t>
            </a:r>
            <a:r>
              <a:rPr lang="en-US" sz="1600" b="0" i="0" u="none" strike="noStrike" cap="none" dirty="0">
                <a:solidFill>
                  <a:srgbClr val="000000"/>
                </a:solidFill>
                <a:latin typeface="Arial"/>
                <a:ea typeface="Arial"/>
                <a:cs typeface="Arial"/>
                <a:sym typeface="Arial"/>
              </a:rPr>
              <a:t> weigh the attributes differently (use cross-validation to determine the weights)</a:t>
            </a:r>
            <a:endParaRPr sz="1400" b="0" i="0" u="none" strike="noStrike" cap="none" dirty="0">
              <a:solidFill>
                <a:srgbClr val="000000"/>
              </a:solidFill>
              <a:latin typeface="Arial"/>
              <a:ea typeface="Arial"/>
              <a:cs typeface="Arial"/>
              <a:sym typeface="Arial"/>
            </a:endParaRPr>
          </a:p>
          <a:p>
            <a:pPr marL="457200" marR="0" lvl="1" indent="0" algn="l" rtl="0">
              <a:lnSpc>
                <a:spcPct val="150000"/>
              </a:lnSpc>
              <a:spcBef>
                <a:spcPts val="0"/>
              </a:spcBef>
              <a:spcAft>
                <a:spcPts val="0"/>
              </a:spcAft>
              <a:buClr>
                <a:srgbClr val="000000"/>
              </a:buClr>
              <a:buSzPts val="1600"/>
              <a:buFont typeface="Arial"/>
              <a:buNone/>
            </a:pPr>
            <a:r>
              <a:rPr lang="en-US" sz="1600" b="1" i="0" u="sng" strike="noStrike" cap="none" dirty="0">
                <a:solidFill>
                  <a:srgbClr val="000000"/>
                </a:solidFill>
                <a:latin typeface="Arial"/>
                <a:ea typeface="Arial"/>
                <a:cs typeface="Arial"/>
                <a:sym typeface="Arial"/>
              </a:rPr>
              <a:t>Solution 2:</a:t>
            </a:r>
            <a:r>
              <a:rPr lang="en-US" sz="1600" b="0" i="0" u="none" strike="noStrike" cap="none" dirty="0">
                <a:solidFill>
                  <a:srgbClr val="000000"/>
                </a:solidFill>
                <a:latin typeface="Arial"/>
                <a:ea typeface="Arial"/>
                <a:cs typeface="Arial"/>
                <a:sym typeface="Arial"/>
              </a:rPr>
              <a:t> eliminate the least relevant attributes (again, use cross-validation to determine which attributes to eliminate) </a:t>
            </a:r>
            <a:endParaRPr sz="1400" b="0" i="0" u="none" strike="noStrike" cap="none" dirty="0">
              <a:solidFill>
                <a:srgbClr val="000000"/>
              </a:solidFill>
              <a:latin typeface="Arial"/>
              <a:ea typeface="Arial"/>
              <a:cs typeface="Arial"/>
              <a:sym typeface="Arial"/>
            </a:endParaRPr>
          </a:p>
          <a:p>
            <a:pPr marL="0" marR="0" lvl="0" indent="0" algn="l" rtl="0">
              <a:lnSpc>
                <a:spcPct val="150000"/>
              </a:lnSpc>
              <a:spcBef>
                <a:spcPts val="0"/>
              </a:spcBef>
              <a:spcAft>
                <a:spcPts val="0"/>
              </a:spcAft>
              <a:buClr>
                <a:schemeClr val="dk1"/>
              </a:buClr>
              <a:buSzPts val="1600"/>
              <a:buFont typeface="Arial"/>
              <a:buNone/>
            </a:pPr>
            <a:endParaRPr sz="1600" b="0" i="0" u="none" strike="noStrike" cap="none" dirty="0">
              <a:solidFill>
                <a:srgbClr val="000000"/>
              </a:solidFill>
              <a:latin typeface="Arial"/>
              <a:ea typeface="Arial"/>
              <a:cs typeface="Arial"/>
              <a:sym typeface="Arial"/>
            </a:endParaRPr>
          </a:p>
        </p:txBody>
      </p:sp>
      <p:grpSp>
        <p:nvGrpSpPr>
          <p:cNvPr id="2071" name="Google Shape;2071;p16"/>
          <p:cNvGrpSpPr/>
          <p:nvPr/>
        </p:nvGrpSpPr>
        <p:grpSpPr>
          <a:xfrm>
            <a:off x="5943600" y="1600200"/>
            <a:ext cx="2590800" cy="2209800"/>
            <a:chOff x="2133600" y="2895600"/>
            <a:chExt cx="3886200" cy="3581400"/>
          </a:xfrm>
        </p:grpSpPr>
        <p:cxnSp>
          <p:nvCxnSpPr>
            <p:cNvPr id="2072" name="Google Shape;2072;p16"/>
            <p:cNvCxnSpPr/>
            <p:nvPr/>
          </p:nvCxnSpPr>
          <p:spPr>
            <a:xfrm rot="10800000" flipH="1">
              <a:off x="3124200" y="4572000"/>
              <a:ext cx="2133600" cy="685800"/>
            </a:xfrm>
            <a:prstGeom prst="straightConnector1">
              <a:avLst/>
            </a:prstGeom>
            <a:noFill/>
            <a:ln w="9525" cap="flat" cmpd="sng">
              <a:solidFill>
                <a:schemeClr val="dk1"/>
              </a:solidFill>
              <a:prstDash val="solid"/>
              <a:miter lim="800000"/>
              <a:headEnd type="none" w="sm" len="sm"/>
              <a:tailEnd type="none" w="sm" len="sm"/>
            </a:ln>
          </p:spPr>
        </p:cxnSp>
        <p:grpSp>
          <p:nvGrpSpPr>
            <p:cNvPr id="2073" name="Google Shape;2073;p16"/>
            <p:cNvGrpSpPr/>
            <p:nvPr/>
          </p:nvGrpSpPr>
          <p:grpSpPr>
            <a:xfrm>
              <a:off x="2133600" y="2895600"/>
              <a:ext cx="3886200" cy="3581400"/>
              <a:chOff x="2133600" y="2895600"/>
              <a:chExt cx="3886200" cy="3581400"/>
            </a:xfrm>
          </p:grpSpPr>
          <p:cxnSp>
            <p:nvCxnSpPr>
              <p:cNvPr id="2074" name="Google Shape;2074;p16"/>
              <p:cNvCxnSpPr/>
              <p:nvPr/>
            </p:nvCxnSpPr>
            <p:spPr>
              <a:xfrm>
                <a:off x="3124200" y="5257800"/>
                <a:ext cx="2895600" cy="0"/>
              </a:xfrm>
              <a:prstGeom prst="straightConnector1">
                <a:avLst/>
              </a:prstGeom>
              <a:noFill/>
              <a:ln w="9525" cap="flat" cmpd="sng">
                <a:solidFill>
                  <a:schemeClr val="dk1"/>
                </a:solidFill>
                <a:prstDash val="solid"/>
                <a:miter lim="800000"/>
                <a:headEnd type="none" w="sm" len="sm"/>
                <a:tailEnd type="none" w="sm" len="sm"/>
              </a:ln>
            </p:spPr>
          </p:cxnSp>
          <p:grpSp>
            <p:nvGrpSpPr>
              <p:cNvPr id="2075" name="Google Shape;2075;p16"/>
              <p:cNvGrpSpPr/>
              <p:nvPr/>
            </p:nvGrpSpPr>
            <p:grpSpPr>
              <a:xfrm>
                <a:off x="2133600" y="2895600"/>
                <a:ext cx="2667000" cy="3581400"/>
                <a:chOff x="2133600" y="2895600"/>
                <a:chExt cx="2667000" cy="3581400"/>
              </a:xfrm>
            </p:grpSpPr>
            <p:cxnSp>
              <p:nvCxnSpPr>
                <p:cNvPr id="2076" name="Google Shape;2076;p16"/>
                <p:cNvCxnSpPr/>
                <p:nvPr/>
              </p:nvCxnSpPr>
              <p:spPr>
                <a:xfrm>
                  <a:off x="3124200" y="2895600"/>
                  <a:ext cx="0" cy="2362200"/>
                </a:xfrm>
                <a:prstGeom prst="straightConnector1">
                  <a:avLst/>
                </a:prstGeom>
                <a:noFill/>
                <a:ln w="9525" cap="flat" cmpd="sng">
                  <a:solidFill>
                    <a:schemeClr val="dk1"/>
                  </a:solidFill>
                  <a:prstDash val="solid"/>
                  <a:miter lim="800000"/>
                  <a:headEnd type="none" w="sm" len="sm"/>
                  <a:tailEnd type="none" w="sm" len="sm"/>
                </a:ln>
              </p:spPr>
            </p:cxnSp>
            <p:cxnSp>
              <p:nvCxnSpPr>
                <p:cNvPr id="2077" name="Google Shape;2077;p16"/>
                <p:cNvCxnSpPr/>
                <p:nvPr/>
              </p:nvCxnSpPr>
              <p:spPr>
                <a:xfrm flipH="1">
                  <a:off x="2133600" y="5257800"/>
                  <a:ext cx="990600" cy="1219200"/>
                </a:xfrm>
                <a:prstGeom prst="straightConnector1">
                  <a:avLst/>
                </a:prstGeom>
                <a:noFill/>
                <a:ln w="9525" cap="flat" cmpd="sng">
                  <a:solidFill>
                    <a:schemeClr val="dk1"/>
                  </a:solidFill>
                  <a:prstDash val="solid"/>
                  <a:miter lim="800000"/>
                  <a:headEnd type="none" w="sm" len="sm"/>
                  <a:tailEnd type="none" w="sm" len="sm"/>
                </a:ln>
              </p:spPr>
            </p:cxnSp>
            <p:cxnSp>
              <p:nvCxnSpPr>
                <p:cNvPr id="2078" name="Google Shape;2078;p16"/>
                <p:cNvCxnSpPr/>
                <p:nvPr/>
              </p:nvCxnSpPr>
              <p:spPr>
                <a:xfrm rot="10800000">
                  <a:off x="2514600" y="4953000"/>
                  <a:ext cx="609600" cy="304800"/>
                </a:xfrm>
                <a:prstGeom prst="straightConnector1">
                  <a:avLst/>
                </a:prstGeom>
                <a:noFill/>
                <a:ln w="9525" cap="flat" cmpd="sng">
                  <a:solidFill>
                    <a:schemeClr val="dk1"/>
                  </a:solidFill>
                  <a:prstDash val="solid"/>
                  <a:miter lim="800000"/>
                  <a:headEnd type="none" w="sm" len="sm"/>
                  <a:tailEnd type="none" w="sm" len="sm"/>
                </a:ln>
              </p:spPr>
            </p:cxnSp>
            <p:cxnSp>
              <p:nvCxnSpPr>
                <p:cNvPr id="2079" name="Google Shape;2079;p16"/>
                <p:cNvCxnSpPr/>
                <p:nvPr/>
              </p:nvCxnSpPr>
              <p:spPr>
                <a:xfrm rot="10800000" flipH="1">
                  <a:off x="3124200" y="4114800"/>
                  <a:ext cx="304800" cy="1143000"/>
                </a:xfrm>
                <a:prstGeom prst="straightConnector1">
                  <a:avLst/>
                </a:prstGeom>
                <a:noFill/>
                <a:ln w="9525" cap="flat" cmpd="sng">
                  <a:solidFill>
                    <a:schemeClr val="dk1"/>
                  </a:solidFill>
                  <a:prstDash val="solid"/>
                  <a:miter lim="800000"/>
                  <a:headEnd type="none" w="sm" len="sm"/>
                  <a:tailEnd type="none" w="sm" len="sm"/>
                </a:ln>
              </p:spPr>
            </p:cxnSp>
            <p:sp>
              <p:nvSpPr>
                <p:cNvPr id="2080" name="Google Shape;2080;p16"/>
                <p:cNvSpPr/>
                <p:nvPr/>
              </p:nvSpPr>
              <p:spPr>
                <a:xfrm>
                  <a:off x="3962400" y="3962400"/>
                  <a:ext cx="152400" cy="152400"/>
                </a:xfrm>
                <a:prstGeom prst="ellipse">
                  <a:avLst/>
                </a:prstGeom>
                <a:solidFill>
                  <a:schemeClr val="accent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600"/>
                    <a:buFont typeface="Tahoma"/>
                    <a:buNone/>
                  </a:pPr>
                  <a:endParaRPr sz="1600" b="0" i="0" u="none" strike="noStrike" cap="none">
                    <a:solidFill>
                      <a:srgbClr val="000000"/>
                    </a:solidFill>
                    <a:latin typeface="Tahoma"/>
                    <a:ea typeface="Tahoma"/>
                    <a:cs typeface="Tahoma"/>
                    <a:sym typeface="Tahoma"/>
                  </a:endParaRPr>
                </a:p>
              </p:txBody>
            </p:sp>
            <p:sp>
              <p:nvSpPr>
                <p:cNvPr id="2081" name="Google Shape;2081;p16"/>
                <p:cNvSpPr/>
                <p:nvPr/>
              </p:nvSpPr>
              <p:spPr>
                <a:xfrm>
                  <a:off x="4648200" y="3810000"/>
                  <a:ext cx="152400" cy="152400"/>
                </a:xfrm>
                <a:prstGeom prst="ellipse">
                  <a:avLst/>
                </a:prstGeom>
                <a:solidFill>
                  <a:schemeClr val="accent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600"/>
                    <a:buFont typeface="Tahoma"/>
                    <a:buNone/>
                  </a:pPr>
                  <a:endParaRPr sz="1600" b="0" i="0" u="none" strike="noStrike" cap="none">
                    <a:solidFill>
                      <a:srgbClr val="000000"/>
                    </a:solidFill>
                    <a:latin typeface="Tahoma"/>
                    <a:ea typeface="Tahoma"/>
                    <a:cs typeface="Tahoma"/>
                    <a:sym typeface="Tahoma"/>
                  </a:endParaRPr>
                </a:p>
              </p:txBody>
            </p:sp>
          </p:grpSp>
        </p:grpSp>
      </p:grpSp>
      <p:grpSp>
        <p:nvGrpSpPr>
          <p:cNvPr id="2082" name="Google Shape;2082;p16"/>
          <p:cNvGrpSpPr/>
          <p:nvPr/>
        </p:nvGrpSpPr>
        <p:grpSpPr>
          <a:xfrm>
            <a:off x="5394278" y="3904010"/>
            <a:ext cx="3140122" cy="1964733"/>
            <a:chOff x="990600" y="2895600"/>
            <a:chExt cx="5257800" cy="3581400"/>
          </a:xfrm>
        </p:grpSpPr>
        <p:grpSp>
          <p:nvGrpSpPr>
            <p:cNvPr id="2083" name="Google Shape;2083;p16"/>
            <p:cNvGrpSpPr/>
            <p:nvPr/>
          </p:nvGrpSpPr>
          <p:grpSpPr>
            <a:xfrm>
              <a:off x="990600" y="2895600"/>
              <a:ext cx="5029200" cy="3581400"/>
              <a:chOff x="990600" y="2895600"/>
              <a:chExt cx="5029200" cy="3581400"/>
            </a:xfrm>
          </p:grpSpPr>
          <p:cxnSp>
            <p:nvCxnSpPr>
              <p:cNvPr id="2084" name="Google Shape;2084;p16"/>
              <p:cNvCxnSpPr/>
              <p:nvPr/>
            </p:nvCxnSpPr>
            <p:spPr>
              <a:xfrm>
                <a:off x="3124200" y="2895600"/>
                <a:ext cx="0" cy="2362200"/>
              </a:xfrm>
              <a:prstGeom prst="straightConnector1">
                <a:avLst/>
              </a:prstGeom>
              <a:noFill/>
              <a:ln w="9525" cap="flat" cmpd="sng">
                <a:solidFill>
                  <a:schemeClr val="dk1"/>
                </a:solidFill>
                <a:prstDash val="solid"/>
                <a:miter lim="800000"/>
                <a:headEnd type="none" w="sm" len="sm"/>
                <a:tailEnd type="none" w="sm" len="sm"/>
              </a:ln>
            </p:spPr>
          </p:cxnSp>
          <p:cxnSp>
            <p:nvCxnSpPr>
              <p:cNvPr id="2085" name="Google Shape;2085;p16"/>
              <p:cNvCxnSpPr/>
              <p:nvPr/>
            </p:nvCxnSpPr>
            <p:spPr>
              <a:xfrm>
                <a:off x="3124200" y="5257800"/>
                <a:ext cx="2895600" cy="0"/>
              </a:xfrm>
              <a:prstGeom prst="straightConnector1">
                <a:avLst/>
              </a:prstGeom>
              <a:noFill/>
              <a:ln w="9525" cap="flat" cmpd="sng">
                <a:solidFill>
                  <a:schemeClr val="dk1"/>
                </a:solidFill>
                <a:prstDash val="solid"/>
                <a:miter lim="800000"/>
                <a:headEnd type="none" w="sm" len="sm"/>
                <a:tailEnd type="none" w="sm" len="sm"/>
              </a:ln>
            </p:spPr>
          </p:cxnSp>
          <p:sp>
            <p:nvSpPr>
              <p:cNvPr id="2086" name="Google Shape;2086;p16"/>
              <p:cNvSpPr/>
              <p:nvPr/>
            </p:nvSpPr>
            <p:spPr>
              <a:xfrm>
                <a:off x="3962400" y="3962400"/>
                <a:ext cx="152400" cy="152400"/>
              </a:xfrm>
              <a:prstGeom prst="ellipse">
                <a:avLst/>
              </a:prstGeom>
              <a:solidFill>
                <a:schemeClr val="accent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600"/>
                  <a:buFont typeface="Tahoma"/>
                  <a:buNone/>
                </a:pPr>
                <a:endParaRPr sz="1600" b="0" i="0" u="none" strike="noStrike" cap="none">
                  <a:solidFill>
                    <a:srgbClr val="000000"/>
                  </a:solidFill>
                  <a:latin typeface="Tahoma"/>
                  <a:ea typeface="Tahoma"/>
                  <a:cs typeface="Tahoma"/>
                  <a:sym typeface="Tahoma"/>
                </a:endParaRPr>
              </a:p>
            </p:txBody>
          </p:sp>
          <p:cxnSp>
            <p:nvCxnSpPr>
              <p:cNvPr id="2087" name="Google Shape;2087;p16"/>
              <p:cNvCxnSpPr/>
              <p:nvPr/>
            </p:nvCxnSpPr>
            <p:spPr>
              <a:xfrm flipH="1">
                <a:off x="2133600" y="5257800"/>
                <a:ext cx="990600" cy="1219200"/>
              </a:xfrm>
              <a:prstGeom prst="straightConnector1">
                <a:avLst/>
              </a:prstGeom>
              <a:noFill/>
              <a:ln w="9525" cap="flat" cmpd="sng">
                <a:solidFill>
                  <a:schemeClr val="dk1"/>
                </a:solidFill>
                <a:prstDash val="solid"/>
                <a:miter lim="800000"/>
                <a:headEnd type="none" w="sm" len="sm"/>
                <a:tailEnd type="none" w="sm" len="sm"/>
              </a:ln>
            </p:spPr>
          </p:cxnSp>
          <p:cxnSp>
            <p:nvCxnSpPr>
              <p:cNvPr id="2088" name="Google Shape;2088;p16"/>
              <p:cNvCxnSpPr/>
              <p:nvPr/>
            </p:nvCxnSpPr>
            <p:spPr>
              <a:xfrm rot="10800000">
                <a:off x="990600" y="4191000"/>
                <a:ext cx="2133600" cy="1066800"/>
              </a:xfrm>
              <a:prstGeom prst="straightConnector1">
                <a:avLst/>
              </a:prstGeom>
              <a:noFill/>
              <a:ln w="9525" cap="flat" cmpd="sng">
                <a:solidFill>
                  <a:schemeClr val="dk1"/>
                </a:solidFill>
                <a:prstDash val="solid"/>
                <a:miter lim="800000"/>
                <a:headEnd type="none" w="sm" len="sm"/>
                <a:tailEnd type="none" w="sm" len="sm"/>
              </a:ln>
            </p:spPr>
          </p:cxnSp>
          <p:cxnSp>
            <p:nvCxnSpPr>
              <p:cNvPr id="2089" name="Google Shape;2089;p16"/>
              <p:cNvCxnSpPr/>
              <p:nvPr/>
            </p:nvCxnSpPr>
            <p:spPr>
              <a:xfrm rot="10800000" flipH="1">
                <a:off x="3124200" y="3048000"/>
                <a:ext cx="609600" cy="2209800"/>
              </a:xfrm>
              <a:prstGeom prst="straightConnector1">
                <a:avLst/>
              </a:prstGeom>
              <a:noFill/>
              <a:ln w="9525" cap="flat" cmpd="sng">
                <a:solidFill>
                  <a:schemeClr val="dk1"/>
                </a:solidFill>
                <a:prstDash val="solid"/>
                <a:miter lim="800000"/>
                <a:headEnd type="none" w="sm" len="sm"/>
                <a:tailEnd type="none" w="sm" len="sm"/>
              </a:ln>
            </p:spPr>
          </p:cxnSp>
          <p:sp>
            <p:nvSpPr>
              <p:cNvPr id="2090" name="Google Shape;2090;p16"/>
              <p:cNvSpPr/>
              <p:nvPr/>
            </p:nvSpPr>
            <p:spPr>
              <a:xfrm>
                <a:off x="5181600" y="3048000"/>
                <a:ext cx="152400" cy="152400"/>
              </a:xfrm>
              <a:prstGeom prst="ellipse">
                <a:avLst/>
              </a:prstGeom>
              <a:solidFill>
                <a:schemeClr val="accent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600"/>
                  <a:buFont typeface="Tahoma"/>
                  <a:buNone/>
                </a:pPr>
                <a:endParaRPr sz="1600" b="0" i="0" u="none" strike="noStrike" cap="none">
                  <a:solidFill>
                    <a:srgbClr val="000000"/>
                  </a:solidFill>
                  <a:latin typeface="Tahoma"/>
                  <a:ea typeface="Tahoma"/>
                  <a:cs typeface="Tahoma"/>
                  <a:sym typeface="Tahoma"/>
                </a:endParaRPr>
              </a:p>
            </p:txBody>
          </p:sp>
        </p:grpSp>
        <p:cxnSp>
          <p:nvCxnSpPr>
            <p:cNvPr id="2091" name="Google Shape;2091;p16"/>
            <p:cNvCxnSpPr/>
            <p:nvPr/>
          </p:nvCxnSpPr>
          <p:spPr>
            <a:xfrm rot="10800000" flipH="1">
              <a:off x="3124200" y="4267200"/>
              <a:ext cx="3124200" cy="990600"/>
            </a:xfrm>
            <a:prstGeom prst="straightConnector1">
              <a:avLst/>
            </a:prstGeom>
            <a:noFill/>
            <a:ln w="9525" cap="flat" cmpd="sng">
              <a:solidFill>
                <a:schemeClr val="dk1"/>
              </a:solidFill>
              <a:prstDash val="solid"/>
              <a:miter lim="800000"/>
              <a:headEnd type="none" w="sm" len="sm"/>
              <a:tailEnd type="none" w="sm" len="sm"/>
            </a:ln>
          </p:spPr>
        </p:cxnSp>
      </p:grpSp>
      <p:sp>
        <p:nvSpPr>
          <p:cNvPr id="2092" name="Google Shape;2092;p16"/>
          <p:cNvSpPr/>
          <p:nvPr/>
        </p:nvSpPr>
        <p:spPr>
          <a:xfrm>
            <a:off x="5001674" y="833499"/>
            <a:ext cx="4017452" cy="954107"/>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dirty="0">
                <a:solidFill>
                  <a:srgbClr val="000000"/>
                </a:solidFill>
                <a:latin typeface="Arial"/>
                <a:ea typeface="Arial"/>
                <a:cs typeface="Arial"/>
                <a:sym typeface="Arial"/>
              </a:rPr>
              <a:t>Stretching the axes in the Euclidean space, shortening the axes that correspond to less relevant attributes, and lengthening the axes that correspond to more relevant attributes</a:t>
            </a:r>
            <a:endParaRPr sz="1400" b="0" i="0" u="none" strike="noStrike" cap="none" dirty="0">
              <a:solidFill>
                <a:srgbClr val="000000"/>
              </a:solidFill>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096"/>
        <p:cNvGrpSpPr/>
        <p:nvPr/>
      </p:nvGrpSpPr>
      <p:grpSpPr>
        <a:xfrm>
          <a:off x="0" y="0"/>
          <a:ext cx="0" cy="0"/>
          <a:chOff x="0" y="0"/>
          <a:chExt cx="0" cy="0"/>
        </a:xfrm>
      </p:grpSpPr>
      <p:pic>
        <p:nvPicPr>
          <p:cNvPr id="2097" name="Google Shape;2097;p19"/>
          <p:cNvPicPr preferRelativeResize="0"/>
          <p:nvPr/>
        </p:nvPicPr>
        <p:blipFill rotWithShape="1">
          <a:blip r:embed="rId3">
            <a:alphaModFix/>
          </a:blip>
          <a:srcRect/>
          <a:stretch/>
        </p:blipFill>
        <p:spPr>
          <a:xfrm>
            <a:off x="30707" y="1828800"/>
            <a:ext cx="8714897" cy="3143250"/>
          </a:xfrm>
          <a:prstGeom prst="rect">
            <a:avLst/>
          </a:prstGeom>
          <a:noFill/>
          <a:ln>
            <a:noFill/>
          </a:ln>
        </p:spPr>
      </p:pic>
      <p:grpSp>
        <p:nvGrpSpPr>
          <p:cNvPr id="2098" name="Google Shape;2098;p19"/>
          <p:cNvGrpSpPr/>
          <p:nvPr/>
        </p:nvGrpSpPr>
        <p:grpSpPr>
          <a:xfrm>
            <a:off x="228600" y="1325417"/>
            <a:ext cx="6270556" cy="400110"/>
            <a:chOff x="228600" y="1325417"/>
            <a:chExt cx="6270556" cy="400110"/>
          </a:xfrm>
        </p:grpSpPr>
        <p:sp>
          <p:nvSpPr>
            <p:cNvPr id="2099" name="Google Shape;2099;p19"/>
            <p:cNvSpPr/>
            <p:nvPr/>
          </p:nvSpPr>
          <p:spPr>
            <a:xfrm>
              <a:off x="228600" y="1325417"/>
              <a:ext cx="5943600"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C00000"/>
                </a:buClr>
                <a:buSzPts val="2000"/>
                <a:buFont typeface="Cambria"/>
                <a:buNone/>
              </a:pPr>
              <a:r>
                <a:rPr lang="en-US" sz="2000" b="1" i="0" u="none" strike="noStrike" cap="none">
                  <a:solidFill>
                    <a:srgbClr val="C00000"/>
                  </a:solidFill>
                  <a:latin typeface="Cambria"/>
                  <a:ea typeface="Cambria"/>
                  <a:cs typeface="Cambria"/>
                  <a:sym typeface="Cambria"/>
                </a:rPr>
                <a:t>Approximating a discrete-valued function</a:t>
              </a:r>
              <a:endParaRPr sz="2000" b="0" i="0" u="none" strike="noStrike" cap="none">
                <a:solidFill>
                  <a:srgbClr val="C00000"/>
                </a:solidFill>
                <a:latin typeface="Cambria"/>
                <a:ea typeface="Cambria"/>
                <a:cs typeface="Cambria"/>
                <a:sym typeface="Cambria"/>
              </a:endParaRPr>
            </a:p>
          </p:txBody>
        </p:sp>
        <p:pic>
          <p:nvPicPr>
            <p:cNvPr id="2100" name="Google Shape;2100;p19"/>
            <p:cNvPicPr preferRelativeResize="0"/>
            <p:nvPr/>
          </p:nvPicPr>
          <p:blipFill rotWithShape="1">
            <a:blip r:embed="rId4">
              <a:alphaModFix/>
            </a:blip>
            <a:srcRect/>
            <a:stretch/>
          </p:blipFill>
          <p:spPr>
            <a:xfrm>
              <a:off x="5316940" y="1430594"/>
              <a:ext cx="1182216" cy="294933"/>
            </a:xfrm>
            <a:prstGeom prst="rect">
              <a:avLst/>
            </a:prstGeom>
            <a:noFill/>
            <a:ln>
              <a:noFill/>
            </a:ln>
          </p:spPr>
        </p:pic>
      </p:grpSp>
      <p:grpSp>
        <p:nvGrpSpPr>
          <p:cNvPr id="2101" name="Google Shape;2101;p19"/>
          <p:cNvGrpSpPr/>
          <p:nvPr/>
        </p:nvGrpSpPr>
        <p:grpSpPr>
          <a:xfrm>
            <a:off x="228600" y="4974490"/>
            <a:ext cx="6477000" cy="400110"/>
            <a:chOff x="134921" y="4886579"/>
            <a:chExt cx="6641910" cy="400110"/>
          </a:xfrm>
        </p:grpSpPr>
        <p:pic>
          <p:nvPicPr>
            <p:cNvPr id="2102" name="Google Shape;2102;p19"/>
            <p:cNvPicPr preferRelativeResize="0"/>
            <p:nvPr/>
          </p:nvPicPr>
          <p:blipFill rotWithShape="1">
            <a:blip r:embed="rId5">
              <a:alphaModFix/>
            </a:blip>
            <a:srcRect/>
            <a:stretch/>
          </p:blipFill>
          <p:spPr>
            <a:xfrm>
              <a:off x="5282054" y="4968274"/>
              <a:ext cx="1423605" cy="318415"/>
            </a:xfrm>
            <a:prstGeom prst="rect">
              <a:avLst/>
            </a:prstGeom>
            <a:noFill/>
            <a:ln>
              <a:noFill/>
            </a:ln>
          </p:spPr>
        </p:pic>
        <p:sp>
          <p:nvSpPr>
            <p:cNvPr id="2103" name="Google Shape;2103;p19"/>
            <p:cNvSpPr/>
            <p:nvPr/>
          </p:nvSpPr>
          <p:spPr>
            <a:xfrm>
              <a:off x="134921" y="4886579"/>
              <a:ext cx="6641910"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C00000"/>
                </a:buClr>
                <a:buSzPts val="2000"/>
                <a:buFont typeface="Cambria"/>
                <a:buNone/>
              </a:pPr>
              <a:r>
                <a:rPr lang="en-US" sz="2000" b="1" i="0" u="none" strike="noStrike" cap="none">
                  <a:solidFill>
                    <a:srgbClr val="C00000"/>
                  </a:solidFill>
                  <a:latin typeface="Cambria"/>
                  <a:ea typeface="Cambria"/>
                  <a:cs typeface="Cambria"/>
                  <a:sym typeface="Cambria"/>
                </a:rPr>
                <a:t>Approximate a real-valued target function</a:t>
              </a:r>
              <a:endParaRPr sz="1400" b="0" i="0" u="none" strike="noStrike" cap="none">
                <a:solidFill>
                  <a:srgbClr val="000000"/>
                </a:solidFill>
                <a:latin typeface="Arial"/>
                <a:ea typeface="Arial"/>
                <a:cs typeface="Arial"/>
                <a:sym typeface="Arial"/>
              </a:endParaRPr>
            </a:p>
          </p:txBody>
        </p:sp>
      </p:grpSp>
      <p:pic>
        <p:nvPicPr>
          <p:cNvPr id="2104" name="Google Shape;2104;p19"/>
          <p:cNvPicPr preferRelativeResize="0"/>
          <p:nvPr/>
        </p:nvPicPr>
        <p:blipFill rotWithShape="1">
          <a:blip r:embed="rId6">
            <a:alphaModFix/>
          </a:blip>
          <a:srcRect/>
          <a:stretch/>
        </p:blipFill>
        <p:spPr>
          <a:xfrm>
            <a:off x="3810000" y="5429401"/>
            <a:ext cx="1905000" cy="669231"/>
          </a:xfrm>
          <a:prstGeom prst="rect">
            <a:avLst/>
          </a:prstGeom>
          <a:noFill/>
          <a:ln>
            <a:noFill/>
          </a:ln>
        </p:spPr>
      </p:pic>
      <p:sp>
        <p:nvSpPr>
          <p:cNvPr id="2105" name="Google Shape;2105;p19"/>
          <p:cNvSpPr txBox="1"/>
          <p:nvPr/>
        </p:nvSpPr>
        <p:spPr>
          <a:xfrm>
            <a:off x="304800" y="152400"/>
            <a:ext cx="8229600" cy="1143000"/>
          </a:xfrm>
          <a:prstGeom prst="rect">
            <a:avLst/>
          </a:prstGeom>
          <a:noFill/>
          <a:ln>
            <a:noFill/>
          </a:ln>
        </p:spPr>
        <p:txBody>
          <a:bodyPr spcFirstLastPara="1" wrap="square" lIns="91425" tIns="45700" rIns="91425" bIns="45700" anchor="ctr" anchorCtr="0">
            <a:normAutofit lnSpcReduction="10000"/>
          </a:bodyPr>
          <a:lstStyle/>
          <a:p>
            <a:pPr marL="0" marR="0" lvl="0" indent="0" algn="l" rtl="0">
              <a:lnSpc>
                <a:spcPct val="150000"/>
              </a:lnSpc>
              <a:spcBef>
                <a:spcPts val="0"/>
              </a:spcBef>
              <a:spcAft>
                <a:spcPts val="0"/>
              </a:spcAft>
              <a:buClr>
                <a:srgbClr val="000000"/>
              </a:buClr>
              <a:buSzPts val="2400"/>
              <a:buFont typeface="Arial"/>
              <a:buNone/>
            </a:pPr>
            <a:r>
              <a:rPr lang="en-US" sz="2400" b="1" i="0" u="none" strike="noStrike" cap="none">
                <a:solidFill>
                  <a:srgbClr val="000000"/>
                </a:solidFill>
                <a:latin typeface="Arial"/>
                <a:ea typeface="Arial"/>
                <a:cs typeface="Arial"/>
                <a:sym typeface="Arial"/>
              </a:rPr>
              <a:t>Instance Based Learning</a:t>
            </a:r>
            <a:endParaRPr sz="3200" b="1" i="0" u="none" strike="noStrike" cap="none">
              <a:solidFill>
                <a:srgbClr val="000000"/>
              </a:solidFill>
              <a:latin typeface="Arial"/>
              <a:ea typeface="Arial"/>
              <a:cs typeface="Arial"/>
              <a:sym typeface="Arial"/>
            </a:endParaRPr>
          </a:p>
          <a:p>
            <a:pPr marL="0" marR="0" lvl="0" indent="0" algn="l" rtl="0">
              <a:lnSpc>
                <a:spcPct val="180000"/>
              </a:lnSpc>
              <a:spcBef>
                <a:spcPts val="0"/>
              </a:spcBef>
              <a:spcAft>
                <a:spcPts val="0"/>
              </a:spcAft>
              <a:buClr>
                <a:srgbClr val="C00000"/>
              </a:buClr>
              <a:buSzPts val="2000"/>
              <a:buFont typeface="Arial"/>
              <a:buNone/>
            </a:pPr>
            <a:r>
              <a:rPr lang="en-US" sz="2000" b="1" i="0" u="none" strike="noStrike" cap="none">
                <a:solidFill>
                  <a:srgbClr val="C00000"/>
                </a:solidFill>
                <a:latin typeface="Arial"/>
                <a:ea typeface="Arial"/>
                <a:cs typeface="Arial"/>
                <a:sym typeface="Arial"/>
              </a:rPr>
              <a:t>K-Nearest Neighbor : Algorithm</a:t>
            </a:r>
            <a:endParaRPr sz="2000" b="1" i="0" u="none" strike="noStrike" cap="none">
              <a:solidFill>
                <a:srgbClr val="C00000"/>
              </a:solidFill>
              <a:latin typeface="Arial"/>
              <a:ea typeface="Arial"/>
              <a:cs typeface="Arial"/>
              <a:sym typeface="Arial"/>
            </a:endParaRPr>
          </a:p>
        </p:txBody>
      </p:sp>
      <p:cxnSp>
        <p:nvCxnSpPr>
          <p:cNvPr id="2106" name="Google Shape;2106;p19"/>
          <p:cNvCxnSpPr>
            <a:stCxn id="2104" idx="3"/>
          </p:cNvCxnSpPr>
          <p:nvPr/>
        </p:nvCxnSpPr>
        <p:spPr>
          <a:xfrm rot="10800000">
            <a:off x="4419600" y="4191117"/>
            <a:ext cx="1295400" cy="1572900"/>
          </a:xfrm>
          <a:prstGeom prst="curvedConnector4">
            <a:avLst>
              <a:gd name="adj1" fmla="val -17647"/>
              <a:gd name="adj2" fmla="val 60640"/>
            </a:avLst>
          </a:prstGeom>
          <a:noFill/>
          <a:ln w="9525" cap="flat" cmpd="sng">
            <a:solidFill>
              <a:srgbClr val="BD4B48"/>
            </a:solidFill>
            <a:prstDash val="solid"/>
            <a:round/>
            <a:headEnd type="none" w="sm" len="sm"/>
            <a:tailEnd type="triangle" w="med" len="med"/>
          </a:ln>
        </p:spPr>
      </p:cxn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110"/>
        <p:cNvGrpSpPr/>
        <p:nvPr/>
      </p:nvGrpSpPr>
      <p:grpSpPr>
        <a:xfrm>
          <a:off x="0" y="0"/>
          <a:ext cx="0" cy="0"/>
          <a:chOff x="0" y="0"/>
          <a:chExt cx="0" cy="0"/>
        </a:xfrm>
      </p:grpSpPr>
      <p:sp>
        <p:nvSpPr>
          <p:cNvPr id="2111" name="Google Shape;2111;p22"/>
          <p:cNvSpPr txBox="1">
            <a:spLocks noGrp="1"/>
          </p:cNvSpPr>
          <p:nvPr>
            <p:ph type="body" idx="1"/>
          </p:nvPr>
        </p:nvSpPr>
        <p:spPr>
          <a:xfrm>
            <a:off x="304800" y="1493837"/>
            <a:ext cx="8229600" cy="4525963"/>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rgbClr val="101141"/>
              </a:buClr>
              <a:buSzPts val="1800"/>
              <a:buFont typeface="Arial"/>
              <a:buNone/>
            </a:pPr>
            <a:r>
              <a:rPr lang="en-US" sz="1800">
                <a:latin typeface="Arial"/>
                <a:ea typeface="Arial"/>
                <a:cs typeface="Arial"/>
                <a:sym typeface="Arial"/>
              </a:rPr>
              <a:t>Choosing the value of k:</a:t>
            </a:r>
            <a:endParaRPr/>
          </a:p>
        </p:txBody>
      </p:sp>
      <p:graphicFrame>
        <p:nvGraphicFramePr>
          <p:cNvPr id="2112" name="Google Shape;2112;p22"/>
          <p:cNvGraphicFramePr/>
          <p:nvPr/>
        </p:nvGraphicFramePr>
        <p:xfrm>
          <a:off x="477808" y="3756818"/>
          <a:ext cx="2896567" cy="2456239"/>
        </p:xfrm>
        <a:graphic>
          <a:graphicData uri="http://schemas.openxmlformats.org/presentationml/2006/ole">
            <mc:AlternateContent xmlns:mc="http://schemas.openxmlformats.org/markup-compatibility/2006">
              <mc:Choice xmlns:v="urn:schemas-microsoft-com:vml" Requires="v">
                <p:oleObj r:id="rId3" imgW="2896567" imgH="2456239" progId="">
                  <p:embed/>
                </p:oleObj>
              </mc:Choice>
              <mc:Fallback>
                <p:oleObj r:id="rId3" imgW="2896567" imgH="2456239" progId="">
                  <p:embed/>
                  <p:pic>
                    <p:nvPicPr>
                      <p:cNvPr id="2112" name="Google Shape;2112;p22"/>
                      <p:cNvPicPr preferRelativeResize="0"/>
                      <p:nvPr/>
                    </p:nvPicPr>
                    <p:blipFill rotWithShape="1">
                      <a:blip r:embed="rId4">
                        <a:alphaModFix/>
                      </a:blip>
                      <a:srcRect/>
                      <a:stretch/>
                    </p:blipFill>
                    <p:spPr>
                      <a:xfrm>
                        <a:off x="477808" y="3756818"/>
                        <a:ext cx="2896567" cy="2456239"/>
                      </a:xfrm>
                      <a:prstGeom prst="rect">
                        <a:avLst/>
                      </a:prstGeom>
                      <a:noFill/>
                      <a:ln>
                        <a:noFill/>
                      </a:ln>
                    </p:spPr>
                  </p:pic>
                </p:oleObj>
              </mc:Fallback>
            </mc:AlternateContent>
          </a:graphicData>
        </a:graphic>
      </p:graphicFrame>
      <p:sp>
        <p:nvSpPr>
          <p:cNvPr id="2113" name="Google Shape;2113;p22"/>
          <p:cNvSpPr txBox="1"/>
          <p:nvPr/>
        </p:nvSpPr>
        <p:spPr>
          <a:xfrm>
            <a:off x="381000" y="2570142"/>
            <a:ext cx="3018775" cy="92333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000000"/>
                </a:solidFill>
                <a:latin typeface="Arial"/>
                <a:ea typeface="Arial"/>
                <a:cs typeface="Arial"/>
                <a:sym typeface="Arial"/>
              </a:rPr>
              <a:t>Rule of thumb:</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K = sqrt(N)</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N: number of training points</a:t>
            </a:r>
            <a:endParaRPr sz="1800" b="0" i="0" u="none" strike="noStrike" cap="none">
              <a:solidFill>
                <a:srgbClr val="000000"/>
              </a:solidFill>
              <a:latin typeface="Arial"/>
              <a:ea typeface="Arial"/>
              <a:cs typeface="Arial"/>
              <a:sym typeface="Arial"/>
            </a:endParaRPr>
          </a:p>
        </p:txBody>
      </p:sp>
      <p:sp>
        <p:nvSpPr>
          <p:cNvPr id="2114" name="Google Shape;2114;p22"/>
          <p:cNvSpPr txBox="1"/>
          <p:nvPr/>
        </p:nvSpPr>
        <p:spPr>
          <a:xfrm>
            <a:off x="304800" y="152400"/>
            <a:ext cx="8229600" cy="1143000"/>
          </a:xfrm>
          <a:prstGeom prst="rect">
            <a:avLst/>
          </a:prstGeom>
          <a:noFill/>
          <a:ln>
            <a:noFill/>
          </a:ln>
        </p:spPr>
        <p:txBody>
          <a:bodyPr spcFirstLastPara="1" wrap="square" lIns="91425" tIns="45700" rIns="91425" bIns="45700" anchor="ctr" anchorCtr="0">
            <a:normAutofit lnSpcReduction="10000"/>
          </a:bodyPr>
          <a:lstStyle/>
          <a:p>
            <a:pPr marL="0" marR="0" lvl="0" indent="0" algn="l" rtl="0">
              <a:lnSpc>
                <a:spcPct val="150000"/>
              </a:lnSpc>
              <a:spcBef>
                <a:spcPts val="0"/>
              </a:spcBef>
              <a:spcAft>
                <a:spcPts val="0"/>
              </a:spcAft>
              <a:buClr>
                <a:srgbClr val="000000"/>
              </a:buClr>
              <a:buSzPts val="2400"/>
              <a:buFont typeface="Arial"/>
              <a:buNone/>
            </a:pPr>
            <a:r>
              <a:rPr lang="en-US" sz="2400" b="1" i="0" u="none" strike="noStrike" cap="none">
                <a:solidFill>
                  <a:srgbClr val="000000"/>
                </a:solidFill>
                <a:latin typeface="Arial"/>
                <a:ea typeface="Arial"/>
                <a:cs typeface="Arial"/>
                <a:sym typeface="Arial"/>
              </a:rPr>
              <a:t>Instance Based Learning</a:t>
            </a:r>
            <a:endParaRPr sz="3200" b="1" i="0" u="none" strike="noStrike" cap="none">
              <a:solidFill>
                <a:srgbClr val="000000"/>
              </a:solidFill>
              <a:latin typeface="Arial"/>
              <a:ea typeface="Arial"/>
              <a:cs typeface="Arial"/>
              <a:sym typeface="Arial"/>
            </a:endParaRPr>
          </a:p>
          <a:p>
            <a:pPr marL="0" marR="0" lvl="0" indent="0" algn="l" rtl="0">
              <a:lnSpc>
                <a:spcPct val="180000"/>
              </a:lnSpc>
              <a:spcBef>
                <a:spcPts val="0"/>
              </a:spcBef>
              <a:spcAft>
                <a:spcPts val="0"/>
              </a:spcAft>
              <a:buClr>
                <a:srgbClr val="C00000"/>
              </a:buClr>
              <a:buSzPts val="2000"/>
              <a:buFont typeface="Arial"/>
              <a:buNone/>
            </a:pPr>
            <a:r>
              <a:rPr lang="en-US" sz="2000" b="1" i="0" u="none" strike="noStrike" cap="none">
                <a:solidFill>
                  <a:srgbClr val="C00000"/>
                </a:solidFill>
                <a:latin typeface="Arial"/>
                <a:ea typeface="Arial"/>
                <a:cs typeface="Arial"/>
                <a:sym typeface="Arial"/>
              </a:rPr>
              <a:t>K-Nearest Neighbor : Hyper parameter “K”</a:t>
            </a:r>
            <a:endParaRPr sz="2000" b="1" i="0" u="none" strike="noStrike" cap="none">
              <a:solidFill>
                <a:srgbClr val="C00000"/>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118"/>
        <p:cNvGrpSpPr/>
        <p:nvPr/>
      </p:nvGrpSpPr>
      <p:grpSpPr>
        <a:xfrm>
          <a:off x="0" y="0"/>
          <a:ext cx="0" cy="0"/>
          <a:chOff x="0" y="0"/>
          <a:chExt cx="0" cy="0"/>
        </a:xfrm>
      </p:grpSpPr>
      <p:sp>
        <p:nvSpPr>
          <p:cNvPr id="2119" name="Google Shape;2119;p24"/>
          <p:cNvSpPr txBox="1">
            <a:spLocks noGrp="1"/>
          </p:cNvSpPr>
          <p:nvPr>
            <p:ph type="body" idx="1"/>
          </p:nvPr>
        </p:nvSpPr>
        <p:spPr>
          <a:xfrm>
            <a:off x="27709" y="1628002"/>
            <a:ext cx="3858491" cy="4525963"/>
          </a:xfrm>
          <a:prstGeom prst="rect">
            <a:avLst/>
          </a:prstGeom>
          <a:noFill/>
          <a:ln>
            <a:noFill/>
          </a:ln>
        </p:spPr>
        <p:txBody>
          <a:bodyPr spcFirstLastPara="1" wrap="square" lIns="91425" tIns="45700" rIns="91425" bIns="45700" anchor="t" anchorCtr="0">
            <a:noAutofit/>
          </a:bodyPr>
          <a:lstStyle/>
          <a:p>
            <a:pPr marL="342900" lvl="0" indent="-342900" algn="just" rtl="0">
              <a:lnSpc>
                <a:spcPct val="100000"/>
              </a:lnSpc>
              <a:spcBef>
                <a:spcPts val="0"/>
              </a:spcBef>
              <a:spcAft>
                <a:spcPts val="0"/>
              </a:spcAft>
              <a:buSzPts val="1800"/>
              <a:buFont typeface="Arial"/>
              <a:buChar char="•"/>
            </a:pPr>
            <a:r>
              <a:rPr lang="en-US" sz="1800" dirty="0">
                <a:latin typeface="Arial"/>
                <a:ea typeface="Arial"/>
                <a:cs typeface="Arial"/>
                <a:sym typeface="Arial"/>
              </a:rPr>
              <a:t>Compute sum of squares error (SSE) or any other error function for varying values of K (1 to a reasonable X) and plot against K</a:t>
            </a:r>
            <a:endParaRPr dirty="0"/>
          </a:p>
          <a:p>
            <a:pPr marL="342900" lvl="0" indent="-342900" algn="just" rtl="0">
              <a:lnSpc>
                <a:spcPct val="100000"/>
              </a:lnSpc>
              <a:spcBef>
                <a:spcPts val="360"/>
              </a:spcBef>
              <a:spcAft>
                <a:spcPts val="0"/>
              </a:spcAft>
              <a:buSzPts val="1800"/>
              <a:buFont typeface="Arial"/>
              <a:buChar char="•"/>
            </a:pPr>
            <a:r>
              <a:rPr lang="en-US" sz="1800" dirty="0">
                <a:latin typeface="Arial"/>
                <a:ea typeface="Arial"/>
                <a:cs typeface="Arial"/>
                <a:sym typeface="Arial"/>
              </a:rPr>
              <a:t>In the plot, the elbow (see pic) gives the value of K beyond which the error function plot almost flattens</a:t>
            </a:r>
            <a:endParaRPr dirty="0"/>
          </a:p>
          <a:p>
            <a:pPr marL="342900" lvl="0" indent="-342900" algn="just" rtl="0">
              <a:lnSpc>
                <a:spcPct val="100000"/>
              </a:lnSpc>
              <a:spcBef>
                <a:spcPts val="360"/>
              </a:spcBef>
              <a:spcAft>
                <a:spcPts val="0"/>
              </a:spcAft>
              <a:buSzPts val="1800"/>
              <a:buFont typeface="Arial"/>
              <a:buChar char="•"/>
            </a:pPr>
            <a:r>
              <a:rPr lang="en-US" sz="1800" dirty="0">
                <a:latin typeface="Arial"/>
                <a:ea typeface="Arial"/>
                <a:cs typeface="Arial"/>
                <a:sym typeface="Arial"/>
              </a:rPr>
              <a:t>As K approaches the total number of instances in the set, error function not to ‘0’ </a:t>
            </a:r>
            <a:endParaRPr sz="1800" dirty="0">
              <a:latin typeface="Arial"/>
              <a:ea typeface="Arial"/>
              <a:cs typeface="Arial"/>
              <a:sym typeface="Arial"/>
            </a:endParaRPr>
          </a:p>
          <a:p>
            <a:pPr marL="342900" lvl="0" indent="-342900" algn="just" rtl="0">
              <a:lnSpc>
                <a:spcPct val="150000"/>
              </a:lnSpc>
              <a:spcBef>
                <a:spcPts val="360"/>
              </a:spcBef>
              <a:spcAft>
                <a:spcPts val="0"/>
              </a:spcAft>
              <a:buSzPts val="1800"/>
              <a:buNone/>
            </a:pPr>
            <a:endParaRPr sz="1800" dirty="0">
              <a:latin typeface="Arial"/>
              <a:ea typeface="Arial"/>
              <a:cs typeface="Arial"/>
              <a:sym typeface="Arial"/>
            </a:endParaRPr>
          </a:p>
        </p:txBody>
      </p:sp>
      <p:pic>
        <p:nvPicPr>
          <p:cNvPr id="2120" name="Google Shape;2120;p24"/>
          <p:cNvPicPr preferRelativeResize="0"/>
          <p:nvPr/>
        </p:nvPicPr>
        <p:blipFill rotWithShape="1">
          <a:blip r:embed="rId3">
            <a:alphaModFix/>
          </a:blip>
          <a:srcRect/>
          <a:stretch/>
        </p:blipFill>
        <p:spPr>
          <a:xfrm>
            <a:off x="4975449" y="1821965"/>
            <a:ext cx="4168551" cy="2978634"/>
          </a:xfrm>
          <a:prstGeom prst="rect">
            <a:avLst/>
          </a:prstGeom>
          <a:noFill/>
          <a:ln>
            <a:noFill/>
          </a:ln>
        </p:spPr>
      </p:pic>
      <p:sp>
        <p:nvSpPr>
          <p:cNvPr id="2121" name="Google Shape;2121;p24"/>
          <p:cNvSpPr txBox="1"/>
          <p:nvPr/>
        </p:nvSpPr>
        <p:spPr>
          <a:xfrm>
            <a:off x="6858000" y="4662100"/>
            <a:ext cx="685800"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Tahoma"/>
              <a:buNone/>
            </a:pPr>
            <a:r>
              <a:rPr lang="en-US" sz="1200" b="0" i="0" u="none" strike="noStrike" cap="none">
                <a:solidFill>
                  <a:srgbClr val="000000"/>
                </a:solidFill>
                <a:latin typeface="Tahoma"/>
                <a:ea typeface="Tahoma"/>
                <a:cs typeface="Tahoma"/>
                <a:sym typeface="Tahoma"/>
              </a:rPr>
              <a:t>K value</a:t>
            </a:r>
            <a:endParaRPr sz="1400" b="0" i="0" u="none" strike="noStrike" cap="none">
              <a:solidFill>
                <a:srgbClr val="000000"/>
              </a:solidFill>
              <a:latin typeface="Arial"/>
              <a:ea typeface="Arial"/>
              <a:cs typeface="Arial"/>
              <a:sym typeface="Arial"/>
            </a:endParaRPr>
          </a:p>
        </p:txBody>
      </p:sp>
      <p:sp>
        <p:nvSpPr>
          <p:cNvPr id="2122" name="Google Shape;2122;p24"/>
          <p:cNvSpPr txBox="1"/>
          <p:nvPr/>
        </p:nvSpPr>
        <p:spPr>
          <a:xfrm rot="-5400000">
            <a:off x="4203924" y="3167518"/>
            <a:ext cx="1543050"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Tahoma"/>
              <a:buNone/>
            </a:pPr>
            <a:r>
              <a:rPr lang="en-US" sz="1200" b="0" i="0" u="none" strike="noStrike" cap="none">
                <a:solidFill>
                  <a:srgbClr val="000000"/>
                </a:solidFill>
                <a:latin typeface="Tahoma"/>
                <a:ea typeface="Tahoma"/>
                <a:cs typeface="Tahoma"/>
                <a:sym typeface="Tahoma"/>
              </a:rPr>
              <a:t>Error function (SSE)</a:t>
            </a:r>
            <a:endParaRPr sz="1400" b="0" i="0" u="none" strike="noStrike" cap="none">
              <a:solidFill>
                <a:srgbClr val="000000"/>
              </a:solidFill>
              <a:latin typeface="Arial"/>
              <a:ea typeface="Arial"/>
              <a:cs typeface="Arial"/>
              <a:sym typeface="Arial"/>
            </a:endParaRPr>
          </a:p>
        </p:txBody>
      </p:sp>
      <p:sp>
        <p:nvSpPr>
          <p:cNvPr id="2123" name="Google Shape;2123;p24"/>
          <p:cNvSpPr txBox="1"/>
          <p:nvPr/>
        </p:nvSpPr>
        <p:spPr>
          <a:xfrm>
            <a:off x="304800" y="152400"/>
            <a:ext cx="8229600" cy="1143000"/>
          </a:xfrm>
          <a:prstGeom prst="rect">
            <a:avLst/>
          </a:prstGeom>
          <a:noFill/>
          <a:ln>
            <a:noFill/>
          </a:ln>
        </p:spPr>
        <p:txBody>
          <a:bodyPr spcFirstLastPara="1" wrap="square" lIns="91425" tIns="45700" rIns="91425" bIns="45700" anchor="ctr" anchorCtr="0">
            <a:normAutofit lnSpcReduction="10000"/>
          </a:bodyPr>
          <a:lstStyle/>
          <a:p>
            <a:pPr marL="0" marR="0" lvl="0" indent="0" algn="l" rtl="0">
              <a:lnSpc>
                <a:spcPct val="150000"/>
              </a:lnSpc>
              <a:spcBef>
                <a:spcPts val="0"/>
              </a:spcBef>
              <a:spcAft>
                <a:spcPts val="0"/>
              </a:spcAft>
              <a:buClr>
                <a:srgbClr val="000000"/>
              </a:buClr>
              <a:buSzPts val="2400"/>
              <a:buFont typeface="Arial"/>
              <a:buNone/>
            </a:pPr>
            <a:r>
              <a:rPr lang="en-US" sz="2400" b="1" i="0" u="none" strike="noStrike" cap="none">
                <a:solidFill>
                  <a:srgbClr val="000000"/>
                </a:solidFill>
                <a:latin typeface="Arial"/>
                <a:ea typeface="Arial"/>
                <a:cs typeface="Arial"/>
                <a:sym typeface="Arial"/>
              </a:rPr>
              <a:t>Instance Based Learning</a:t>
            </a:r>
            <a:endParaRPr sz="3200" b="1" i="0" u="none" strike="noStrike" cap="none">
              <a:solidFill>
                <a:srgbClr val="000000"/>
              </a:solidFill>
              <a:latin typeface="Arial"/>
              <a:ea typeface="Arial"/>
              <a:cs typeface="Arial"/>
              <a:sym typeface="Arial"/>
            </a:endParaRPr>
          </a:p>
          <a:p>
            <a:pPr marL="0" marR="0" lvl="0" indent="0" algn="l" rtl="0">
              <a:lnSpc>
                <a:spcPct val="180000"/>
              </a:lnSpc>
              <a:spcBef>
                <a:spcPts val="0"/>
              </a:spcBef>
              <a:spcAft>
                <a:spcPts val="0"/>
              </a:spcAft>
              <a:buClr>
                <a:srgbClr val="C00000"/>
              </a:buClr>
              <a:buSzPts val="2000"/>
              <a:buFont typeface="Arial"/>
              <a:buNone/>
            </a:pPr>
            <a:r>
              <a:rPr lang="en-US" sz="2000" b="1" i="0" u="none" strike="noStrike" cap="none">
                <a:solidFill>
                  <a:srgbClr val="C00000"/>
                </a:solidFill>
                <a:latin typeface="Arial"/>
                <a:ea typeface="Arial"/>
                <a:cs typeface="Arial"/>
                <a:sym typeface="Arial"/>
              </a:rPr>
              <a:t>K-Nearest Neighbor : Hyper parameter “K” : Elbow Method</a:t>
            </a:r>
            <a:endParaRPr sz="2000" b="1" i="0" u="none" strike="noStrike" cap="none">
              <a:solidFill>
                <a:srgbClr val="C00000"/>
              </a:solidFill>
              <a:latin typeface="Arial"/>
              <a:ea typeface="Arial"/>
              <a:cs typeface="Arial"/>
              <a:sym typeface="Arial"/>
            </a:endParaRPr>
          </a:p>
        </p:txBody>
      </p:sp>
      <p:pic>
        <p:nvPicPr>
          <p:cNvPr id="2124" name="Google Shape;2124;p24"/>
          <p:cNvPicPr preferRelativeResize="0"/>
          <p:nvPr/>
        </p:nvPicPr>
        <p:blipFill rotWithShape="1">
          <a:blip r:embed="rId4">
            <a:alphaModFix/>
          </a:blip>
          <a:srcRect/>
          <a:stretch/>
        </p:blipFill>
        <p:spPr>
          <a:xfrm>
            <a:off x="3886200" y="1346477"/>
            <a:ext cx="5257800" cy="5089011"/>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128"/>
        <p:cNvGrpSpPr/>
        <p:nvPr/>
      </p:nvGrpSpPr>
      <p:grpSpPr>
        <a:xfrm>
          <a:off x="0" y="0"/>
          <a:ext cx="0" cy="0"/>
          <a:chOff x="0" y="0"/>
          <a:chExt cx="0" cy="0"/>
        </a:xfrm>
      </p:grpSpPr>
      <p:sp>
        <p:nvSpPr>
          <p:cNvPr id="2129" name="Google Shape;2129;p25"/>
          <p:cNvSpPr txBox="1">
            <a:spLocks noGrp="1"/>
          </p:cNvSpPr>
          <p:nvPr>
            <p:ph type="body" idx="1"/>
          </p:nvPr>
        </p:nvSpPr>
        <p:spPr>
          <a:xfrm>
            <a:off x="27709" y="1628002"/>
            <a:ext cx="3858491" cy="4525963"/>
          </a:xfrm>
          <a:prstGeom prst="rect">
            <a:avLst/>
          </a:prstGeom>
          <a:noFill/>
          <a:ln>
            <a:noFill/>
          </a:ln>
        </p:spPr>
        <p:txBody>
          <a:bodyPr spcFirstLastPara="1" wrap="square" lIns="91425" tIns="45700" rIns="91425" bIns="45700" anchor="t" anchorCtr="0">
            <a:noAutofit/>
          </a:bodyPr>
          <a:lstStyle/>
          <a:p>
            <a:pPr marL="342900" lvl="0" indent="-342900" algn="just" rtl="0">
              <a:lnSpc>
                <a:spcPct val="100000"/>
              </a:lnSpc>
              <a:spcBef>
                <a:spcPts val="0"/>
              </a:spcBef>
              <a:spcAft>
                <a:spcPts val="0"/>
              </a:spcAft>
              <a:buSzPts val="1800"/>
              <a:buFont typeface="Arial"/>
              <a:buChar char="•"/>
            </a:pPr>
            <a:r>
              <a:rPr lang="en-US" sz="1800">
                <a:latin typeface="Arial"/>
                <a:ea typeface="Arial"/>
                <a:cs typeface="Arial"/>
                <a:sym typeface="Arial"/>
              </a:rPr>
              <a:t>Compute sum of squares error (SSE) or any other error function for varying values of K (1 to a reasonable X) and plot against K</a:t>
            </a:r>
            <a:endParaRPr/>
          </a:p>
          <a:p>
            <a:pPr marL="342900" lvl="0" indent="-342900" algn="just" rtl="0">
              <a:lnSpc>
                <a:spcPct val="100000"/>
              </a:lnSpc>
              <a:spcBef>
                <a:spcPts val="360"/>
              </a:spcBef>
              <a:spcAft>
                <a:spcPts val="0"/>
              </a:spcAft>
              <a:buSzPts val="1800"/>
              <a:buFont typeface="Arial"/>
              <a:buChar char="•"/>
            </a:pPr>
            <a:r>
              <a:rPr lang="en-US" sz="1800">
                <a:latin typeface="Arial"/>
                <a:ea typeface="Arial"/>
                <a:cs typeface="Arial"/>
                <a:sym typeface="Arial"/>
              </a:rPr>
              <a:t>In the plot, the elbow (see pic) gives the value of K beyond which the error function plot almost flattens</a:t>
            </a:r>
            <a:endParaRPr/>
          </a:p>
          <a:p>
            <a:pPr marL="342900" lvl="0" indent="-342900" algn="just" rtl="0">
              <a:lnSpc>
                <a:spcPct val="100000"/>
              </a:lnSpc>
              <a:spcBef>
                <a:spcPts val="360"/>
              </a:spcBef>
              <a:spcAft>
                <a:spcPts val="0"/>
              </a:spcAft>
              <a:buSzPts val="1800"/>
              <a:buFont typeface="Arial"/>
              <a:buChar char="•"/>
            </a:pPr>
            <a:r>
              <a:rPr lang="en-US" sz="1800">
                <a:latin typeface="Arial"/>
                <a:ea typeface="Arial"/>
                <a:cs typeface="Arial"/>
                <a:sym typeface="Arial"/>
              </a:rPr>
              <a:t>As K approaches the total number of instances in the set, error function drops down to ‘0’ </a:t>
            </a:r>
            <a:endParaRPr sz="1800">
              <a:latin typeface="Arial"/>
              <a:ea typeface="Arial"/>
              <a:cs typeface="Arial"/>
              <a:sym typeface="Arial"/>
            </a:endParaRPr>
          </a:p>
          <a:p>
            <a:pPr marL="342900" lvl="0" indent="-342900" algn="just" rtl="0">
              <a:lnSpc>
                <a:spcPct val="150000"/>
              </a:lnSpc>
              <a:spcBef>
                <a:spcPts val="360"/>
              </a:spcBef>
              <a:spcAft>
                <a:spcPts val="0"/>
              </a:spcAft>
              <a:buSzPts val="1800"/>
              <a:buNone/>
            </a:pPr>
            <a:endParaRPr sz="1800">
              <a:latin typeface="Arial"/>
              <a:ea typeface="Arial"/>
              <a:cs typeface="Arial"/>
              <a:sym typeface="Arial"/>
            </a:endParaRPr>
          </a:p>
        </p:txBody>
      </p:sp>
      <p:pic>
        <p:nvPicPr>
          <p:cNvPr id="2130" name="Google Shape;2130;p25"/>
          <p:cNvPicPr preferRelativeResize="0"/>
          <p:nvPr/>
        </p:nvPicPr>
        <p:blipFill rotWithShape="1">
          <a:blip r:embed="rId3">
            <a:alphaModFix/>
          </a:blip>
          <a:srcRect/>
          <a:stretch/>
        </p:blipFill>
        <p:spPr>
          <a:xfrm>
            <a:off x="4975449" y="1821965"/>
            <a:ext cx="4168551" cy="2978634"/>
          </a:xfrm>
          <a:prstGeom prst="rect">
            <a:avLst/>
          </a:prstGeom>
          <a:noFill/>
          <a:ln>
            <a:noFill/>
          </a:ln>
        </p:spPr>
      </p:pic>
      <p:sp>
        <p:nvSpPr>
          <p:cNvPr id="2131" name="Google Shape;2131;p25"/>
          <p:cNvSpPr txBox="1"/>
          <p:nvPr/>
        </p:nvSpPr>
        <p:spPr>
          <a:xfrm>
            <a:off x="6858000" y="4662100"/>
            <a:ext cx="685800"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Tahoma"/>
              <a:buNone/>
            </a:pPr>
            <a:r>
              <a:rPr lang="en-US" sz="1200" b="0" i="0" u="none" strike="noStrike" cap="none">
                <a:solidFill>
                  <a:srgbClr val="000000"/>
                </a:solidFill>
                <a:latin typeface="Tahoma"/>
                <a:ea typeface="Tahoma"/>
                <a:cs typeface="Tahoma"/>
                <a:sym typeface="Tahoma"/>
              </a:rPr>
              <a:t>K value</a:t>
            </a:r>
            <a:endParaRPr sz="1400" b="0" i="0" u="none" strike="noStrike" cap="none">
              <a:solidFill>
                <a:srgbClr val="000000"/>
              </a:solidFill>
              <a:latin typeface="Arial"/>
              <a:ea typeface="Arial"/>
              <a:cs typeface="Arial"/>
              <a:sym typeface="Arial"/>
            </a:endParaRPr>
          </a:p>
        </p:txBody>
      </p:sp>
      <p:sp>
        <p:nvSpPr>
          <p:cNvPr id="2132" name="Google Shape;2132;p25"/>
          <p:cNvSpPr txBox="1"/>
          <p:nvPr/>
        </p:nvSpPr>
        <p:spPr>
          <a:xfrm rot="-5400000">
            <a:off x="4203924" y="3167518"/>
            <a:ext cx="1543050"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Tahoma"/>
              <a:buNone/>
            </a:pPr>
            <a:r>
              <a:rPr lang="en-US" sz="1200" b="0" i="0" u="none" strike="noStrike" cap="none">
                <a:solidFill>
                  <a:srgbClr val="000000"/>
                </a:solidFill>
                <a:latin typeface="Tahoma"/>
                <a:ea typeface="Tahoma"/>
                <a:cs typeface="Tahoma"/>
                <a:sym typeface="Tahoma"/>
              </a:rPr>
              <a:t>Error function (SSE)</a:t>
            </a:r>
            <a:endParaRPr sz="1400" b="0" i="0" u="none" strike="noStrike" cap="none">
              <a:solidFill>
                <a:srgbClr val="000000"/>
              </a:solidFill>
              <a:latin typeface="Arial"/>
              <a:ea typeface="Arial"/>
              <a:cs typeface="Arial"/>
              <a:sym typeface="Arial"/>
            </a:endParaRPr>
          </a:p>
        </p:txBody>
      </p:sp>
      <p:sp>
        <p:nvSpPr>
          <p:cNvPr id="2133" name="Google Shape;2133;p25"/>
          <p:cNvSpPr txBox="1"/>
          <p:nvPr/>
        </p:nvSpPr>
        <p:spPr>
          <a:xfrm>
            <a:off x="304800" y="152400"/>
            <a:ext cx="8229600" cy="1143000"/>
          </a:xfrm>
          <a:prstGeom prst="rect">
            <a:avLst/>
          </a:prstGeom>
          <a:noFill/>
          <a:ln>
            <a:noFill/>
          </a:ln>
        </p:spPr>
        <p:txBody>
          <a:bodyPr spcFirstLastPara="1" wrap="square" lIns="91425" tIns="45700" rIns="91425" bIns="45700" anchor="ctr" anchorCtr="0">
            <a:normAutofit lnSpcReduction="10000"/>
          </a:bodyPr>
          <a:lstStyle/>
          <a:p>
            <a:pPr marL="0" marR="0" lvl="0" indent="0" algn="l" rtl="0">
              <a:lnSpc>
                <a:spcPct val="150000"/>
              </a:lnSpc>
              <a:spcBef>
                <a:spcPts val="0"/>
              </a:spcBef>
              <a:spcAft>
                <a:spcPts val="0"/>
              </a:spcAft>
              <a:buClr>
                <a:srgbClr val="000000"/>
              </a:buClr>
              <a:buSzPts val="2400"/>
              <a:buFont typeface="Arial"/>
              <a:buNone/>
            </a:pPr>
            <a:r>
              <a:rPr lang="en-US" sz="2400" b="1" i="0" u="none" strike="noStrike" cap="none">
                <a:solidFill>
                  <a:srgbClr val="000000"/>
                </a:solidFill>
                <a:latin typeface="Arial"/>
                <a:ea typeface="Arial"/>
                <a:cs typeface="Arial"/>
                <a:sym typeface="Arial"/>
              </a:rPr>
              <a:t>Instance Based Learning</a:t>
            </a:r>
            <a:endParaRPr sz="3200" b="1" i="0" u="none" strike="noStrike" cap="none">
              <a:solidFill>
                <a:srgbClr val="000000"/>
              </a:solidFill>
              <a:latin typeface="Arial"/>
              <a:ea typeface="Arial"/>
              <a:cs typeface="Arial"/>
              <a:sym typeface="Arial"/>
            </a:endParaRPr>
          </a:p>
          <a:p>
            <a:pPr marL="0" marR="0" lvl="0" indent="0" algn="l" rtl="0">
              <a:lnSpc>
                <a:spcPct val="180000"/>
              </a:lnSpc>
              <a:spcBef>
                <a:spcPts val="0"/>
              </a:spcBef>
              <a:spcAft>
                <a:spcPts val="0"/>
              </a:spcAft>
              <a:buClr>
                <a:srgbClr val="C00000"/>
              </a:buClr>
              <a:buSzPts val="2000"/>
              <a:buFont typeface="Arial"/>
              <a:buNone/>
            </a:pPr>
            <a:r>
              <a:rPr lang="en-US" sz="2000" b="1" i="0" u="none" strike="noStrike" cap="none">
                <a:solidFill>
                  <a:srgbClr val="C00000"/>
                </a:solidFill>
                <a:latin typeface="Arial"/>
                <a:ea typeface="Arial"/>
                <a:cs typeface="Arial"/>
                <a:sym typeface="Arial"/>
              </a:rPr>
              <a:t>K-Nearest Neighbor : Hyper parameter “K” : Elbow Method</a:t>
            </a:r>
            <a:endParaRPr sz="2000" b="1" i="0" u="none" strike="noStrike" cap="none">
              <a:solidFill>
                <a:srgbClr val="C00000"/>
              </a:solidFill>
              <a:latin typeface="Arial"/>
              <a:ea typeface="Arial"/>
              <a:cs typeface="Arial"/>
              <a:sym typeface="Arial"/>
            </a:endParaRPr>
          </a:p>
        </p:txBody>
      </p:sp>
      <p:sp>
        <p:nvSpPr>
          <p:cNvPr id="3" name="TextBox 2">
            <a:extLst>
              <a:ext uri="{FF2B5EF4-FFF2-40B4-BE49-F238E27FC236}">
                <a16:creationId xmlns:a16="http://schemas.microsoft.com/office/drawing/2014/main" id="{B0DC3E27-879D-D2E5-7CD6-C1A5C7B60D6B}"/>
              </a:ext>
            </a:extLst>
          </p:cNvPr>
          <p:cNvSpPr txBox="1"/>
          <p:nvPr/>
        </p:nvSpPr>
        <p:spPr>
          <a:xfrm>
            <a:off x="5778910" y="2226715"/>
            <a:ext cx="4616244" cy="307777"/>
          </a:xfrm>
          <a:prstGeom prst="rect">
            <a:avLst/>
          </a:prstGeom>
          <a:noFill/>
        </p:spPr>
        <p:txBody>
          <a:bodyPr wrap="square">
            <a:spAutoFit/>
          </a:bodyPr>
          <a:lstStyle/>
          <a:p>
            <a:r>
              <a:rPr lang="en-US" sz="1400" dirty="0">
                <a:effectLst/>
                <a:latin typeface="Calibri" panose="020F0502020204030204" pitchFamily="34" charset="0"/>
                <a:ea typeface="Calibri" panose="020F0502020204030204" pitchFamily="34" charset="0"/>
                <a:cs typeface="Times New Roman" panose="02020603050405020304" pitchFamily="18" charset="0"/>
              </a:rPr>
              <a:t>sharp bend in the curve is called the </a:t>
            </a:r>
            <a:r>
              <a:rPr lang="en-US" sz="1400" b="1" dirty="0">
                <a:effectLst/>
                <a:latin typeface="Calibri" panose="020F0502020204030204" pitchFamily="34" charset="0"/>
                <a:ea typeface="Calibri" panose="020F0502020204030204" pitchFamily="34" charset="0"/>
                <a:cs typeface="Times New Roman" panose="02020603050405020304" pitchFamily="18" charset="0"/>
              </a:rPr>
              <a:t>elbow</a:t>
            </a:r>
            <a:endParaRPr lang="en-US"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137"/>
        <p:cNvGrpSpPr/>
        <p:nvPr/>
      </p:nvGrpSpPr>
      <p:grpSpPr>
        <a:xfrm>
          <a:off x="0" y="0"/>
          <a:ext cx="0" cy="0"/>
          <a:chOff x="0" y="0"/>
          <a:chExt cx="0" cy="0"/>
        </a:xfrm>
      </p:grpSpPr>
      <p:sp>
        <p:nvSpPr>
          <p:cNvPr id="2138" name="Google Shape;2138;p26"/>
          <p:cNvSpPr txBox="1">
            <a:spLocks noGrp="1"/>
          </p:cNvSpPr>
          <p:nvPr>
            <p:ph type="body" idx="1"/>
          </p:nvPr>
        </p:nvSpPr>
        <p:spPr>
          <a:xfrm>
            <a:off x="27709" y="1628002"/>
            <a:ext cx="4809240" cy="4525963"/>
          </a:xfrm>
          <a:prstGeom prst="rect">
            <a:avLst/>
          </a:prstGeom>
          <a:noFill/>
          <a:ln>
            <a:noFill/>
          </a:ln>
        </p:spPr>
        <p:txBody>
          <a:bodyPr spcFirstLastPara="1" wrap="square" lIns="91425" tIns="45700" rIns="91425" bIns="45700" anchor="t" anchorCtr="0">
            <a:noAutofit/>
          </a:bodyPr>
          <a:lstStyle/>
          <a:p>
            <a:pPr marL="342900" lvl="0" indent="-342900" algn="l" rtl="0">
              <a:lnSpc>
                <a:spcPct val="100000"/>
              </a:lnSpc>
              <a:spcBef>
                <a:spcPts val="0"/>
              </a:spcBef>
              <a:spcAft>
                <a:spcPts val="0"/>
              </a:spcAft>
              <a:buSzPts val="1800"/>
              <a:buFont typeface="Arial"/>
              <a:buChar char="•"/>
            </a:pPr>
            <a:r>
              <a:rPr lang="en-US" sz="1800">
                <a:latin typeface="Arial"/>
                <a:ea typeface="Arial"/>
                <a:cs typeface="Arial"/>
                <a:sym typeface="Arial"/>
              </a:rPr>
              <a:t>Distance Weighted K-NN algorithm</a:t>
            </a:r>
            <a:endParaRPr/>
          </a:p>
          <a:p>
            <a:pPr marL="342900" lvl="0" indent="-228600" algn="l" rtl="0">
              <a:lnSpc>
                <a:spcPct val="100000"/>
              </a:lnSpc>
              <a:spcBef>
                <a:spcPts val="360"/>
              </a:spcBef>
              <a:spcAft>
                <a:spcPts val="0"/>
              </a:spcAft>
              <a:buSzPts val="1800"/>
              <a:buFont typeface="Arial"/>
              <a:buNone/>
            </a:pPr>
            <a:endParaRPr sz="1800">
              <a:latin typeface="Arial"/>
              <a:ea typeface="Arial"/>
              <a:cs typeface="Arial"/>
              <a:sym typeface="Arial"/>
            </a:endParaRPr>
          </a:p>
        </p:txBody>
      </p:sp>
      <p:sp>
        <p:nvSpPr>
          <p:cNvPr id="2139" name="Google Shape;2139;p26"/>
          <p:cNvSpPr txBox="1"/>
          <p:nvPr/>
        </p:nvSpPr>
        <p:spPr>
          <a:xfrm>
            <a:off x="304800" y="152400"/>
            <a:ext cx="8229600" cy="1143000"/>
          </a:xfrm>
          <a:prstGeom prst="rect">
            <a:avLst/>
          </a:prstGeom>
          <a:noFill/>
          <a:ln>
            <a:noFill/>
          </a:ln>
        </p:spPr>
        <p:txBody>
          <a:bodyPr spcFirstLastPara="1" wrap="square" lIns="91425" tIns="45700" rIns="91425" bIns="45700" anchor="ctr" anchorCtr="0">
            <a:normAutofit lnSpcReduction="10000"/>
          </a:bodyPr>
          <a:lstStyle/>
          <a:p>
            <a:pPr marL="0" marR="0" lvl="0" indent="0" algn="l" rtl="0">
              <a:lnSpc>
                <a:spcPct val="150000"/>
              </a:lnSpc>
              <a:spcBef>
                <a:spcPts val="0"/>
              </a:spcBef>
              <a:spcAft>
                <a:spcPts val="0"/>
              </a:spcAft>
              <a:buClr>
                <a:srgbClr val="000000"/>
              </a:buClr>
              <a:buSzPts val="2400"/>
              <a:buFont typeface="Arial"/>
              <a:buNone/>
            </a:pPr>
            <a:r>
              <a:rPr lang="en-US" sz="2400" b="1" i="0" u="none" strike="noStrike" cap="none">
                <a:solidFill>
                  <a:srgbClr val="000000"/>
                </a:solidFill>
                <a:latin typeface="Arial"/>
                <a:ea typeface="Arial"/>
                <a:cs typeface="Arial"/>
                <a:sym typeface="Arial"/>
              </a:rPr>
              <a:t>Instance Based Learning</a:t>
            </a:r>
            <a:endParaRPr sz="3200" b="1" i="0" u="none" strike="noStrike" cap="none">
              <a:solidFill>
                <a:srgbClr val="000000"/>
              </a:solidFill>
              <a:latin typeface="Arial"/>
              <a:ea typeface="Arial"/>
              <a:cs typeface="Arial"/>
              <a:sym typeface="Arial"/>
            </a:endParaRPr>
          </a:p>
          <a:p>
            <a:pPr marL="0" marR="0" lvl="0" indent="0" algn="l" rtl="0">
              <a:lnSpc>
                <a:spcPct val="180000"/>
              </a:lnSpc>
              <a:spcBef>
                <a:spcPts val="0"/>
              </a:spcBef>
              <a:spcAft>
                <a:spcPts val="0"/>
              </a:spcAft>
              <a:buClr>
                <a:srgbClr val="C00000"/>
              </a:buClr>
              <a:buSzPts val="2000"/>
              <a:buFont typeface="Arial"/>
              <a:buNone/>
            </a:pPr>
            <a:r>
              <a:rPr lang="en-US" sz="2000" b="1" i="0" u="none" strike="noStrike" cap="none">
                <a:solidFill>
                  <a:srgbClr val="C00000"/>
                </a:solidFill>
                <a:latin typeface="Arial"/>
                <a:ea typeface="Arial"/>
                <a:cs typeface="Arial"/>
                <a:sym typeface="Arial"/>
              </a:rPr>
              <a:t>K-Nearest Neighbor : Variation</a:t>
            </a:r>
            <a:endParaRPr sz="2000" b="1" i="0" u="none" strike="noStrike" cap="none">
              <a:solidFill>
                <a:srgbClr val="C00000"/>
              </a:solidFill>
              <a:latin typeface="Arial"/>
              <a:ea typeface="Arial"/>
              <a:cs typeface="Arial"/>
              <a:sym typeface="Arial"/>
            </a:endParaRPr>
          </a:p>
        </p:txBody>
      </p:sp>
      <p:graphicFrame>
        <p:nvGraphicFramePr>
          <p:cNvPr id="2140" name="Google Shape;2140;p26"/>
          <p:cNvGraphicFramePr/>
          <p:nvPr/>
        </p:nvGraphicFramePr>
        <p:xfrm>
          <a:off x="6096000" y="838200"/>
          <a:ext cx="2896567" cy="2456239"/>
        </p:xfrm>
        <a:graphic>
          <a:graphicData uri="http://schemas.openxmlformats.org/presentationml/2006/ole">
            <mc:AlternateContent xmlns:mc="http://schemas.openxmlformats.org/markup-compatibility/2006">
              <mc:Choice xmlns:v="urn:schemas-microsoft-com:vml" Requires="v">
                <p:oleObj r:id="rId3" imgW="2896567" imgH="2456239" progId="">
                  <p:embed/>
                </p:oleObj>
              </mc:Choice>
              <mc:Fallback>
                <p:oleObj r:id="rId3" imgW="2896567" imgH="2456239" progId="">
                  <p:embed/>
                  <p:pic>
                    <p:nvPicPr>
                      <p:cNvPr id="2140" name="Google Shape;2140;p26"/>
                      <p:cNvPicPr preferRelativeResize="0"/>
                      <p:nvPr/>
                    </p:nvPicPr>
                    <p:blipFill rotWithShape="1">
                      <a:blip r:embed="rId4">
                        <a:alphaModFix/>
                      </a:blip>
                      <a:srcRect/>
                      <a:stretch/>
                    </p:blipFill>
                    <p:spPr>
                      <a:xfrm>
                        <a:off x="6096000" y="838200"/>
                        <a:ext cx="2896567" cy="2456239"/>
                      </a:xfrm>
                      <a:prstGeom prst="rect">
                        <a:avLst/>
                      </a:prstGeom>
                      <a:noFill/>
                      <a:ln>
                        <a:noFill/>
                      </a:ln>
                    </p:spPr>
                  </p:pic>
                </p:oleObj>
              </mc:Fallback>
            </mc:AlternateContent>
          </a:graphicData>
        </a:graphic>
      </p:graphicFrame>
      <p:pic>
        <p:nvPicPr>
          <p:cNvPr id="2141" name="Google Shape;2141;p26"/>
          <p:cNvPicPr preferRelativeResize="0"/>
          <p:nvPr/>
        </p:nvPicPr>
        <p:blipFill rotWithShape="1">
          <a:blip r:embed="rId5">
            <a:alphaModFix/>
          </a:blip>
          <a:srcRect/>
          <a:stretch/>
        </p:blipFill>
        <p:spPr>
          <a:xfrm>
            <a:off x="338679" y="2362200"/>
            <a:ext cx="5748842" cy="3984441"/>
          </a:xfrm>
          <a:prstGeom prst="rect">
            <a:avLst/>
          </a:prstGeom>
          <a:noFill/>
          <a:ln>
            <a:noFill/>
          </a:ln>
        </p:spPr>
      </p:pic>
      <p:sp>
        <p:nvSpPr>
          <p:cNvPr id="2142" name="Google Shape;2142;p26"/>
          <p:cNvSpPr/>
          <p:nvPr/>
        </p:nvSpPr>
        <p:spPr>
          <a:xfrm>
            <a:off x="5562600" y="3487513"/>
            <a:ext cx="3581400" cy="2800767"/>
          </a:xfrm>
          <a:prstGeom prst="rect">
            <a:avLst/>
          </a:prstGeom>
          <a:noFill/>
          <a:ln w="9525" cap="flat" cmpd="sng">
            <a:solidFill>
              <a:srgbClr val="C00000"/>
            </a:solidFill>
            <a:prstDash val="solid"/>
            <a:round/>
            <a:headEnd type="none" w="sm" len="sm"/>
            <a:tailEnd type="none" w="sm" len="sm"/>
          </a:ln>
        </p:spPr>
        <p:txBody>
          <a:bodyPr spcFirstLastPara="1" wrap="square" lIns="91425" tIns="45700" rIns="91425" bIns="45700" anchor="t" anchorCtr="0">
            <a:spAutoFit/>
          </a:bodyPr>
          <a:lstStyle/>
          <a:p>
            <a:pPr marL="0" marR="0" lvl="1" indent="0" algn="l" rtl="0">
              <a:lnSpc>
                <a:spcPct val="100000"/>
              </a:lnSpc>
              <a:spcBef>
                <a:spcPts val="0"/>
              </a:spcBef>
              <a:spcAft>
                <a:spcPts val="0"/>
              </a:spcAft>
              <a:buClr>
                <a:srgbClr val="000000"/>
              </a:buClr>
              <a:buSzPts val="1600"/>
              <a:buFont typeface="Arial"/>
              <a:buNone/>
            </a:pPr>
            <a:r>
              <a:rPr lang="en-US" sz="1600" b="0" i="0" u="sng" strike="noStrike" cap="none">
                <a:solidFill>
                  <a:srgbClr val="000000"/>
                </a:solidFill>
                <a:latin typeface="Arial"/>
                <a:ea typeface="Arial"/>
                <a:cs typeface="Arial"/>
                <a:sym typeface="Arial"/>
              </a:rPr>
              <a:t>Kernel Functions</a:t>
            </a:r>
            <a:endParaRPr sz="1400" b="0" i="0" u="none" strike="noStrike" cap="none">
              <a:solidFill>
                <a:srgbClr val="000000"/>
              </a:solidFill>
              <a:latin typeface="Arial"/>
              <a:ea typeface="Arial"/>
              <a:cs typeface="Arial"/>
              <a:sym typeface="Arial"/>
            </a:endParaRPr>
          </a:p>
          <a:p>
            <a:pPr marL="0" marR="0" lvl="1" indent="0" algn="l"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w</a:t>
            </a:r>
            <a:r>
              <a:rPr lang="en-US" sz="1600" b="0" i="0" u="none" strike="noStrike" cap="none" baseline="-25000">
                <a:solidFill>
                  <a:srgbClr val="000000"/>
                </a:solidFill>
                <a:latin typeface="Arial"/>
                <a:ea typeface="Arial"/>
                <a:cs typeface="Arial"/>
                <a:sym typeface="Arial"/>
              </a:rPr>
              <a:t>i</a:t>
            </a:r>
            <a:r>
              <a:rPr lang="en-US" sz="1600" b="0" i="0" u="none" strike="noStrike" cap="none">
                <a:solidFill>
                  <a:srgbClr val="000000"/>
                </a:solidFill>
                <a:latin typeface="Arial"/>
                <a:ea typeface="Arial"/>
                <a:cs typeface="Arial"/>
                <a:sym typeface="Arial"/>
              </a:rPr>
              <a:t>=K(d(x</a:t>
            </a:r>
            <a:r>
              <a:rPr lang="en-US" sz="1600" b="0" i="0" u="none" strike="noStrike" cap="none" baseline="-25000">
                <a:solidFill>
                  <a:srgbClr val="000000"/>
                </a:solidFill>
                <a:latin typeface="Arial"/>
                <a:ea typeface="Arial"/>
                <a:cs typeface="Arial"/>
                <a:sym typeface="Arial"/>
              </a:rPr>
              <a:t>q</a:t>
            </a:r>
            <a:r>
              <a:rPr lang="en-US" sz="1600" b="0" i="0" u="none" strike="noStrike" cap="none">
                <a:solidFill>
                  <a:srgbClr val="000000"/>
                </a:solidFill>
                <a:latin typeface="Arial"/>
                <a:ea typeface="Arial"/>
                <a:cs typeface="Arial"/>
                <a:sym typeface="Arial"/>
              </a:rPr>
              <a:t>,x</a:t>
            </a:r>
            <a:r>
              <a:rPr lang="en-US" sz="1600" b="0" i="0" u="none" strike="noStrike" cap="none" baseline="-25000">
                <a:solidFill>
                  <a:srgbClr val="000000"/>
                </a:solidFill>
                <a:latin typeface="Arial"/>
                <a:ea typeface="Arial"/>
                <a:cs typeface="Arial"/>
                <a:sym typeface="Arial"/>
              </a:rPr>
              <a:t>i</a:t>
            </a:r>
            <a:r>
              <a:rPr lang="en-US" sz="1600" b="0" i="0" u="none" strike="noStrike" cap="none">
                <a:solidFill>
                  <a:srgbClr val="000000"/>
                </a:solidFill>
                <a:latin typeface="Arial"/>
                <a:ea typeface="Arial"/>
                <a:cs typeface="Arial"/>
                <a:sym typeface="Arial"/>
              </a:rPr>
              <a:t>))</a:t>
            </a:r>
            <a:endParaRPr sz="1400" b="0" i="0" u="none" strike="noStrike" cap="none">
              <a:solidFill>
                <a:srgbClr val="000000"/>
              </a:solidFill>
              <a:latin typeface="Arial"/>
              <a:ea typeface="Arial"/>
              <a:cs typeface="Arial"/>
              <a:sym typeface="Arial"/>
            </a:endParaRPr>
          </a:p>
          <a:p>
            <a:pPr marL="0" marR="0" lvl="1" indent="0" algn="l" rtl="0">
              <a:lnSpc>
                <a:spcPct val="100000"/>
              </a:lnSpc>
              <a:spcBef>
                <a:spcPts val="0"/>
              </a:spcBef>
              <a:spcAft>
                <a:spcPts val="0"/>
              </a:spcAft>
              <a:buClr>
                <a:schemeClr val="dk1"/>
              </a:buClr>
              <a:buSzPts val="1600"/>
              <a:buFont typeface="Tahoma"/>
              <a:buNone/>
            </a:pPr>
            <a:endParaRPr sz="1600" b="0" i="0" u="none" strike="noStrike" cap="none">
              <a:solidFill>
                <a:srgbClr val="000000"/>
              </a:solidFill>
              <a:latin typeface="Arial"/>
              <a:ea typeface="Arial"/>
              <a:cs typeface="Arial"/>
              <a:sym typeface="Arial"/>
            </a:endParaRPr>
          </a:p>
          <a:p>
            <a:pPr marL="0" marR="0" lvl="1" indent="0" algn="l"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K(d(x</a:t>
            </a:r>
            <a:r>
              <a:rPr lang="en-US" sz="1600" b="0" i="0" u="none" strike="noStrike" cap="none" baseline="-25000">
                <a:solidFill>
                  <a:srgbClr val="000000"/>
                </a:solidFill>
                <a:latin typeface="Arial"/>
                <a:ea typeface="Arial"/>
                <a:cs typeface="Arial"/>
                <a:sym typeface="Arial"/>
              </a:rPr>
              <a:t>q</a:t>
            </a:r>
            <a:r>
              <a:rPr lang="en-US" sz="1600" b="0" i="0" u="none" strike="noStrike" cap="none">
                <a:solidFill>
                  <a:srgbClr val="000000"/>
                </a:solidFill>
                <a:latin typeface="Arial"/>
                <a:ea typeface="Arial"/>
                <a:cs typeface="Arial"/>
                <a:sym typeface="Arial"/>
              </a:rPr>
              <a:t>,x</a:t>
            </a:r>
            <a:r>
              <a:rPr lang="en-US" sz="1600" b="0" i="0" u="none" strike="noStrike" cap="none" baseline="-25000">
                <a:solidFill>
                  <a:srgbClr val="000000"/>
                </a:solidFill>
                <a:latin typeface="Arial"/>
                <a:ea typeface="Arial"/>
                <a:cs typeface="Arial"/>
                <a:sym typeface="Arial"/>
              </a:rPr>
              <a:t>i</a:t>
            </a:r>
            <a:r>
              <a:rPr lang="en-US" sz="1600" b="0" i="0" u="none" strike="noStrike" cap="none">
                <a:solidFill>
                  <a:srgbClr val="000000"/>
                </a:solidFill>
                <a:latin typeface="Arial"/>
                <a:ea typeface="Arial"/>
                <a:cs typeface="Arial"/>
                <a:sym typeface="Arial"/>
              </a:rPr>
              <a:t>)) = 1/ d(x</a:t>
            </a:r>
            <a:r>
              <a:rPr lang="en-US" sz="1600" b="0" i="0" u="none" strike="noStrike" cap="none" baseline="-25000">
                <a:solidFill>
                  <a:srgbClr val="000000"/>
                </a:solidFill>
                <a:latin typeface="Arial"/>
                <a:ea typeface="Arial"/>
                <a:cs typeface="Arial"/>
                <a:sym typeface="Arial"/>
              </a:rPr>
              <a:t>q</a:t>
            </a:r>
            <a:r>
              <a:rPr lang="en-US" sz="1600" b="0" i="0" u="none" strike="noStrike" cap="none">
                <a:solidFill>
                  <a:srgbClr val="000000"/>
                </a:solidFill>
                <a:latin typeface="Arial"/>
                <a:ea typeface="Arial"/>
                <a:cs typeface="Arial"/>
                <a:sym typeface="Arial"/>
              </a:rPr>
              <a:t>,x</a:t>
            </a:r>
            <a:r>
              <a:rPr lang="en-US" sz="1600" b="0" i="0" u="none" strike="noStrike" cap="none" baseline="-25000">
                <a:solidFill>
                  <a:srgbClr val="000000"/>
                </a:solidFill>
                <a:latin typeface="Arial"/>
                <a:ea typeface="Arial"/>
                <a:cs typeface="Arial"/>
                <a:sym typeface="Arial"/>
              </a:rPr>
              <a:t>i</a:t>
            </a:r>
            <a:r>
              <a:rPr lang="en-US" sz="1600" b="0" i="0" u="none" strike="noStrike" cap="none">
                <a:solidFill>
                  <a:srgbClr val="000000"/>
                </a:solidFill>
                <a:latin typeface="Arial"/>
                <a:ea typeface="Arial"/>
                <a:cs typeface="Arial"/>
                <a:sym typeface="Arial"/>
              </a:rPr>
              <a:t>)</a:t>
            </a:r>
            <a:r>
              <a:rPr lang="en-US" sz="1600" b="0" i="0" u="none" strike="noStrike" cap="none" baseline="30000">
                <a:solidFill>
                  <a:srgbClr val="000000"/>
                </a:solidFill>
                <a:latin typeface="Arial"/>
                <a:ea typeface="Arial"/>
                <a:cs typeface="Arial"/>
                <a:sym typeface="Arial"/>
              </a:rPr>
              <a:t>2</a:t>
            </a:r>
            <a:r>
              <a:rPr lang="en-US" sz="16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a:p>
            <a:pPr marL="0" marR="0" lvl="1" indent="0" algn="l" rtl="0">
              <a:lnSpc>
                <a:spcPct val="100000"/>
              </a:lnSpc>
              <a:spcBef>
                <a:spcPts val="0"/>
              </a:spcBef>
              <a:spcAft>
                <a:spcPts val="0"/>
              </a:spcAft>
              <a:buClr>
                <a:schemeClr val="dk1"/>
              </a:buClr>
              <a:buSzPts val="1600"/>
              <a:buFont typeface="Tahoma"/>
              <a:buNone/>
            </a:pPr>
            <a:endParaRPr sz="1600" b="0" i="0" u="none" strike="noStrike" cap="none">
              <a:solidFill>
                <a:srgbClr val="000000"/>
              </a:solidFill>
              <a:latin typeface="Arial"/>
              <a:ea typeface="Arial"/>
              <a:cs typeface="Arial"/>
              <a:sym typeface="Arial"/>
            </a:endParaRPr>
          </a:p>
          <a:p>
            <a:pPr marL="0" marR="0" lvl="1" indent="0" algn="l"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K(d(x</a:t>
            </a:r>
            <a:r>
              <a:rPr lang="en-US" sz="1600" b="0" i="0" u="none" strike="noStrike" cap="none" baseline="-25000">
                <a:solidFill>
                  <a:srgbClr val="000000"/>
                </a:solidFill>
                <a:latin typeface="Arial"/>
                <a:ea typeface="Arial"/>
                <a:cs typeface="Arial"/>
                <a:sym typeface="Arial"/>
              </a:rPr>
              <a:t>q</a:t>
            </a:r>
            <a:r>
              <a:rPr lang="en-US" sz="1600" b="0" i="0" u="none" strike="noStrike" cap="none">
                <a:solidFill>
                  <a:srgbClr val="000000"/>
                </a:solidFill>
                <a:latin typeface="Arial"/>
                <a:ea typeface="Arial"/>
                <a:cs typeface="Arial"/>
                <a:sym typeface="Arial"/>
              </a:rPr>
              <a:t>,x</a:t>
            </a:r>
            <a:r>
              <a:rPr lang="en-US" sz="1600" b="0" i="0" u="none" strike="noStrike" cap="none" baseline="-25000">
                <a:solidFill>
                  <a:srgbClr val="000000"/>
                </a:solidFill>
                <a:latin typeface="Arial"/>
                <a:ea typeface="Arial"/>
                <a:cs typeface="Arial"/>
                <a:sym typeface="Arial"/>
              </a:rPr>
              <a:t>i</a:t>
            </a:r>
            <a:r>
              <a:rPr lang="en-US" sz="1600" b="0" i="0" u="none" strike="noStrike" cap="none">
                <a:solidFill>
                  <a:srgbClr val="000000"/>
                </a:solidFill>
                <a:latin typeface="Arial"/>
                <a:ea typeface="Arial"/>
                <a:cs typeface="Arial"/>
                <a:sym typeface="Arial"/>
              </a:rPr>
              <a:t>)) = 1/(d</a:t>
            </a:r>
            <a:r>
              <a:rPr lang="en-US" sz="1600" b="0" i="0" u="none" strike="noStrike" cap="none" baseline="-25000">
                <a:solidFill>
                  <a:srgbClr val="000000"/>
                </a:solidFill>
                <a:latin typeface="Arial"/>
                <a:ea typeface="Arial"/>
                <a:cs typeface="Arial"/>
                <a:sym typeface="Arial"/>
              </a:rPr>
              <a:t>0</a:t>
            </a:r>
            <a:r>
              <a:rPr lang="en-US" sz="1600" b="0" i="0" u="none" strike="noStrike" cap="none">
                <a:solidFill>
                  <a:srgbClr val="000000"/>
                </a:solidFill>
                <a:latin typeface="Arial"/>
                <a:ea typeface="Arial"/>
                <a:cs typeface="Arial"/>
                <a:sym typeface="Arial"/>
              </a:rPr>
              <a:t>+d(x</a:t>
            </a:r>
            <a:r>
              <a:rPr lang="en-US" sz="1600" b="0" i="0" u="none" strike="noStrike" cap="none" baseline="-25000">
                <a:solidFill>
                  <a:srgbClr val="000000"/>
                </a:solidFill>
                <a:latin typeface="Arial"/>
                <a:ea typeface="Arial"/>
                <a:cs typeface="Arial"/>
                <a:sym typeface="Arial"/>
              </a:rPr>
              <a:t>q</a:t>
            </a:r>
            <a:r>
              <a:rPr lang="en-US" sz="1600" b="0" i="0" u="none" strike="noStrike" cap="none">
                <a:solidFill>
                  <a:srgbClr val="000000"/>
                </a:solidFill>
                <a:latin typeface="Arial"/>
                <a:ea typeface="Arial"/>
                <a:cs typeface="Arial"/>
                <a:sym typeface="Arial"/>
              </a:rPr>
              <a:t>,x</a:t>
            </a:r>
            <a:r>
              <a:rPr lang="en-US" sz="1600" b="0" i="0" u="none" strike="noStrike" cap="none" baseline="-25000">
                <a:solidFill>
                  <a:srgbClr val="000000"/>
                </a:solidFill>
                <a:latin typeface="Arial"/>
                <a:ea typeface="Arial"/>
                <a:cs typeface="Arial"/>
                <a:sym typeface="Arial"/>
              </a:rPr>
              <a:t>i</a:t>
            </a:r>
            <a:r>
              <a:rPr lang="en-US" sz="1600" b="0" i="0" u="none" strike="noStrike" cap="none">
                <a:solidFill>
                  <a:srgbClr val="000000"/>
                </a:solidFill>
                <a:latin typeface="Arial"/>
                <a:ea typeface="Arial"/>
                <a:cs typeface="Arial"/>
                <a:sym typeface="Arial"/>
              </a:rPr>
              <a:t>))</a:t>
            </a:r>
            <a:r>
              <a:rPr lang="en-US" sz="1600" b="0" i="0" u="none" strike="noStrike" cap="none" baseline="30000">
                <a:solidFill>
                  <a:srgbClr val="000000"/>
                </a:solidFill>
                <a:latin typeface="Arial"/>
                <a:ea typeface="Arial"/>
                <a:cs typeface="Arial"/>
                <a:sym typeface="Arial"/>
              </a:rPr>
              <a:t>2</a:t>
            </a:r>
            <a:r>
              <a:rPr lang="en-US" sz="16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a:p>
            <a:pPr marL="0" marR="0" lvl="1" indent="0" algn="l" rtl="0">
              <a:lnSpc>
                <a:spcPct val="100000"/>
              </a:lnSpc>
              <a:spcBef>
                <a:spcPts val="0"/>
              </a:spcBef>
              <a:spcAft>
                <a:spcPts val="0"/>
              </a:spcAft>
              <a:buClr>
                <a:schemeClr val="dk1"/>
              </a:buClr>
              <a:buSzPts val="1600"/>
              <a:buFont typeface="Tahoma"/>
              <a:buNone/>
            </a:pPr>
            <a:endParaRPr sz="1600" b="0" i="0" u="none" strike="noStrike" cap="none">
              <a:solidFill>
                <a:srgbClr val="000000"/>
              </a:solidFill>
              <a:latin typeface="Arial"/>
              <a:ea typeface="Arial"/>
              <a:cs typeface="Arial"/>
              <a:sym typeface="Arial"/>
            </a:endParaRPr>
          </a:p>
          <a:p>
            <a:pPr marL="0" marR="0" lvl="1" indent="0" algn="l"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K(d(x</a:t>
            </a:r>
            <a:r>
              <a:rPr lang="en-US" sz="1600" b="0" i="0" u="none" strike="noStrike" cap="none" baseline="-25000">
                <a:solidFill>
                  <a:srgbClr val="000000"/>
                </a:solidFill>
                <a:latin typeface="Arial"/>
                <a:ea typeface="Arial"/>
                <a:cs typeface="Arial"/>
                <a:sym typeface="Arial"/>
              </a:rPr>
              <a:t>q</a:t>
            </a:r>
            <a:r>
              <a:rPr lang="en-US" sz="1600" b="0" i="0" u="none" strike="noStrike" cap="none">
                <a:solidFill>
                  <a:srgbClr val="000000"/>
                </a:solidFill>
                <a:latin typeface="Arial"/>
                <a:ea typeface="Arial"/>
                <a:cs typeface="Arial"/>
                <a:sym typeface="Arial"/>
              </a:rPr>
              <a:t>,x</a:t>
            </a:r>
            <a:r>
              <a:rPr lang="en-US" sz="1600" b="0" i="0" u="none" strike="noStrike" cap="none" baseline="-25000">
                <a:solidFill>
                  <a:srgbClr val="000000"/>
                </a:solidFill>
                <a:latin typeface="Arial"/>
                <a:ea typeface="Arial"/>
                <a:cs typeface="Arial"/>
                <a:sym typeface="Arial"/>
              </a:rPr>
              <a:t>i</a:t>
            </a:r>
            <a:r>
              <a:rPr lang="en-US" sz="1600" b="0" i="0" u="none" strike="noStrike" cap="none">
                <a:solidFill>
                  <a:srgbClr val="000000"/>
                </a:solidFill>
                <a:latin typeface="Arial"/>
                <a:ea typeface="Arial"/>
                <a:cs typeface="Arial"/>
                <a:sym typeface="Arial"/>
              </a:rPr>
              <a:t>)) = exp(-(d(x</a:t>
            </a:r>
            <a:r>
              <a:rPr lang="en-US" sz="1600" b="0" i="0" u="none" strike="noStrike" cap="none" baseline="-25000">
                <a:solidFill>
                  <a:srgbClr val="000000"/>
                </a:solidFill>
                <a:latin typeface="Arial"/>
                <a:ea typeface="Arial"/>
                <a:cs typeface="Arial"/>
                <a:sym typeface="Arial"/>
              </a:rPr>
              <a:t>q</a:t>
            </a:r>
            <a:r>
              <a:rPr lang="en-US" sz="1600" b="0" i="0" u="none" strike="noStrike" cap="none">
                <a:solidFill>
                  <a:srgbClr val="000000"/>
                </a:solidFill>
                <a:latin typeface="Arial"/>
                <a:ea typeface="Arial"/>
                <a:cs typeface="Arial"/>
                <a:sym typeface="Arial"/>
              </a:rPr>
              <a:t>,x</a:t>
            </a:r>
            <a:r>
              <a:rPr lang="en-US" sz="1600" b="0" i="0" u="none" strike="noStrike" cap="none" baseline="-25000">
                <a:solidFill>
                  <a:srgbClr val="000000"/>
                </a:solidFill>
                <a:latin typeface="Arial"/>
                <a:ea typeface="Arial"/>
                <a:cs typeface="Arial"/>
                <a:sym typeface="Arial"/>
              </a:rPr>
              <a:t>i</a:t>
            </a:r>
            <a:r>
              <a:rPr lang="en-US" sz="1600" b="0" i="0" u="none" strike="noStrike" cap="none">
                <a:solidFill>
                  <a:srgbClr val="000000"/>
                </a:solidFill>
                <a:latin typeface="Arial"/>
                <a:ea typeface="Arial"/>
                <a:cs typeface="Arial"/>
                <a:sym typeface="Arial"/>
              </a:rPr>
              <a:t>)/σ</a:t>
            </a:r>
            <a:r>
              <a:rPr lang="en-US" sz="1600" b="0" i="0" u="none" strike="noStrike" cap="none" baseline="-25000">
                <a:solidFill>
                  <a:srgbClr val="000000"/>
                </a:solidFill>
                <a:latin typeface="Arial"/>
                <a:ea typeface="Arial"/>
                <a:cs typeface="Arial"/>
                <a:sym typeface="Arial"/>
              </a:rPr>
              <a:t>0</a:t>
            </a:r>
            <a:r>
              <a:rPr lang="en-US" sz="1600" b="0" i="0" u="none" strike="noStrike" cap="none">
                <a:solidFill>
                  <a:srgbClr val="000000"/>
                </a:solidFill>
                <a:latin typeface="Arial"/>
                <a:ea typeface="Arial"/>
                <a:cs typeface="Arial"/>
                <a:sym typeface="Arial"/>
              </a:rPr>
              <a:t>)</a:t>
            </a:r>
            <a:r>
              <a:rPr lang="en-US" sz="1600" b="0" i="0" u="none" strike="noStrike" cap="none" baseline="30000">
                <a:solidFill>
                  <a:srgbClr val="000000"/>
                </a:solidFill>
                <a:latin typeface="Arial"/>
                <a:ea typeface="Arial"/>
                <a:cs typeface="Arial"/>
                <a:sym typeface="Arial"/>
              </a:rPr>
              <a:t>2</a:t>
            </a:r>
            <a:r>
              <a:rPr lang="en-US" sz="16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a:p>
            <a:pPr marL="0" marR="0" lvl="1" indent="0" algn="l" rtl="0">
              <a:lnSpc>
                <a:spcPct val="100000"/>
              </a:lnSpc>
              <a:spcBef>
                <a:spcPts val="0"/>
              </a:spcBef>
              <a:spcAft>
                <a:spcPts val="0"/>
              </a:spcAft>
              <a:buClr>
                <a:schemeClr val="dk1"/>
              </a:buClr>
              <a:buSzPts val="1600"/>
              <a:buFont typeface="Tahoma"/>
              <a:buNone/>
            </a:pPr>
            <a:endParaRPr sz="1600" b="0" i="0" u="none" strike="noStrike" cap="none">
              <a:solidFill>
                <a:srgbClr val="000000"/>
              </a:solidFill>
              <a:latin typeface="Arial"/>
              <a:ea typeface="Arial"/>
              <a:cs typeface="Arial"/>
              <a:sym typeface="Arial"/>
            </a:endParaRPr>
          </a:p>
          <a:p>
            <a:pPr marL="0" marR="0" lvl="1" indent="0" algn="l"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d(x</a:t>
            </a:r>
            <a:r>
              <a:rPr lang="en-US" sz="1600" b="0" i="0" u="none" strike="noStrike" cap="none" baseline="-25000">
                <a:solidFill>
                  <a:srgbClr val="000000"/>
                </a:solidFill>
                <a:latin typeface="Arial"/>
                <a:ea typeface="Arial"/>
                <a:cs typeface="Arial"/>
                <a:sym typeface="Arial"/>
              </a:rPr>
              <a:t>q</a:t>
            </a:r>
            <a:r>
              <a:rPr lang="en-US" sz="1600" b="0" i="0" u="none" strike="noStrike" cap="none">
                <a:solidFill>
                  <a:srgbClr val="000000"/>
                </a:solidFill>
                <a:latin typeface="Arial"/>
                <a:ea typeface="Arial"/>
                <a:cs typeface="Arial"/>
                <a:sym typeface="Arial"/>
              </a:rPr>
              <a:t>,x</a:t>
            </a:r>
            <a:r>
              <a:rPr lang="en-US" sz="1600" b="0" i="0" u="none" strike="noStrike" cap="none" baseline="-25000">
                <a:solidFill>
                  <a:srgbClr val="000000"/>
                </a:solidFill>
                <a:latin typeface="Arial"/>
                <a:ea typeface="Arial"/>
                <a:cs typeface="Arial"/>
                <a:sym typeface="Arial"/>
              </a:rPr>
              <a:t>i</a:t>
            </a:r>
            <a:r>
              <a:rPr lang="en-US" sz="1600" b="0" i="0" u="none" strike="noStrike" cap="none">
                <a:solidFill>
                  <a:srgbClr val="000000"/>
                </a:solidFill>
                <a:latin typeface="Arial"/>
                <a:ea typeface="Arial"/>
                <a:cs typeface="Arial"/>
                <a:sym typeface="Arial"/>
              </a:rPr>
              <a:t>) is the distance between x</a:t>
            </a:r>
            <a:r>
              <a:rPr lang="en-US" sz="1600" b="0" i="0" u="none" strike="noStrike" cap="none" baseline="-25000">
                <a:solidFill>
                  <a:srgbClr val="000000"/>
                </a:solidFill>
                <a:latin typeface="Arial"/>
                <a:ea typeface="Arial"/>
                <a:cs typeface="Arial"/>
                <a:sym typeface="Arial"/>
              </a:rPr>
              <a:t>q</a:t>
            </a:r>
            <a:r>
              <a:rPr lang="en-US" sz="1600" b="0" i="0" u="none" strike="noStrike" cap="none">
                <a:solidFill>
                  <a:srgbClr val="000000"/>
                </a:solidFill>
                <a:latin typeface="Arial"/>
                <a:ea typeface="Arial"/>
                <a:cs typeface="Arial"/>
                <a:sym typeface="Arial"/>
              </a:rPr>
              <a:t> and x</a:t>
            </a:r>
            <a:r>
              <a:rPr lang="en-US" sz="1600" b="0" i="0" u="none" strike="noStrike" cap="none" baseline="-25000">
                <a:solidFill>
                  <a:srgbClr val="000000"/>
                </a:solidFill>
                <a:latin typeface="Arial"/>
                <a:ea typeface="Arial"/>
                <a:cs typeface="Arial"/>
                <a:sym typeface="Arial"/>
              </a:rPr>
              <a:t>i</a:t>
            </a:r>
            <a:endParaRPr sz="1600" b="0" i="0" u="none" strike="noStrike" cap="none" baseline="-25000">
              <a:solidFill>
                <a:srgbClr val="000000"/>
              </a:solidFill>
              <a:latin typeface="Arial"/>
              <a:ea typeface="Arial"/>
              <a:cs typeface="Arial"/>
              <a:sym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146"/>
        <p:cNvGrpSpPr/>
        <p:nvPr/>
      </p:nvGrpSpPr>
      <p:grpSpPr>
        <a:xfrm>
          <a:off x="0" y="0"/>
          <a:ext cx="0" cy="0"/>
          <a:chOff x="0" y="0"/>
          <a:chExt cx="0" cy="0"/>
        </a:xfrm>
      </p:grpSpPr>
      <p:graphicFrame>
        <p:nvGraphicFramePr>
          <p:cNvPr id="2147" name="Google Shape;2147;p30"/>
          <p:cNvGraphicFramePr/>
          <p:nvPr/>
        </p:nvGraphicFramePr>
        <p:xfrm>
          <a:off x="317501" y="2819400"/>
          <a:ext cx="3066375" cy="2508318"/>
        </p:xfrm>
        <a:graphic>
          <a:graphicData uri="http://schemas.openxmlformats.org/drawingml/2006/table">
            <a:tbl>
              <a:tblPr firstRow="1" firstCol="1" lastRow="1" lastCol="1" bandRow="1" bandCol="1">
                <a:noFill/>
                <a:tableStyleId>{E68F624D-F690-4904-9DB0-74A811DEACCB}</a:tableStyleId>
              </a:tblPr>
              <a:tblGrid>
                <a:gridCol w="639450">
                  <a:extLst>
                    <a:ext uri="{9D8B030D-6E8A-4147-A177-3AD203B41FA5}">
                      <a16:colId xmlns:a16="http://schemas.microsoft.com/office/drawing/2014/main" val="20000"/>
                    </a:ext>
                  </a:extLst>
                </a:gridCol>
                <a:gridCol w="1155950">
                  <a:extLst>
                    <a:ext uri="{9D8B030D-6E8A-4147-A177-3AD203B41FA5}">
                      <a16:colId xmlns:a16="http://schemas.microsoft.com/office/drawing/2014/main" val="20001"/>
                    </a:ext>
                  </a:extLst>
                </a:gridCol>
                <a:gridCol w="1270975">
                  <a:extLst>
                    <a:ext uri="{9D8B030D-6E8A-4147-A177-3AD203B41FA5}">
                      <a16:colId xmlns:a16="http://schemas.microsoft.com/office/drawing/2014/main" val="20002"/>
                    </a:ext>
                  </a:extLst>
                </a:gridCol>
              </a:tblGrid>
              <a:tr h="207650">
                <a:tc>
                  <a:txBody>
                    <a:bodyPr/>
                    <a:lstStyle/>
                    <a:p>
                      <a:pPr marL="95250" marR="0" lvl="0" indent="0" algn="l" rtl="0">
                        <a:lnSpc>
                          <a:spcPct val="107000"/>
                        </a:lnSpc>
                        <a:spcBef>
                          <a:spcPts val="0"/>
                        </a:spcBef>
                        <a:spcAft>
                          <a:spcPts val="0"/>
                        </a:spcAft>
                        <a:buClr>
                          <a:srgbClr val="000000"/>
                        </a:buClr>
                        <a:buSzPts val="1800"/>
                        <a:buFont typeface="Arial"/>
                        <a:buNone/>
                      </a:pPr>
                      <a:r>
                        <a:rPr lang="en-US" sz="1800" b="0" u="none" strike="noStrike" cap="none"/>
                        <a:t>Point</a:t>
                      </a:r>
                      <a:endParaRPr sz="1800" b="0" u="none" strike="noStrike" cap="none">
                        <a:solidFill>
                          <a:schemeClr val="dk1"/>
                        </a:solidFill>
                        <a:latin typeface="Arial"/>
                        <a:ea typeface="Arial"/>
                        <a:cs typeface="Arial"/>
                        <a:sym typeface="Arial"/>
                      </a:endParaRPr>
                    </a:p>
                  </a:txBody>
                  <a:tcPr marL="0" marR="0" marT="0" marB="0"/>
                </a:tc>
                <a:tc>
                  <a:txBody>
                    <a:bodyPr/>
                    <a:lstStyle/>
                    <a:p>
                      <a:pPr marL="63500" marR="0" lvl="0" indent="0" algn="l" rtl="0">
                        <a:lnSpc>
                          <a:spcPct val="107000"/>
                        </a:lnSpc>
                        <a:spcBef>
                          <a:spcPts val="0"/>
                        </a:spcBef>
                        <a:spcAft>
                          <a:spcPts val="0"/>
                        </a:spcAft>
                        <a:buClr>
                          <a:srgbClr val="000000"/>
                        </a:buClr>
                        <a:buSzPts val="1800"/>
                        <a:buFont typeface="Arial"/>
                        <a:buNone/>
                      </a:pPr>
                      <a:r>
                        <a:rPr lang="en-US" sz="1800" b="0" u="none" strike="noStrike" cap="none"/>
                        <a:t>Coordinate</a:t>
                      </a:r>
                      <a:endParaRPr sz="1800" b="0" u="none" strike="noStrike" cap="none">
                        <a:solidFill>
                          <a:schemeClr val="dk1"/>
                        </a:solidFill>
                        <a:latin typeface="Arial"/>
                        <a:ea typeface="Arial"/>
                        <a:cs typeface="Arial"/>
                        <a:sym typeface="Arial"/>
                      </a:endParaRPr>
                    </a:p>
                  </a:txBody>
                  <a:tcPr marL="0" marR="0" marT="0" marB="0"/>
                </a:tc>
                <a:tc>
                  <a:txBody>
                    <a:bodyPr/>
                    <a:lstStyle/>
                    <a:p>
                      <a:pPr marL="64135" marR="0" lvl="0" indent="0" algn="l" rtl="0">
                        <a:lnSpc>
                          <a:spcPct val="107000"/>
                        </a:lnSpc>
                        <a:spcBef>
                          <a:spcPts val="0"/>
                        </a:spcBef>
                        <a:spcAft>
                          <a:spcPts val="0"/>
                        </a:spcAft>
                        <a:buClr>
                          <a:srgbClr val="000000"/>
                        </a:buClr>
                        <a:buSzPts val="1800"/>
                        <a:buFont typeface="Arial"/>
                        <a:buNone/>
                      </a:pPr>
                      <a:r>
                        <a:rPr lang="en-US" sz="1800" b="0" u="none" strike="noStrike" cap="none"/>
                        <a:t>Class</a:t>
                      </a:r>
                      <a:endParaRPr sz="1800" b="0" u="none" strike="noStrike" cap="none">
                        <a:solidFill>
                          <a:schemeClr val="dk1"/>
                        </a:solidFill>
                        <a:latin typeface="Arial"/>
                        <a:ea typeface="Arial"/>
                        <a:cs typeface="Arial"/>
                        <a:sym typeface="Arial"/>
                      </a:endParaRPr>
                    </a:p>
                  </a:txBody>
                  <a:tcPr marL="0" marR="0" marT="0" marB="0"/>
                </a:tc>
                <a:extLst>
                  <a:ext uri="{0D108BD9-81ED-4DB2-BD59-A6C34878D82A}">
                    <a16:rowId xmlns:a16="http://schemas.microsoft.com/office/drawing/2014/main" val="10000"/>
                  </a:ext>
                </a:extLst>
              </a:tr>
              <a:tr h="231775">
                <a:tc>
                  <a:txBody>
                    <a:bodyPr/>
                    <a:lstStyle/>
                    <a:p>
                      <a:pPr marL="63500" marR="0" lvl="0" indent="0" algn="l" rtl="0">
                        <a:lnSpc>
                          <a:spcPct val="107000"/>
                        </a:lnSpc>
                        <a:spcBef>
                          <a:spcPts val="0"/>
                        </a:spcBef>
                        <a:spcAft>
                          <a:spcPts val="0"/>
                        </a:spcAft>
                        <a:buClr>
                          <a:srgbClr val="000000"/>
                        </a:buClr>
                        <a:buSzPts val="1800"/>
                        <a:buFont typeface="Arial"/>
                        <a:buNone/>
                      </a:pPr>
                      <a:r>
                        <a:rPr lang="en-US" sz="1800" b="0" u="none" strike="noStrike" cap="none"/>
                        <a:t>X1</a:t>
                      </a:r>
                      <a:endParaRPr sz="1800" b="0" u="none" strike="noStrike" cap="none">
                        <a:solidFill>
                          <a:schemeClr val="dk1"/>
                        </a:solidFill>
                        <a:latin typeface="Arial"/>
                        <a:ea typeface="Arial"/>
                        <a:cs typeface="Arial"/>
                        <a:sym typeface="Arial"/>
                      </a:endParaRPr>
                    </a:p>
                  </a:txBody>
                  <a:tcPr marL="0" marR="0" marT="0" marB="0"/>
                </a:tc>
                <a:tc>
                  <a:txBody>
                    <a:bodyPr/>
                    <a:lstStyle/>
                    <a:p>
                      <a:pPr marL="63500" marR="0" lvl="0" indent="0" algn="l" rtl="0">
                        <a:lnSpc>
                          <a:spcPct val="107000"/>
                        </a:lnSpc>
                        <a:spcBef>
                          <a:spcPts val="0"/>
                        </a:spcBef>
                        <a:spcAft>
                          <a:spcPts val="0"/>
                        </a:spcAft>
                        <a:buClr>
                          <a:srgbClr val="000000"/>
                        </a:buClr>
                        <a:buSzPts val="1800"/>
                        <a:buFont typeface="Arial"/>
                        <a:buNone/>
                      </a:pPr>
                      <a:r>
                        <a:rPr lang="en-US" sz="1800" b="0" u="none" strike="noStrike" cap="none"/>
                        <a:t>(-1, 1)</a:t>
                      </a:r>
                      <a:endParaRPr sz="1800" b="0" u="none" strike="noStrike" cap="none">
                        <a:solidFill>
                          <a:schemeClr val="dk1"/>
                        </a:solidFill>
                        <a:latin typeface="Arial"/>
                        <a:ea typeface="Arial"/>
                        <a:cs typeface="Arial"/>
                        <a:sym typeface="Arial"/>
                      </a:endParaRPr>
                    </a:p>
                  </a:txBody>
                  <a:tcPr marL="0" marR="0" marT="0" marB="0"/>
                </a:tc>
                <a:tc>
                  <a:txBody>
                    <a:bodyPr/>
                    <a:lstStyle/>
                    <a:p>
                      <a:pPr marL="64135" marR="0" lvl="0" indent="0" algn="l" rtl="0">
                        <a:lnSpc>
                          <a:spcPct val="107000"/>
                        </a:lnSpc>
                        <a:spcBef>
                          <a:spcPts val="0"/>
                        </a:spcBef>
                        <a:spcAft>
                          <a:spcPts val="0"/>
                        </a:spcAft>
                        <a:buClr>
                          <a:srgbClr val="000000"/>
                        </a:buClr>
                        <a:buSzPts val="1800"/>
                        <a:buFont typeface="Arial"/>
                        <a:buNone/>
                      </a:pPr>
                      <a:r>
                        <a:rPr lang="en-US" sz="1800" b="0" u="none" strike="noStrike" cap="none"/>
                        <a:t>Negative</a:t>
                      </a:r>
                      <a:endParaRPr sz="1800" b="0" u="none" strike="noStrike" cap="none">
                        <a:solidFill>
                          <a:schemeClr val="dk1"/>
                        </a:solidFill>
                        <a:latin typeface="Arial"/>
                        <a:ea typeface="Arial"/>
                        <a:cs typeface="Arial"/>
                        <a:sym typeface="Arial"/>
                      </a:endParaRPr>
                    </a:p>
                  </a:txBody>
                  <a:tcPr marL="0" marR="0" marT="0" marB="0"/>
                </a:tc>
                <a:extLst>
                  <a:ext uri="{0D108BD9-81ED-4DB2-BD59-A6C34878D82A}">
                    <a16:rowId xmlns:a16="http://schemas.microsoft.com/office/drawing/2014/main" val="10001"/>
                  </a:ext>
                </a:extLst>
              </a:tr>
              <a:tr h="253375">
                <a:tc>
                  <a:txBody>
                    <a:bodyPr/>
                    <a:lstStyle/>
                    <a:p>
                      <a:pPr marL="63500" marR="0" lvl="0" indent="0" algn="l" rtl="0">
                        <a:lnSpc>
                          <a:spcPct val="107000"/>
                        </a:lnSpc>
                        <a:spcBef>
                          <a:spcPts val="0"/>
                        </a:spcBef>
                        <a:spcAft>
                          <a:spcPts val="0"/>
                        </a:spcAft>
                        <a:buClr>
                          <a:srgbClr val="000000"/>
                        </a:buClr>
                        <a:buSzPts val="1800"/>
                        <a:buFont typeface="Arial"/>
                        <a:buNone/>
                      </a:pPr>
                      <a:r>
                        <a:rPr lang="en-US" sz="1800" b="0" u="none" strike="noStrike" cap="none"/>
                        <a:t>X2</a:t>
                      </a:r>
                      <a:endParaRPr sz="1800" b="0" u="none" strike="noStrike" cap="none">
                        <a:solidFill>
                          <a:schemeClr val="dk1"/>
                        </a:solidFill>
                        <a:latin typeface="Arial"/>
                        <a:ea typeface="Arial"/>
                        <a:cs typeface="Arial"/>
                        <a:sym typeface="Arial"/>
                      </a:endParaRPr>
                    </a:p>
                  </a:txBody>
                  <a:tcPr marL="0" marR="0" marT="0" marB="0"/>
                </a:tc>
                <a:tc>
                  <a:txBody>
                    <a:bodyPr/>
                    <a:lstStyle/>
                    <a:p>
                      <a:pPr marL="63500" marR="0" lvl="0" indent="0" algn="l" rtl="0">
                        <a:lnSpc>
                          <a:spcPct val="107000"/>
                        </a:lnSpc>
                        <a:spcBef>
                          <a:spcPts val="0"/>
                        </a:spcBef>
                        <a:spcAft>
                          <a:spcPts val="0"/>
                        </a:spcAft>
                        <a:buClr>
                          <a:srgbClr val="000000"/>
                        </a:buClr>
                        <a:buSzPts val="1800"/>
                        <a:buFont typeface="Arial"/>
                        <a:buNone/>
                      </a:pPr>
                      <a:r>
                        <a:rPr lang="en-US" sz="1800" b="0" u="none" strike="noStrike" cap="none"/>
                        <a:t>(0, 1)</a:t>
                      </a:r>
                      <a:endParaRPr sz="1800" b="0" u="none" strike="noStrike" cap="none">
                        <a:solidFill>
                          <a:schemeClr val="dk1"/>
                        </a:solidFill>
                        <a:latin typeface="Arial"/>
                        <a:ea typeface="Arial"/>
                        <a:cs typeface="Arial"/>
                        <a:sym typeface="Arial"/>
                      </a:endParaRPr>
                    </a:p>
                  </a:txBody>
                  <a:tcPr marL="0" marR="0" marT="0" marB="0"/>
                </a:tc>
                <a:tc>
                  <a:txBody>
                    <a:bodyPr/>
                    <a:lstStyle/>
                    <a:p>
                      <a:pPr marL="95885" marR="0" lvl="0" indent="0" algn="l" rtl="0">
                        <a:lnSpc>
                          <a:spcPct val="107000"/>
                        </a:lnSpc>
                        <a:spcBef>
                          <a:spcPts val="0"/>
                        </a:spcBef>
                        <a:spcAft>
                          <a:spcPts val="0"/>
                        </a:spcAft>
                        <a:buClr>
                          <a:srgbClr val="000000"/>
                        </a:buClr>
                        <a:buSzPts val="1800"/>
                        <a:buFont typeface="Arial"/>
                        <a:buNone/>
                      </a:pPr>
                      <a:r>
                        <a:rPr lang="en-US" sz="1800" b="0" u="none" strike="noStrike" cap="none"/>
                        <a:t>Positive</a:t>
                      </a:r>
                      <a:endParaRPr sz="1800" b="0" u="none" strike="noStrike" cap="none">
                        <a:solidFill>
                          <a:schemeClr val="dk1"/>
                        </a:solidFill>
                        <a:latin typeface="Arial"/>
                        <a:ea typeface="Arial"/>
                        <a:cs typeface="Arial"/>
                        <a:sym typeface="Arial"/>
                      </a:endParaRPr>
                    </a:p>
                  </a:txBody>
                  <a:tcPr marL="0" marR="0" marT="0" marB="0"/>
                </a:tc>
                <a:extLst>
                  <a:ext uri="{0D108BD9-81ED-4DB2-BD59-A6C34878D82A}">
                    <a16:rowId xmlns:a16="http://schemas.microsoft.com/office/drawing/2014/main" val="10002"/>
                  </a:ext>
                </a:extLst>
              </a:tr>
              <a:tr h="173350">
                <a:tc>
                  <a:txBody>
                    <a:bodyPr/>
                    <a:lstStyle/>
                    <a:p>
                      <a:pPr marL="63500" marR="0" lvl="0" indent="0" algn="l" rtl="0">
                        <a:lnSpc>
                          <a:spcPct val="107000"/>
                        </a:lnSpc>
                        <a:spcBef>
                          <a:spcPts val="0"/>
                        </a:spcBef>
                        <a:spcAft>
                          <a:spcPts val="0"/>
                        </a:spcAft>
                        <a:buClr>
                          <a:srgbClr val="000000"/>
                        </a:buClr>
                        <a:buSzPts val="1800"/>
                        <a:buFont typeface="Arial"/>
                        <a:buNone/>
                      </a:pPr>
                      <a:r>
                        <a:rPr lang="en-US" sz="1800" b="0" u="none" strike="noStrike" cap="none"/>
                        <a:t>X3</a:t>
                      </a:r>
                      <a:endParaRPr sz="1800" b="0" u="none" strike="noStrike" cap="none">
                        <a:solidFill>
                          <a:schemeClr val="dk1"/>
                        </a:solidFill>
                        <a:latin typeface="Arial"/>
                        <a:ea typeface="Arial"/>
                        <a:cs typeface="Arial"/>
                        <a:sym typeface="Arial"/>
                      </a:endParaRPr>
                    </a:p>
                  </a:txBody>
                  <a:tcPr marL="0" marR="0" marT="0" marB="0"/>
                </a:tc>
                <a:tc>
                  <a:txBody>
                    <a:bodyPr/>
                    <a:lstStyle/>
                    <a:p>
                      <a:pPr marL="63500" marR="0" lvl="0" indent="0" algn="l" rtl="0">
                        <a:lnSpc>
                          <a:spcPct val="107000"/>
                        </a:lnSpc>
                        <a:spcBef>
                          <a:spcPts val="0"/>
                        </a:spcBef>
                        <a:spcAft>
                          <a:spcPts val="0"/>
                        </a:spcAft>
                        <a:buClr>
                          <a:srgbClr val="000000"/>
                        </a:buClr>
                        <a:buSzPts val="1800"/>
                        <a:buFont typeface="Arial"/>
                        <a:buNone/>
                      </a:pPr>
                      <a:r>
                        <a:rPr lang="en-US" sz="1800" b="0" u="none" strike="noStrike" cap="none"/>
                        <a:t>(0, 2)</a:t>
                      </a:r>
                      <a:endParaRPr sz="1800" b="0" u="none" strike="noStrike" cap="none">
                        <a:solidFill>
                          <a:schemeClr val="dk1"/>
                        </a:solidFill>
                        <a:latin typeface="Arial"/>
                        <a:ea typeface="Arial"/>
                        <a:cs typeface="Arial"/>
                        <a:sym typeface="Arial"/>
                      </a:endParaRPr>
                    </a:p>
                  </a:txBody>
                  <a:tcPr marL="0" marR="0" marT="0" marB="0"/>
                </a:tc>
                <a:tc>
                  <a:txBody>
                    <a:bodyPr/>
                    <a:lstStyle/>
                    <a:p>
                      <a:pPr marL="64135" marR="0" lvl="0" indent="0" algn="l" rtl="0">
                        <a:lnSpc>
                          <a:spcPct val="107000"/>
                        </a:lnSpc>
                        <a:spcBef>
                          <a:spcPts val="0"/>
                        </a:spcBef>
                        <a:spcAft>
                          <a:spcPts val="0"/>
                        </a:spcAft>
                        <a:buClr>
                          <a:srgbClr val="000000"/>
                        </a:buClr>
                        <a:buSzPts val="1800"/>
                        <a:buFont typeface="Arial"/>
                        <a:buNone/>
                      </a:pPr>
                      <a:r>
                        <a:rPr lang="en-US" sz="1800" b="0" u="none" strike="noStrike" cap="none"/>
                        <a:t>Negative</a:t>
                      </a:r>
                      <a:endParaRPr sz="1800" b="0" u="none" strike="noStrike" cap="none">
                        <a:solidFill>
                          <a:schemeClr val="dk1"/>
                        </a:solidFill>
                        <a:latin typeface="Arial"/>
                        <a:ea typeface="Arial"/>
                        <a:cs typeface="Arial"/>
                        <a:sym typeface="Arial"/>
                      </a:endParaRPr>
                    </a:p>
                  </a:txBody>
                  <a:tcPr marL="0" marR="0" marT="0" marB="0"/>
                </a:tc>
                <a:extLst>
                  <a:ext uri="{0D108BD9-81ED-4DB2-BD59-A6C34878D82A}">
                    <a16:rowId xmlns:a16="http://schemas.microsoft.com/office/drawing/2014/main" val="10003"/>
                  </a:ext>
                </a:extLst>
              </a:tr>
              <a:tr h="194950">
                <a:tc>
                  <a:txBody>
                    <a:bodyPr/>
                    <a:lstStyle/>
                    <a:p>
                      <a:pPr marL="63500" marR="0" lvl="0" indent="0" algn="l" rtl="0">
                        <a:lnSpc>
                          <a:spcPct val="107000"/>
                        </a:lnSpc>
                        <a:spcBef>
                          <a:spcPts val="0"/>
                        </a:spcBef>
                        <a:spcAft>
                          <a:spcPts val="0"/>
                        </a:spcAft>
                        <a:buClr>
                          <a:srgbClr val="000000"/>
                        </a:buClr>
                        <a:buSzPts val="1800"/>
                        <a:buFont typeface="Arial"/>
                        <a:buNone/>
                      </a:pPr>
                      <a:r>
                        <a:rPr lang="en-US" sz="1800" b="0" u="none" strike="noStrike" cap="none"/>
                        <a:t>X4</a:t>
                      </a:r>
                      <a:endParaRPr sz="1800" b="0" u="none" strike="noStrike" cap="none">
                        <a:solidFill>
                          <a:schemeClr val="dk1"/>
                        </a:solidFill>
                        <a:latin typeface="Arial"/>
                        <a:ea typeface="Arial"/>
                        <a:cs typeface="Arial"/>
                        <a:sym typeface="Arial"/>
                      </a:endParaRPr>
                    </a:p>
                  </a:txBody>
                  <a:tcPr marL="0" marR="0" marT="0" marB="0"/>
                </a:tc>
                <a:tc>
                  <a:txBody>
                    <a:bodyPr/>
                    <a:lstStyle/>
                    <a:p>
                      <a:pPr marL="63500" marR="0" lvl="0" indent="0" algn="l" rtl="0">
                        <a:lnSpc>
                          <a:spcPct val="107000"/>
                        </a:lnSpc>
                        <a:spcBef>
                          <a:spcPts val="0"/>
                        </a:spcBef>
                        <a:spcAft>
                          <a:spcPts val="0"/>
                        </a:spcAft>
                        <a:buClr>
                          <a:srgbClr val="000000"/>
                        </a:buClr>
                        <a:buSzPts val="1800"/>
                        <a:buFont typeface="Arial"/>
                        <a:buNone/>
                      </a:pPr>
                      <a:r>
                        <a:rPr lang="en-US" sz="1800" b="0" u="none" strike="noStrike" cap="none"/>
                        <a:t>(1, -1)</a:t>
                      </a:r>
                      <a:endParaRPr sz="1800" b="0" u="none" strike="noStrike" cap="none">
                        <a:solidFill>
                          <a:schemeClr val="dk1"/>
                        </a:solidFill>
                        <a:latin typeface="Arial"/>
                        <a:ea typeface="Arial"/>
                        <a:cs typeface="Arial"/>
                        <a:sym typeface="Arial"/>
                      </a:endParaRPr>
                    </a:p>
                  </a:txBody>
                  <a:tcPr marL="0" marR="0" marT="0" marB="0"/>
                </a:tc>
                <a:tc>
                  <a:txBody>
                    <a:bodyPr/>
                    <a:lstStyle/>
                    <a:p>
                      <a:pPr marL="64135" marR="0" lvl="0" indent="0" algn="l" rtl="0">
                        <a:lnSpc>
                          <a:spcPct val="107000"/>
                        </a:lnSpc>
                        <a:spcBef>
                          <a:spcPts val="0"/>
                        </a:spcBef>
                        <a:spcAft>
                          <a:spcPts val="0"/>
                        </a:spcAft>
                        <a:buClr>
                          <a:srgbClr val="000000"/>
                        </a:buClr>
                        <a:buSzPts val="1800"/>
                        <a:buFont typeface="Arial"/>
                        <a:buNone/>
                      </a:pPr>
                      <a:r>
                        <a:rPr lang="en-US" sz="1800" b="0" u="none" strike="noStrike" cap="none"/>
                        <a:t>Negative</a:t>
                      </a:r>
                      <a:endParaRPr sz="1800" b="0" u="none" strike="noStrike" cap="none">
                        <a:solidFill>
                          <a:schemeClr val="dk1"/>
                        </a:solidFill>
                        <a:latin typeface="Arial"/>
                        <a:ea typeface="Arial"/>
                        <a:cs typeface="Arial"/>
                        <a:sym typeface="Arial"/>
                      </a:endParaRPr>
                    </a:p>
                  </a:txBody>
                  <a:tcPr marL="0" marR="0" marT="0" marB="0"/>
                </a:tc>
                <a:extLst>
                  <a:ext uri="{0D108BD9-81ED-4DB2-BD59-A6C34878D82A}">
                    <a16:rowId xmlns:a16="http://schemas.microsoft.com/office/drawing/2014/main" val="10004"/>
                  </a:ext>
                </a:extLst>
              </a:tr>
              <a:tr h="225425">
                <a:tc>
                  <a:txBody>
                    <a:bodyPr/>
                    <a:lstStyle/>
                    <a:p>
                      <a:pPr marL="63500" marR="0" lvl="0" indent="0" algn="l" rtl="0">
                        <a:lnSpc>
                          <a:spcPct val="107000"/>
                        </a:lnSpc>
                        <a:spcBef>
                          <a:spcPts val="0"/>
                        </a:spcBef>
                        <a:spcAft>
                          <a:spcPts val="0"/>
                        </a:spcAft>
                        <a:buClr>
                          <a:srgbClr val="000000"/>
                        </a:buClr>
                        <a:buSzPts val="1800"/>
                        <a:buFont typeface="Arial"/>
                        <a:buNone/>
                      </a:pPr>
                      <a:r>
                        <a:rPr lang="en-US" sz="1800" b="0" u="none" strike="noStrike" cap="none"/>
                        <a:t>X5</a:t>
                      </a:r>
                      <a:endParaRPr sz="1800" b="0" u="none" strike="noStrike" cap="none">
                        <a:solidFill>
                          <a:schemeClr val="dk1"/>
                        </a:solidFill>
                        <a:latin typeface="Arial"/>
                        <a:ea typeface="Arial"/>
                        <a:cs typeface="Arial"/>
                        <a:sym typeface="Arial"/>
                      </a:endParaRPr>
                    </a:p>
                  </a:txBody>
                  <a:tcPr marL="0" marR="0" marT="0" marB="0"/>
                </a:tc>
                <a:tc>
                  <a:txBody>
                    <a:bodyPr/>
                    <a:lstStyle/>
                    <a:p>
                      <a:pPr marL="63500" marR="0" lvl="0" indent="0" algn="l" rtl="0">
                        <a:lnSpc>
                          <a:spcPct val="107000"/>
                        </a:lnSpc>
                        <a:spcBef>
                          <a:spcPts val="0"/>
                        </a:spcBef>
                        <a:spcAft>
                          <a:spcPts val="0"/>
                        </a:spcAft>
                        <a:buClr>
                          <a:srgbClr val="000000"/>
                        </a:buClr>
                        <a:buSzPts val="1800"/>
                        <a:buFont typeface="Arial"/>
                        <a:buNone/>
                      </a:pPr>
                      <a:r>
                        <a:rPr lang="en-US" sz="1800" b="0" u="none" strike="noStrike" cap="none"/>
                        <a:t>(1, 0)</a:t>
                      </a:r>
                      <a:endParaRPr sz="1800" b="0" u="none" strike="noStrike" cap="none">
                        <a:solidFill>
                          <a:schemeClr val="dk1"/>
                        </a:solidFill>
                        <a:latin typeface="Arial"/>
                        <a:ea typeface="Arial"/>
                        <a:cs typeface="Arial"/>
                        <a:sym typeface="Arial"/>
                      </a:endParaRPr>
                    </a:p>
                  </a:txBody>
                  <a:tcPr marL="0" marR="0" marT="0" marB="0"/>
                </a:tc>
                <a:tc>
                  <a:txBody>
                    <a:bodyPr/>
                    <a:lstStyle/>
                    <a:p>
                      <a:pPr marL="64135" marR="0" lvl="0" indent="0" algn="l" rtl="0">
                        <a:lnSpc>
                          <a:spcPct val="107000"/>
                        </a:lnSpc>
                        <a:spcBef>
                          <a:spcPts val="0"/>
                        </a:spcBef>
                        <a:spcAft>
                          <a:spcPts val="0"/>
                        </a:spcAft>
                        <a:buClr>
                          <a:srgbClr val="000000"/>
                        </a:buClr>
                        <a:buSzPts val="1800"/>
                        <a:buFont typeface="Arial"/>
                        <a:buNone/>
                      </a:pPr>
                      <a:r>
                        <a:rPr lang="en-US" sz="1800" b="0" u="none" strike="noStrike" cap="none"/>
                        <a:t>Positive</a:t>
                      </a:r>
                      <a:endParaRPr sz="1800" b="0" u="none" strike="noStrike" cap="none">
                        <a:solidFill>
                          <a:schemeClr val="dk1"/>
                        </a:solidFill>
                        <a:latin typeface="Arial"/>
                        <a:ea typeface="Arial"/>
                        <a:cs typeface="Arial"/>
                        <a:sym typeface="Arial"/>
                      </a:endParaRPr>
                    </a:p>
                  </a:txBody>
                  <a:tcPr marL="0" marR="0" marT="0" marB="0"/>
                </a:tc>
                <a:extLst>
                  <a:ext uri="{0D108BD9-81ED-4DB2-BD59-A6C34878D82A}">
                    <a16:rowId xmlns:a16="http://schemas.microsoft.com/office/drawing/2014/main" val="10005"/>
                  </a:ext>
                </a:extLst>
              </a:tr>
              <a:tr h="165725">
                <a:tc>
                  <a:txBody>
                    <a:bodyPr/>
                    <a:lstStyle/>
                    <a:p>
                      <a:pPr marL="63500" marR="0" lvl="0" indent="0" algn="l" rtl="0">
                        <a:lnSpc>
                          <a:spcPct val="107000"/>
                        </a:lnSpc>
                        <a:spcBef>
                          <a:spcPts val="0"/>
                        </a:spcBef>
                        <a:spcAft>
                          <a:spcPts val="0"/>
                        </a:spcAft>
                        <a:buClr>
                          <a:srgbClr val="000000"/>
                        </a:buClr>
                        <a:buSzPts val="1800"/>
                        <a:buFont typeface="Arial"/>
                        <a:buNone/>
                      </a:pPr>
                      <a:r>
                        <a:rPr lang="en-US" sz="1800" b="0" u="none" strike="noStrike" cap="none"/>
                        <a:t>X6</a:t>
                      </a:r>
                      <a:endParaRPr sz="1800" b="0" u="none" strike="noStrike" cap="none">
                        <a:solidFill>
                          <a:schemeClr val="dk1"/>
                        </a:solidFill>
                        <a:latin typeface="Arial"/>
                        <a:ea typeface="Arial"/>
                        <a:cs typeface="Arial"/>
                        <a:sym typeface="Arial"/>
                      </a:endParaRPr>
                    </a:p>
                  </a:txBody>
                  <a:tcPr marL="0" marR="0" marT="0" marB="0"/>
                </a:tc>
                <a:tc>
                  <a:txBody>
                    <a:bodyPr/>
                    <a:lstStyle/>
                    <a:p>
                      <a:pPr marL="63500" marR="0" lvl="0" indent="0" algn="l" rtl="0">
                        <a:lnSpc>
                          <a:spcPct val="107000"/>
                        </a:lnSpc>
                        <a:spcBef>
                          <a:spcPts val="0"/>
                        </a:spcBef>
                        <a:spcAft>
                          <a:spcPts val="0"/>
                        </a:spcAft>
                        <a:buClr>
                          <a:srgbClr val="000000"/>
                        </a:buClr>
                        <a:buSzPts val="1800"/>
                        <a:buFont typeface="Arial"/>
                        <a:buNone/>
                      </a:pPr>
                      <a:r>
                        <a:rPr lang="en-US" sz="1800" b="0" u="none" strike="noStrike" cap="none"/>
                        <a:t>(1, 2)</a:t>
                      </a:r>
                      <a:endParaRPr sz="1800" b="0" u="none" strike="noStrike" cap="none">
                        <a:solidFill>
                          <a:schemeClr val="dk1"/>
                        </a:solidFill>
                        <a:latin typeface="Arial"/>
                        <a:ea typeface="Arial"/>
                        <a:cs typeface="Arial"/>
                        <a:sym typeface="Arial"/>
                      </a:endParaRPr>
                    </a:p>
                  </a:txBody>
                  <a:tcPr marL="0" marR="0" marT="0" marB="0"/>
                </a:tc>
                <a:tc>
                  <a:txBody>
                    <a:bodyPr/>
                    <a:lstStyle/>
                    <a:p>
                      <a:pPr marL="64135" marR="0" lvl="0" indent="0" algn="l" rtl="0">
                        <a:lnSpc>
                          <a:spcPct val="107000"/>
                        </a:lnSpc>
                        <a:spcBef>
                          <a:spcPts val="0"/>
                        </a:spcBef>
                        <a:spcAft>
                          <a:spcPts val="0"/>
                        </a:spcAft>
                        <a:buClr>
                          <a:srgbClr val="000000"/>
                        </a:buClr>
                        <a:buSzPts val="1800"/>
                        <a:buFont typeface="Arial"/>
                        <a:buNone/>
                      </a:pPr>
                      <a:r>
                        <a:rPr lang="en-US" sz="1800" b="0" u="none" strike="noStrike" cap="none"/>
                        <a:t>Positive</a:t>
                      </a:r>
                      <a:endParaRPr sz="1800" b="0" u="none" strike="noStrike" cap="none">
                        <a:solidFill>
                          <a:schemeClr val="dk1"/>
                        </a:solidFill>
                        <a:latin typeface="Arial"/>
                        <a:ea typeface="Arial"/>
                        <a:cs typeface="Arial"/>
                        <a:sym typeface="Arial"/>
                      </a:endParaRPr>
                    </a:p>
                  </a:txBody>
                  <a:tcPr marL="0" marR="0" marT="0" marB="0"/>
                </a:tc>
                <a:extLst>
                  <a:ext uri="{0D108BD9-81ED-4DB2-BD59-A6C34878D82A}">
                    <a16:rowId xmlns:a16="http://schemas.microsoft.com/office/drawing/2014/main" val="10006"/>
                  </a:ext>
                </a:extLst>
              </a:tr>
              <a:tr h="187325">
                <a:tc>
                  <a:txBody>
                    <a:bodyPr/>
                    <a:lstStyle/>
                    <a:p>
                      <a:pPr marL="63500" marR="0" lvl="0" indent="0" algn="l" rtl="0">
                        <a:lnSpc>
                          <a:spcPct val="107000"/>
                        </a:lnSpc>
                        <a:spcBef>
                          <a:spcPts val="0"/>
                        </a:spcBef>
                        <a:spcAft>
                          <a:spcPts val="0"/>
                        </a:spcAft>
                        <a:buClr>
                          <a:srgbClr val="000000"/>
                        </a:buClr>
                        <a:buSzPts val="1800"/>
                        <a:buFont typeface="Arial"/>
                        <a:buNone/>
                      </a:pPr>
                      <a:r>
                        <a:rPr lang="en-US" sz="1800" b="0" u="none" strike="noStrike" cap="none"/>
                        <a:t>X7</a:t>
                      </a:r>
                      <a:endParaRPr sz="1800" b="0" u="none" strike="noStrike" cap="none">
                        <a:solidFill>
                          <a:schemeClr val="dk1"/>
                        </a:solidFill>
                        <a:latin typeface="Arial"/>
                        <a:ea typeface="Arial"/>
                        <a:cs typeface="Arial"/>
                        <a:sym typeface="Arial"/>
                      </a:endParaRPr>
                    </a:p>
                  </a:txBody>
                  <a:tcPr marL="0" marR="0" marT="0" marB="0"/>
                </a:tc>
                <a:tc>
                  <a:txBody>
                    <a:bodyPr/>
                    <a:lstStyle/>
                    <a:p>
                      <a:pPr marL="63500" marR="0" lvl="0" indent="0" algn="l" rtl="0">
                        <a:lnSpc>
                          <a:spcPct val="107000"/>
                        </a:lnSpc>
                        <a:spcBef>
                          <a:spcPts val="0"/>
                        </a:spcBef>
                        <a:spcAft>
                          <a:spcPts val="0"/>
                        </a:spcAft>
                        <a:buClr>
                          <a:srgbClr val="000000"/>
                        </a:buClr>
                        <a:buSzPts val="1800"/>
                        <a:buFont typeface="Arial"/>
                        <a:buNone/>
                      </a:pPr>
                      <a:r>
                        <a:rPr lang="en-US" sz="1800" b="0" u="none" strike="noStrike" cap="none"/>
                        <a:t>(2, 2)</a:t>
                      </a:r>
                      <a:endParaRPr sz="1800" b="0" u="none" strike="noStrike" cap="none">
                        <a:solidFill>
                          <a:schemeClr val="dk1"/>
                        </a:solidFill>
                        <a:latin typeface="Arial"/>
                        <a:ea typeface="Arial"/>
                        <a:cs typeface="Arial"/>
                        <a:sym typeface="Arial"/>
                      </a:endParaRPr>
                    </a:p>
                  </a:txBody>
                  <a:tcPr marL="0" marR="0" marT="0" marB="0"/>
                </a:tc>
                <a:tc>
                  <a:txBody>
                    <a:bodyPr/>
                    <a:lstStyle/>
                    <a:p>
                      <a:pPr marL="64135" marR="0" lvl="0" indent="0" algn="l" rtl="0">
                        <a:lnSpc>
                          <a:spcPct val="107000"/>
                        </a:lnSpc>
                        <a:spcBef>
                          <a:spcPts val="0"/>
                        </a:spcBef>
                        <a:spcAft>
                          <a:spcPts val="0"/>
                        </a:spcAft>
                        <a:buClr>
                          <a:srgbClr val="000000"/>
                        </a:buClr>
                        <a:buSzPts val="1800"/>
                        <a:buFont typeface="Arial"/>
                        <a:buNone/>
                      </a:pPr>
                      <a:r>
                        <a:rPr lang="en-US" sz="1800" b="0" u="none" strike="noStrike" cap="none"/>
                        <a:t>Negative</a:t>
                      </a:r>
                      <a:endParaRPr sz="1800" b="0" u="none" strike="noStrike" cap="none">
                        <a:solidFill>
                          <a:schemeClr val="dk1"/>
                        </a:solidFill>
                        <a:latin typeface="Arial"/>
                        <a:ea typeface="Arial"/>
                        <a:cs typeface="Arial"/>
                        <a:sym typeface="Arial"/>
                      </a:endParaRPr>
                    </a:p>
                  </a:txBody>
                  <a:tcPr marL="0" marR="0" marT="0" marB="0"/>
                </a:tc>
                <a:extLst>
                  <a:ext uri="{0D108BD9-81ED-4DB2-BD59-A6C34878D82A}">
                    <a16:rowId xmlns:a16="http://schemas.microsoft.com/office/drawing/2014/main" val="10007"/>
                  </a:ext>
                </a:extLst>
              </a:tr>
              <a:tr h="208275">
                <a:tc>
                  <a:txBody>
                    <a:bodyPr/>
                    <a:lstStyle/>
                    <a:p>
                      <a:pPr marL="63500" marR="0" lvl="0" indent="0" algn="l" rtl="0">
                        <a:lnSpc>
                          <a:spcPct val="107000"/>
                        </a:lnSpc>
                        <a:spcBef>
                          <a:spcPts val="0"/>
                        </a:spcBef>
                        <a:spcAft>
                          <a:spcPts val="0"/>
                        </a:spcAft>
                        <a:buClr>
                          <a:srgbClr val="000000"/>
                        </a:buClr>
                        <a:buSzPts val="1800"/>
                        <a:buFont typeface="Arial"/>
                        <a:buNone/>
                      </a:pPr>
                      <a:r>
                        <a:rPr lang="en-US" sz="1800" b="0" u="none" strike="noStrike" cap="none"/>
                        <a:t>X8</a:t>
                      </a:r>
                      <a:endParaRPr sz="1800" b="0" u="none" strike="noStrike" cap="none">
                        <a:solidFill>
                          <a:schemeClr val="dk1"/>
                        </a:solidFill>
                        <a:latin typeface="Arial"/>
                        <a:ea typeface="Arial"/>
                        <a:cs typeface="Arial"/>
                        <a:sym typeface="Arial"/>
                      </a:endParaRPr>
                    </a:p>
                  </a:txBody>
                  <a:tcPr marL="0" marR="0" marT="0" marB="0"/>
                </a:tc>
                <a:tc>
                  <a:txBody>
                    <a:bodyPr/>
                    <a:lstStyle/>
                    <a:p>
                      <a:pPr marL="63500" marR="0" lvl="0" indent="0" algn="l" rtl="0">
                        <a:lnSpc>
                          <a:spcPct val="107000"/>
                        </a:lnSpc>
                        <a:spcBef>
                          <a:spcPts val="0"/>
                        </a:spcBef>
                        <a:spcAft>
                          <a:spcPts val="0"/>
                        </a:spcAft>
                        <a:buClr>
                          <a:srgbClr val="000000"/>
                        </a:buClr>
                        <a:buSzPts val="1800"/>
                        <a:buFont typeface="Arial"/>
                        <a:buNone/>
                      </a:pPr>
                      <a:r>
                        <a:rPr lang="en-US" sz="1800" b="0" u="none" strike="noStrike" cap="none"/>
                        <a:t>(2, 3)</a:t>
                      </a:r>
                      <a:endParaRPr sz="1800" b="0" u="none" strike="noStrike" cap="none">
                        <a:solidFill>
                          <a:schemeClr val="dk1"/>
                        </a:solidFill>
                        <a:latin typeface="Arial"/>
                        <a:ea typeface="Arial"/>
                        <a:cs typeface="Arial"/>
                        <a:sym typeface="Arial"/>
                      </a:endParaRPr>
                    </a:p>
                  </a:txBody>
                  <a:tcPr marL="0" marR="0" marT="0" marB="0"/>
                </a:tc>
                <a:tc>
                  <a:txBody>
                    <a:bodyPr/>
                    <a:lstStyle/>
                    <a:p>
                      <a:pPr marL="64135" marR="0" lvl="0" indent="0" algn="l" rtl="0">
                        <a:lnSpc>
                          <a:spcPct val="107000"/>
                        </a:lnSpc>
                        <a:spcBef>
                          <a:spcPts val="0"/>
                        </a:spcBef>
                        <a:spcAft>
                          <a:spcPts val="0"/>
                        </a:spcAft>
                        <a:buClr>
                          <a:srgbClr val="000000"/>
                        </a:buClr>
                        <a:buSzPts val="1800"/>
                        <a:buFont typeface="Arial"/>
                        <a:buNone/>
                      </a:pPr>
                      <a:r>
                        <a:rPr lang="en-US" sz="1800" b="0" u="none" strike="noStrike" cap="none" dirty="0"/>
                        <a:t>Positive</a:t>
                      </a:r>
                      <a:endParaRPr sz="1800" b="0" u="none" strike="noStrike" cap="none" dirty="0">
                        <a:solidFill>
                          <a:schemeClr val="dk1"/>
                        </a:solidFill>
                        <a:latin typeface="Arial"/>
                        <a:ea typeface="Arial"/>
                        <a:cs typeface="Arial"/>
                        <a:sym typeface="Arial"/>
                      </a:endParaRPr>
                    </a:p>
                  </a:txBody>
                  <a:tcPr marL="0" marR="0" marT="0" marB="0"/>
                </a:tc>
                <a:extLst>
                  <a:ext uri="{0D108BD9-81ED-4DB2-BD59-A6C34878D82A}">
                    <a16:rowId xmlns:a16="http://schemas.microsoft.com/office/drawing/2014/main" val="10008"/>
                  </a:ext>
                </a:extLst>
              </a:tr>
            </a:tbl>
          </a:graphicData>
        </a:graphic>
      </p:graphicFrame>
      <p:sp>
        <p:nvSpPr>
          <p:cNvPr id="2148" name="Google Shape;2148;p30"/>
          <p:cNvSpPr txBox="1">
            <a:spLocks noGrp="1"/>
          </p:cNvSpPr>
          <p:nvPr>
            <p:ph type="body" idx="2"/>
          </p:nvPr>
        </p:nvSpPr>
        <p:spPr>
          <a:xfrm>
            <a:off x="304800" y="152400"/>
            <a:ext cx="6324600" cy="1143000"/>
          </a:xfrm>
          <a:prstGeom prst="rect">
            <a:avLst/>
          </a:prstGeom>
          <a:noFill/>
          <a:ln>
            <a:noFill/>
          </a:ln>
        </p:spPr>
        <p:txBody>
          <a:bodyPr spcFirstLastPara="1" wrap="square" lIns="91425" tIns="45700" rIns="91425" bIns="45700" anchor="ctr" anchorCtr="0">
            <a:normAutofit/>
          </a:bodyPr>
          <a:lstStyle/>
          <a:p>
            <a:pPr marL="0" lvl="0" indent="0" algn="l" rtl="0">
              <a:lnSpc>
                <a:spcPct val="150000"/>
              </a:lnSpc>
              <a:spcBef>
                <a:spcPts val="0"/>
              </a:spcBef>
              <a:spcAft>
                <a:spcPts val="0"/>
              </a:spcAft>
              <a:buClr>
                <a:schemeClr val="dk1"/>
              </a:buClr>
              <a:buSzPts val="2400"/>
              <a:buNone/>
            </a:pPr>
            <a:r>
              <a:rPr lang="en-US" sz="2400" b="1">
                <a:latin typeface="Arial"/>
                <a:ea typeface="Arial"/>
                <a:cs typeface="Arial"/>
                <a:sym typeface="Arial"/>
              </a:rPr>
              <a:t>Problem Type – 1 </a:t>
            </a:r>
            <a:endParaRPr sz="2400" b="1">
              <a:latin typeface="Arial"/>
              <a:ea typeface="Arial"/>
              <a:cs typeface="Arial"/>
              <a:sym typeface="Arial"/>
            </a:endParaRPr>
          </a:p>
        </p:txBody>
      </p:sp>
      <p:sp>
        <p:nvSpPr>
          <p:cNvPr id="2149" name="Google Shape;2149;p30"/>
          <p:cNvSpPr/>
          <p:nvPr/>
        </p:nvSpPr>
        <p:spPr>
          <a:xfrm>
            <a:off x="279400" y="1447800"/>
            <a:ext cx="8483600" cy="1676400"/>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rgbClr val="0C7B9C"/>
              </a:buClr>
              <a:buSzPts val="1800"/>
              <a:buFont typeface="Arial"/>
              <a:buNone/>
            </a:pPr>
            <a:r>
              <a:rPr lang="en-US" sz="1800" b="0" i="0" u="none" strike="noStrike" cap="none" dirty="0">
                <a:solidFill>
                  <a:srgbClr val="000000"/>
                </a:solidFill>
                <a:latin typeface="Arial"/>
                <a:ea typeface="Arial"/>
                <a:cs typeface="Arial"/>
                <a:sym typeface="Arial"/>
              </a:rPr>
              <a:t>Consider the following training set in 2-dimensional Euclidean space. What is the class of the point (1, 1) if 7NN classifier is considered? If the value of K is reduced whether the class will change? (Consider K=3 and K=5). What should be the final class if the above 3 values of K are considered?</a:t>
            </a:r>
            <a:endParaRPr sz="1400" b="0" i="0" u="none" strike="noStrike" cap="none" dirty="0">
              <a:solidFill>
                <a:srgbClr val="000000"/>
              </a:solidFill>
              <a:latin typeface="Arial"/>
              <a:ea typeface="Arial"/>
              <a:cs typeface="Arial"/>
              <a:sym typeface="Arial"/>
            </a:endParaRPr>
          </a:p>
        </p:txBody>
      </p:sp>
      <p:graphicFrame>
        <p:nvGraphicFramePr>
          <p:cNvPr id="2150" name="Google Shape;2150;p30"/>
          <p:cNvGraphicFramePr/>
          <p:nvPr/>
        </p:nvGraphicFramePr>
        <p:xfrm>
          <a:off x="3421984" y="2819400"/>
          <a:ext cx="1912025" cy="2641425"/>
        </p:xfrm>
        <a:graphic>
          <a:graphicData uri="http://schemas.openxmlformats.org/drawingml/2006/table">
            <a:tbl>
              <a:tblPr firstRow="1" firstCol="1" lastRow="1" lastCol="1" bandRow="1" bandCol="1">
                <a:noFill/>
                <a:tableStyleId>{E68F624D-F690-4904-9DB0-74A811DEACCB}</a:tableStyleId>
              </a:tblPr>
              <a:tblGrid>
                <a:gridCol w="1912025">
                  <a:extLst>
                    <a:ext uri="{9D8B030D-6E8A-4147-A177-3AD203B41FA5}">
                      <a16:colId xmlns:a16="http://schemas.microsoft.com/office/drawing/2014/main" val="20000"/>
                    </a:ext>
                  </a:extLst>
                </a:gridCol>
              </a:tblGrid>
              <a:tr h="325625">
                <a:tc>
                  <a:txBody>
                    <a:bodyPr/>
                    <a:lstStyle/>
                    <a:p>
                      <a:pPr marL="63500" marR="0" lvl="0" indent="0" algn="l" rtl="0">
                        <a:lnSpc>
                          <a:spcPct val="107000"/>
                        </a:lnSpc>
                        <a:spcBef>
                          <a:spcPts val="0"/>
                        </a:spcBef>
                        <a:spcAft>
                          <a:spcPts val="0"/>
                        </a:spcAft>
                        <a:buClr>
                          <a:srgbClr val="000000"/>
                        </a:buClr>
                        <a:buSzPts val="1800"/>
                        <a:buFont typeface="Arial"/>
                        <a:buNone/>
                      </a:pPr>
                      <a:r>
                        <a:rPr lang="en-US" sz="1800" b="0" u="none" strike="noStrike" cap="none"/>
                        <a:t>Distance from (1,1)</a:t>
                      </a:r>
                      <a:endParaRPr sz="1800" b="0" u="none" strike="noStrike" cap="none">
                        <a:solidFill>
                          <a:schemeClr val="dk1"/>
                        </a:solidFill>
                        <a:latin typeface="Arial"/>
                        <a:ea typeface="Arial"/>
                        <a:cs typeface="Arial"/>
                        <a:sym typeface="Arial"/>
                      </a:endParaRPr>
                    </a:p>
                  </a:txBody>
                  <a:tcPr marL="0" marR="0" marT="0" marB="0"/>
                </a:tc>
                <a:extLst>
                  <a:ext uri="{0D108BD9-81ED-4DB2-BD59-A6C34878D82A}">
                    <a16:rowId xmlns:a16="http://schemas.microsoft.com/office/drawing/2014/main" val="10000"/>
                  </a:ext>
                </a:extLst>
              </a:tr>
              <a:tr h="289475">
                <a:tc>
                  <a:txBody>
                    <a:bodyPr/>
                    <a:lstStyle/>
                    <a:p>
                      <a:pPr marL="63500" marR="0" lvl="0" indent="0" algn="l" rtl="0">
                        <a:lnSpc>
                          <a:spcPct val="107000"/>
                        </a:lnSpc>
                        <a:spcBef>
                          <a:spcPts val="0"/>
                        </a:spcBef>
                        <a:spcAft>
                          <a:spcPts val="0"/>
                        </a:spcAft>
                        <a:buClr>
                          <a:srgbClr val="000000"/>
                        </a:buClr>
                        <a:buSzPts val="1600"/>
                        <a:buFont typeface="Arial"/>
                        <a:buNone/>
                      </a:pPr>
                      <a:r>
                        <a:rPr lang="en-US" sz="1600" u="none" strike="noStrike" cap="none">
                          <a:solidFill>
                            <a:schemeClr val="dk1"/>
                          </a:solidFill>
                          <a:latin typeface="Cambria"/>
                          <a:ea typeface="Cambria"/>
                          <a:cs typeface="Cambria"/>
                          <a:sym typeface="Cambria"/>
                        </a:rPr>
                        <a:t>2</a:t>
                      </a:r>
                      <a:endParaRPr sz="1600" u="none" strike="noStrike" cap="none">
                        <a:solidFill>
                          <a:schemeClr val="dk1"/>
                        </a:solidFill>
                        <a:latin typeface="Cambria"/>
                        <a:ea typeface="Cambria"/>
                        <a:cs typeface="Cambria"/>
                        <a:sym typeface="Cambria"/>
                      </a:endParaRPr>
                    </a:p>
                  </a:txBody>
                  <a:tcPr marL="0" marR="0" marT="0" marB="0"/>
                </a:tc>
                <a:extLst>
                  <a:ext uri="{0D108BD9-81ED-4DB2-BD59-A6C34878D82A}">
                    <a16:rowId xmlns:a16="http://schemas.microsoft.com/office/drawing/2014/main" val="10001"/>
                  </a:ext>
                </a:extLst>
              </a:tr>
              <a:tr h="289475">
                <a:tc>
                  <a:txBody>
                    <a:bodyPr/>
                    <a:lstStyle/>
                    <a:p>
                      <a:pPr marL="63500" marR="0" lvl="0" indent="0" algn="l" rtl="0">
                        <a:lnSpc>
                          <a:spcPct val="107000"/>
                        </a:lnSpc>
                        <a:spcBef>
                          <a:spcPts val="0"/>
                        </a:spcBef>
                        <a:spcAft>
                          <a:spcPts val="0"/>
                        </a:spcAft>
                        <a:buClr>
                          <a:srgbClr val="000000"/>
                        </a:buClr>
                        <a:buSzPts val="1600"/>
                        <a:buFont typeface="Arial"/>
                        <a:buNone/>
                      </a:pPr>
                      <a:r>
                        <a:rPr lang="en-US" sz="1600" u="none" strike="noStrike" cap="none">
                          <a:solidFill>
                            <a:schemeClr val="dk1"/>
                          </a:solidFill>
                          <a:latin typeface="Cambria"/>
                          <a:ea typeface="Cambria"/>
                          <a:cs typeface="Cambria"/>
                          <a:sym typeface="Cambria"/>
                        </a:rPr>
                        <a:t>1</a:t>
                      </a:r>
                      <a:endParaRPr sz="1600" u="none" strike="noStrike" cap="none">
                        <a:solidFill>
                          <a:schemeClr val="dk1"/>
                        </a:solidFill>
                        <a:latin typeface="Cambria"/>
                        <a:ea typeface="Cambria"/>
                        <a:cs typeface="Cambria"/>
                        <a:sym typeface="Cambria"/>
                      </a:endParaRPr>
                    </a:p>
                  </a:txBody>
                  <a:tcPr marL="0" marR="0" marT="0" marB="0"/>
                </a:tc>
                <a:extLst>
                  <a:ext uri="{0D108BD9-81ED-4DB2-BD59-A6C34878D82A}">
                    <a16:rowId xmlns:a16="http://schemas.microsoft.com/office/drawing/2014/main" val="10002"/>
                  </a:ext>
                </a:extLst>
              </a:tr>
              <a:tr h="289475">
                <a:tc>
                  <a:txBody>
                    <a:bodyPr/>
                    <a:lstStyle/>
                    <a:p>
                      <a:pPr marL="63500" marR="0" lvl="0" indent="0" algn="l" rtl="0">
                        <a:lnSpc>
                          <a:spcPct val="107000"/>
                        </a:lnSpc>
                        <a:spcBef>
                          <a:spcPts val="0"/>
                        </a:spcBef>
                        <a:spcAft>
                          <a:spcPts val="0"/>
                        </a:spcAft>
                        <a:buClr>
                          <a:srgbClr val="000000"/>
                        </a:buClr>
                        <a:buSzPts val="1600"/>
                        <a:buFont typeface="Arial"/>
                        <a:buNone/>
                      </a:pPr>
                      <a:r>
                        <a:rPr lang="en-US" sz="1600" u="none" strike="noStrike" cap="none">
                          <a:solidFill>
                            <a:schemeClr val="dk1"/>
                          </a:solidFill>
                          <a:latin typeface="Cambria"/>
                          <a:ea typeface="Cambria"/>
                          <a:cs typeface="Cambria"/>
                          <a:sym typeface="Cambria"/>
                        </a:rPr>
                        <a:t>1.414</a:t>
                      </a:r>
                      <a:endParaRPr sz="1600" u="none" strike="noStrike" cap="none">
                        <a:solidFill>
                          <a:schemeClr val="dk1"/>
                        </a:solidFill>
                        <a:latin typeface="Cambria"/>
                        <a:ea typeface="Cambria"/>
                        <a:cs typeface="Cambria"/>
                        <a:sym typeface="Cambria"/>
                      </a:endParaRPr>
                    </a:p>
                  </a:txBody>
                  <a:tcPr marL="0" marR="0" marT="0" marB="0"/>
                </a:tc>
                <a:extLst>
                  <a:ext uri="{0D108BD9-81ED-4DB2-BD59-A6C34878D82A}">
                    <a16:rowId xmlns:a16="http://schemas.microsoft.com/office/drawing/2014/main" val="10003"/>
                  </a:ext>
                </a:extLst>
              </a:tr>
              <a:tr h="289475">
                <a:tc>
                  <a:txBody>
                    <a:bodyPr/>
                    <a:lstStyle/>
                    <a:p>
                      <a:pPr marL="63500" marR="0" lvl="0" indent="0" algn="l" rtl="0">
                        <a:lnSpc>
                          <a:spcPct val="107000"/>
                        </a:lnSpc>
                        <a:spcBef>
                          <a:spcPts val="0"/>
                        </a:spcBef>
                        <a:spcAft>
                          <a:spcPts val="0"/>
                        </a:spcAft>
                        <a:buClr>
                          <a:srgbClr val="000000"/>
                        </a:buClr>
                        <a:buSzPts val="1600"/>
                        <a:buFont typeface="Arial"/>
                        <a:buNone/>
                      </a:pPr>
                      <a:r>
                        <a:rPr lang="en-US" sz="1600" u="none" strike="noStrike" cap="none">
                          <a:solidFill>
                            <a:schemeClr val="dk1"/>
                          </a:solidFill>
                          <a:latin typeface="Cambria"/>
                          <a:ea typeface="Cambria"/>
                          <a:cs typeface="Cambria"/>
                          <a:sym typeface="Cambria"/>
                        </a:rPr>
                        <a:t>2</a:t>
                      </a:r>
                      <a:endParaRPr sz="1600" u="none" strike="noStrike" cap="none">
                        <a:solidFill>
                          <a:schemeClr val="dk1"/>
                        </a:solidFill>
                        <a:latin typeface="Cambria"/>
                        <a:ea typeface="Cambria"/>
                        <a:cs typeface="Cambria"/>
                        <a:sym typeface="Cambria"/>
                      </a:endParaRPr>
                    </a:p>
                  </a:txBody>
                  <a:tcPr marL="0" marR="0" marT="0" marB="0"/>
                </a:tc>
                <a:extLst>
                  <a:ext uri="{0D108BD9-81ED-4DB2-BD59-A6C34878D82A}">
                    <a16:rowId xmlns:a16="http://schemas.microsoft.com/office/drawing/2014/main" val="10004"/>
                  </a:ext>
                </a:extLst>
              </a:tr>
              <a:tr h="289475">
                <a:tc>
                  <a:txBody>
                    <a:bodyPr/>
                    <a:lstStyle/>
                    <a:p>
                      <a:pPr marL="63500" marR="0" lvl="0" indent="0" algn="l" rtl="0">
                        <a:lnSpc>
                          <a:spcPct val="107000"/>
                        </a:lnSpc>
                        <a:spcBef>
                          <a:spcPts val="0"/>
                        </a:spcBef>
                        <a:spcAft>
                          <a:spcPts val="0"/>
                        </a:spcAft>
                        <a:buClr>
                          <a:srgbClr val="000000"/>
                        </a:buClr>
                        <a:buSzPts val="1600"/>
                        <a:buFont typeface="Arial"/>
                        <a:buNone/>
                      </a:pPr>
                      <a:r>
                        <a:rPr lang="en-US" sz="1600" u="none" strike="noStrike" cap="none">
                          <a:solidFill>
                            <a:schemeClr val="dk1"/>
                          </a:solidFill>
                          <a:latin typeface="Cambria"/>
                          <a:ea typeface="Cambria"/>
                          <a:cs typeface="Cambria"/>
                          <a:sym typeface="Cambria"/>
                        </a:rPr>
                        <a:t>1</a:t>
                      </a:r>
                      <a:endParaRPr sz="1600" u="none" strike="noStrike" cap="none">
                        <a:solidFill>
                          <a:schemeClr val="dk1"/>
                        </a:solidFill>
                        <a:latin typeface="Cambria"/>
                        <a:ea typeface="Cambria"/>
                        <a:cs typeface="Cambria"/>
                        <a:sym typeface="Cambria"/>
                      </a:endParaRPr>
                    </a:p>
                  </a:txBody>
                  <a:tcPr marL="0" marR="0" marT="0" marB="0"/>
                </a:tc>
                <a:extLst>
                  <a:ext uri="{0D108BD9-81ED-4DB2-BD59-A6C34878D82A}">
                    <a16:rowId xmlns:a16="http://schemas.microsoft.com/office/drawing/2014/main" val="10005"/>
                  </a:ext>
                </a:extLst>
              </a:tr>
              <a:tr h="289475">
                <a:tc>
                  <a:txBody>
                    <a:bodyPr/>
                    <a:lstStyle/>
                    <a:p>
                      <a:pPr marL="63500" marR="0" lvl="0" indent="0" algn="l" rtl="0">
                        <a:lnSpc>
                          <a:spcPct val="107000"/>
                        </a:lnSpc>
                        <a:spcBef>
                          <a:spcPts val="0"/>
                        </a:spcBef>
                        <a:spcAft>
                          <a:spcPts val="0"/>
                        </a:spcAft>
                        <a:buClr>
                          <a:srgbClr val="000000"/>
                        </a:buClr>
                        <a:buSzPts val="1600"/>
                        <a:buFont typeface="Arial"/>
                        <a:buNone/>
                      </a:pPr>
                      <a:r>
                        <a:rPr lang="en-US" sz="1600" u="none" strike="noStrike" cap="none">
                          <a:solidFill>
                            <a:schemeClr val="dk1"/>
                          </a:solidFill>
                          <a:latin typeface="Cambria"/>
                          <a:ea typeface="Cambria"/>
                          <a:cs typeface="Cambria"/>
                          <a:sym typeface="Cambria"/>
                        </a:rPr>
                        <a:t>1</a:t>
                      </a:r>
                      <a:endParaRPr sz="1600" u="none" strike="noStrike" cap="none">
                        <a:solidFill>
                          <a:schemeClr val="dk1"/>
                        </a:solidFill>
                        <a:latin typeface="Cambria"/>
                        <a:ea typeface="Cambria"/>
                        <a:cs typeface="Cambria"/>
                        <a:sym typeface="Cambria"/>
                      </a:endParaRPr>
                    </a:p>
                  </a:txBody>
                  <a:tcPr marL="0" marR="0" marT="0" marB="0"/>
                </a:tc>
                <a:extLst>
                  <a:ext uri="{0D108BD9-81ED-4DB2-BD59-A6C34878D82A}">
                    <a16:rowId xmlns:a16="http://schemas.microsoft.com/office/drawing/2014/main" val="10006"/>
                  </a:ext>
                </a:extLst>
              </a:tr>
              <a:tr h="289475">
                <a:tc>
                  <a:txBody>
                    <a:bodyPr/>
                    <a:lstStyle/>
                    <a:p>
                      <a:pPr marL="63500" marR="0" lvl="0" indent="0" algn="l" rtl="0">
                        <a:lnSpc>
                          <a:spcPct val="107000"/>
                        </a:lnSpc>
                        <a:spcBef>
                          <a:spcPts val="0"/>
                        </a:spcBef>
                        <a:spcAft>
                          <a:spcPts val="0"/>
                        </a:spcAft>
                        <a:buClr>
                          <a:srgbClr val="000000"/>
                        </a:buClr>
                        <a:buSzPts val="1600"/>
                        <a:buFont typeface="Arial"/>
                        <a:buNone/>
                      </a:pPr>
                      <a:r>
                        <a:rPr lang="en-US" sz="1600" u="none" strike="noStrike" cap="none">
                          <a:solidFill>
                            <a:schemeClr val="dk1"/>
                          </a:solidFill>
                          <a:latin typeface="Cambria"/>
                          <a:ea typeface="Cambria"/>
                          <a:cs typeface="Cambria"/>
                          <a:sym typeface="Cambria"/>
                        </a:rPr>
                        <a:t>1.41</a:t>
                      </a:r>
                      <a:endParaRPr sz="1600" u="none" strike="noStrike" cap="none">
                        <a:solidFill>
                          <a:schemeClr val="dk1"/>
                        </a:solidFill>
                        <a:latin typeface="Cambria"/>
                        <a:ea typeface="Cambria"/>
                        <a:cs typeface="Cambria"/>
                        <a:sym typeface="Cambria"/>
                      </a:endParaRPr>
                    </a:p>
                  </a:txBody>
                  <a:tcPr marL="0" marR="0" marT="0" marB="0"/>
                </a:tc>
                <a:extLst>
                  <a:ext uri="{0D108BD9-81ED-4DB2-BD59-A6C34878D82A}">
                    <a16:rowId xmlns:a16="http://schemas.microsoft.com/office/drawing/2014/main" val="10007"/>
                  </a:ext>
                </a:extLst>
              </a:tr>
              <a:tr h="289475">
                <a:tc>
                  <a:txBody>
                    <a:bodyPr/>
                    <a:lstStyle/>
                    <a:p>
                      <a:pPr marL="63500" marR="0" lvl="0" indent="0" algn="l" rtl="0">
                        <a:lnSpc>
                          <a:spcPct val="107000"/>
                        </a:lnSpc>
                        <a:spcBef>
                          <a:spcPts val="0"/>
                        </a:spcBef>
                        <a:spcAft>
                          <a:spcPts val="0"/>
                        </a:spcAft>
                        <a:buClr>
                          <a:srgbClr val="000000"/>
                        </a:buClr>
                        <a:buSzPts val="1600"/>
                        <a:buFont typeface="Arial"/>
                        <a:buNone/>
                      </a:pPr>
                      <a:r>
                        <a:rPr lang="en-US" sz="1600" u="none" strike="noStrike" cap="none">
                          <a:solidFill>
                            <a:schemeClr val="dk1"/>
                          </a:solidFill>
                          <a:latin typeface="Cambria"/>
                          <a:ea typeface="Cambria"/>
                          <a:cs typeface="Cambria"/>
                          <a:sym typeface="Cambria"/>
                        </a:rPr>
                        <a:t>2.236</a:t>
                      </a:r>
                      <a:endParaRPr sz="1600" u="none" strike="noStrike" cap="none">
                        <a:solidFill>
                          <a:schemeClr val="dk1"/>
                        </a:solidFill>
                        <a:latin typeface="Cambria"/>
                        <a:ea typeface="Cambria"/>
                        <a:cs typeface="Cambria"/>
                        <a:sym typeface="Cambria"/>
                      </a:endParaRPr>
                    </a:p>
                  </a:txBody>
                  <a:tcPr marL="0" marR="0" marT="0" marB="0"/>
                </a:tc>
                <a:extLst>
                  <a:ext uri="{0D108BD9-81ED-4DB2-BD59-A6C34878D82A}">
                    <a16:rowId xmlns:a16="http://schemas.microsoft.com/office/drawing/2014/main" val="10008"/>
                  </a:ext>
                </a:extLst>
              </a:tr>
            </a:tbl>
          </a:graphicData>
        </a:graphic>
      </p:graphicFrame>
      <p:graphicFrame>
        <p:nvGraphicFramePr>
          <p:cNvPr id="2151" name="Google Shape;2151;p30"/>
          <p:cNvGraphicFramePr/>
          <p:nvPr/>
        </p:nvGraphicFramePr>
        <p:xfrm>
          <a:off x="5489909" y="2819397"/>
          <a:ext cx="2821075" cy="2231394"/>
        </p:xfrm>
        <a:graphic>
          <a:graphicData uri="http://schemas.openxmlformats.org/drawingml/2006/table">
            <a:tbl>
              <a:tblPr firstRow="1" firstCol="1" lastRow="1" lastCol="1" bandRow="1" bandCol="1">
                <a:noFill/>
                <a:tableStyleId>{E68F624D-F690-4904-9DB0-74A811DEACCB}</a:tableStyleId>
              </a:tblPr>
              <a:tblGrid>
                <a:gridCol w="639450">
                  <a:extLst>
                    <a:ext uri="{9D8B030D-6E8A-4147-A177-3AD203B41FA5}">
                      <a16:colId xmlns:a16="http://schemas.microsoft.com/office/drawing/2014/main" val="20000"/>
                    </a:ext>
                  </a:extLst>
                </a:gridCol>
                <a:gridCol w="910650">
                  <a:extLst>
                    <a:ext uri="{9D8B030D-6E8A-4147-A177-3AD203B41FA5}">
                      <a16:colId xmlns:a16="http://schemas.microsoft.com/office/drawing/2014/main" val="20001"/>
                    </a:ext>
                  </a:extLst>
                </a:gridCol>
                <a:gridCol w="1270975">
                  <a:extLst>
                    <a:ext uri="{9D8B030D-6E8A-4147-A177-3AD203B41FA5}">
                      <a16:colId xmlns:a16="http://schemas.microsoft.com/office/drawing/2014/main" val="20002"/>
                    </a:ext>
                  </a:extLst>
                </a:gridCol>
              </a:tblGrid>
              <a:tr h="207650">
                <a:tc>
                  <a:txBody>
                    <a:bodyPr/>
                    <a:lstStyle/>
                    <a:p>
                      <a:pPr marL="95250" marR="0" lvl="0" indent="0" algn="l" rtl="0">
                        <a:lnSpc>
                          <a:spcPct val="107000"/>
                        </a:lnSpc>
                        <a:spcBef>
                          <a:spcPts val="0"/>
                        </a:spcBef>
                        <a:spcAft>
                          <a:spcPts val="0"/>
                        </a:spcAft>
                        <a:buClr>
                          <a:srgbClr val="000000"/>
                        </a:buClr>
                        <a:buSzPts val="1800"/>
                        <a:buFont typeface="Arial"/>
                        <a:buNone/>
                      </a:pPr>
                      <a:r>
                        <a:rPr lang="en-US" sz="1800" b="0" u="none" strike="noStrike" cap="none"/>
                        <a:t>Point</a:t>
                      </a:r>
                      <a:endParaRPr sz="1800" b="0" u="none" strike="noStrike" cap="none">
                        <a:solidFill>
                          <a:schemeClr val="dk1"/>
                        </a:solidFill>
                        <a:latin typeface="Arial"/>
                        <a:ea typeface="Arial"/>
                        <a:cs typeface="Arial"/>
                        <a:sym typeface="Arial"/>
                      </a:endParaRPr>
                    </a:p>
                  </a:txBody>
                  <a:tcPr marL="0" marR="0" marT="0" marB="0"/>
                </a:tc>
                <a:tc>
                  <a:txBody>
                    <a:bodyPr/>
                    <a:lstStyle/>
                    <a:p>
                      <a:pPr marL="63500" marR="0" lvl="0" indent="0" algn="l" rtl="0">
                        <a:lnSpc>
                          <a:spcPct val="107000"/>
                        </a:lnSpc>
                        <a:spcBef>
                          <a:spcPts val="0"/>
                        </a:spcBef>
                        <a:spcAft>
                          <a:spcPts val="0"/>
                        </a:spcAft>
                        <a:buClr>
                          <a:srgbClr val="000000"/>
                        </a:buClr>
                        <a:buSzPts val="1800"/>
                        <a:buFont typeface="Arial"/>
                        <a:buNone/>
                      </a:pPr>
                      <a:r>
                        <a:rPr lang="en-US" sz="1800" b="0" u="none" strike="noStrike" cap="none">
                          <a:solidFill>
                            <a:schemeClr val="lt1"/>
                          </a:solidFill>
                          <a:latin typeface="Calibri"/>
                          <a:ea typeface="Calibri"/>
                          <a:cs typeface="Calibri"/>
                          <a:sym typeface="Calibri"/>
                        </a:rPr>
                        <a:t>Distance</a:t>
                      </a:r>
                      <a:endParaRPr sz="1800" b="0" u="none" strike="noStrike" cap="none">
                        <a:solidFill>
                          <a:schemeClr val="lt1"/>
                        </a:solidFill>
                        <a:latin typeface="Calibri"/>
                        <a:ea typeface="Calibri"/>
                        <a:cs typeface="Calibri"/>
                        <a:sym typeface="Calibri"/>
                      </a:endParaRPr>
                    </a:p>
                  </a:txBody>
                  <a:tcPr marL="0" marR="0" marT="0" marB="0"/>
                </a:tc>
                <a:tc>
                  <a:txBody>
                    <a:bodyPr/>
                    <a:lstStyle/>
                    <a:p>
                      <a:pPr marL="64135" marR="0" lvl="0" indent="0" algn="l" rtl="0">
                        <a:lnSpc>
                          <a:spcPct val="107000"/>
                        </a:lnSpc>
                        <a:spcBef>
                          <a:spcPts val="0"/>
                        </a:spcBef>
                        <a:spcAft>
                          <a:spcPts val="0"/>
                        </a:spcAft>
                        <a:buClr>
                          <a:srgbClr val="000000"/>
                        </a:buClr>
                        <a:buSzPts val="1800"/>
                        <a:buFont typeface="Arial"/>
                        <a:buNone/>
                      </a:pPr>
                      <a:r>
                        <a:rPr lang="en-US" sz="1800" b="0" u="none" strike="noStrike" cap="none"/>
                        <a:t>Class</a:t>
                      </a:r>
                      <a:endParaRPr sz="1800" b="0" u="none" strike="noStrike" cap="none">
                        <a:solidFill>
                          <a:schemeClr val="dk1"/>
                        </a:solidFill>
                        <a:latin typeface="Arial"/>
                        <a:ea typeface="Arial"/>
                        <a:cs typeface="Arial"/>
                        <a:sym typeface="Arial"/>
                      </a:endParaRPr>
                    </a:p>
                  </a:txBody>
                  <a:tcPr marL="0" marR="0" marT="0" marB="0"/>
                </a:tc>
                <a:extLst>
                  <a:ext uri="{0D108BD9-81ED-4DB2-BD59-A6C34878D82A}">
                    <a16:rowId xmlns:a16="http://schemas.microsoft.com/office/drawing/2014/main" val="10000"/>
                  </a:ext>
                </a:extLst>
              </a:tr>
              <a:tr h="231775">
                <a:tc>
                  <a:txBody>
                    <a:bodyPr/>
                    <a:lstStyle/>
                    <a:p>
                      <a:pPr marL="63500" marR="0" lvl="0" indent="0" algn="l" rtl="0">
                        <a:lnSpc>
                          <a:spcPct val="107000"/>
                        </a:lnSpc>
                        <a:spcBef>
                          <a:spcPts val="0"/>
                        </a:spcBef>
                        <a:spcAft>
                          <a:spcPts val="0"/>
                        </a:spcAft>
                        <a:buClr>
                          <a:srgbClr val="000000"/>
                        </a:buClr>
                        <a:buSzPts val="1800"/>
                        <a:buFont typeface="Arial"/>
                        <a:buNone/>
                      </a:pPr>
                      <a:r>
                        <a:rPr lang="en-US" sz="1800" b="0" u="none" strike="noStrike" cap="none"/>
                        <a:t>X2</a:t>
                      </a:r>
                      <a:endParaRPr sz="1800" b="0" u="none" strike="noStrike" cap="none">
                        <a:solidFill>
                          <a:schemeClr val="dk1"/>
                        </a:solidFill>
                        <a:latin typeface="Arial"/>
                        <a:ea typeface="Arial"/>
                        <a:cs typeface="Arial"/>
                        <a:sym typeface="Arial"/>
                      </a:endParaRPr>
                    </a:p>
                  </a:txBody>
                  <a:tcPr marL="0" marR="0" marT="0" marB="0"/>
                </a:tc>
                <a:tc>
                  <a:txBody>
                    <a:bodyPr/>
                    <a:lstStyle/>
                    <a:p>
                      <a:pPr marL="63500" marR="0" lvl="0" indent="0" algn="l" rtl="0">
                        <a:lnSpc>
                          <a:spcPct val="107000"/>
                        </a:lnSpc>
                        <a:spcBef>
                          <a:spcPts val="0"/>
                        </a:spcBef>
                        <a:spcAft>
                          <a:spcPts val="0"/>
                        </a:spcAft>
                        <a:buClr>
                          <a:srgbClr val="000000"/>
                        </a:buClr>
                        <a:buSzPts val="1600"/>
                        <a:buFont typeface="Arial"/>
                        <a:buNone/>
                      </a:pPr>
                      <a:r>
                        <a:rPr lang="en-US" sz="1600" u="none" strike="noStrike" cap="none">
                          <a:solidFill>
                            <a:schemeClr val="dk1"/>
                          </a:solidFill>
                          <a:latin typeface="Cambria"/>
                          <a:ea typeface="Cambria"/>
                          <a:cs typeface="Cambria"/>
                          <a:sym typeface="Cambria"/>
                        </a:rPr>
                        <a:t>1</a:t>
                      </a:r>
                      <a:endParaRPr sz="1600" u="none" strike="noStrike" cap="none">
                        <a:solidFill>
                          <a:schemeClr val="dk1"/>
                        </a:solidFill>
                        <a:latin typeface="Cambria"/>
                        <a:ea typeface="Cambria"/>
                        <a:cs typeface="Cambria"/>
                        <a:sym typeface="Cambria"/>
                      </a:endParaRPr>
                    </a:p>
                  </a:txBody>
                  <a:tcPr marL="0" marR="0" marT="0" marB="0"/>
                </a:tc>
                <a:tc>
                  <a:txBody>
                    <a:bodyPr/>
                    <a:lstStyle/>
                    <a:p>
                      <a:pPr marL="95885" marR="0" lvl="0" indent="0" algn="l" rtl="0">
                        <a:lnSpc>
                          <a:spcPct val="107000"/>
                        </a:lnSpc>
                        <a:spcBef>
                          <a:spcPts val="0"/>
                        </a:spcBef>
                        <a:spcAft>
                          <a:spcPts val="0"/>
                        </a:spcAft>
                        <a:buClr>
                          <a:srgbClr val="000000"/>
                        </a:buClr>
                        <a:buSzPts val="1800"/>
                        <a:buFont typeface="Arial"/>
                        <a:buNone/>
                      </a:pPr>
                      <a:r>
                        <a:rPr lang="en-US" sz="1800" b="0" u="none" strike="noStrike" cap="none"/>
                        <a:t>Positive</a:t>
                      </a:r>
                      <a:endParaRPr sz="1800" b="0" u="none" strike="noStrike" cap="none">
                        <a:solidFill>
                          <a:schemeClr val="dk1"/>
                        </a:solidFill>
                        <a:latin typeface="Arial"/>
                        <a:ea typeface="Arial"/>
                        <a:cs typeface="Arial"/>
                        <a:sym typeface="Arial"/>
                      </a:endParaRPr>
                    </a:p>
                  </a:txBody>
                  <a:tcPr marL="0" marR="0" marT="0" marB="0"/>
                </a:tc>
                <a:extLst>
                  <a:ext uri="{0D108BD9-81ED-4DB2-BD59-A6C34878D82A}">
                    <a16:rowId xmlns:a16="http://schemas.microsoft.com/office/drawing/2014/main" val="10001"/>
                  </a:ext>
                </a:extLst>
              </a:tr>
              <a:tr h="253375">
                <a:tc>
                  <a:txBody>
                    <a:bodyPr/>
                    <a:lstStyle/>
                    <a:p>
                      <a:pPr marL="63500" marR="0" lvl="0" indent="0" algn="l" rtl="0">
                        <a:lnSpc>
                          <a:spcPct val="107000"/>
                        </a:lnSpc>
                        <a:spcBef>
                          <a:spcPts val="0"/>
                        </a:spcBef>
                        <a:spcAft>
                          <a:spcPts val="0"/>
                        </a:spcAft>
                        <a:buClr>
                          <a:srgbClr val="000000"/>
                        </a:buClr>
                        <a:buSzPts val="1800"/>
                        <a:buFont typeface="Arial"/>
                        <a:buNone/>
                      </a:pPr>
                      <a:r>
                        <a:rPr lang="en-US" sz="1800" b="0" u="none" strike="noStrike" cap="none"/>
                        <a:t>X5</a:t>
                      </a:r>
                      <a:endParaRPr sz="1800" b="0" u="none" strike="noStrike" cap="none">
                        <a:solidFill>
                          <a:schemeClr val="dk1"/>
                        </a:solidFill>
                        <a:latin typeface="Arial"/>
                        <a:ea typeface="Arial"/>
                        <a:cs typeface="Arial"/>
                        <a:sym typeface="Arial"/>
                      </a:endParaRPr>
                    </a:p>
                  </a:txBody>
                  <a:tcPr marL="0" marR="0" marT="0" marB="0"/>
                </a:tc>
                <a:tc>
                  <a:txBody>
                    <a:bodyPr/>
                    <a:lstStyle/>
                    <a:p>
                      <a:pPr marL="63500" marR="0" lvl="0" indent="0" algn="l" rtl="0">
                        <a:lnSpc>
                          <a:spcPct val="107000"/>
                        </a:lnSpc>
                        <a:spcBef>
                          <a:spcPts val="0"/>
                        </a:spcBef>
                        <a:spcAft>
                          <a:spcPts val="0"/>
                        </a:spcAft>
                        <a:buClr>
                          <a:srgbClr val="000000"/>
                        </a:buClr>
                        <a:buSzPts val="1600"/>
                        <a:buFont typeface="Arial"/>
                        <a:buNone/>
                      </a:pPr>
                      <a:r>
                        <a:rPr lang="en-US" sz="1600" u="none" strike="noStrike" cap="none">
                          <a:solidFill>
                            <a:schemeClr val="dk1"/>
                          </a:solidFill>
                          <a:latin typeface="Cambria"/>
                          <a:ea typeface="Cambria"/>
                          <a:cs typeface="Cambria"/>
                          <a:sym typeface="Cambria"/>
                        </a:rPr>
                        <a:t>1</a:t>
                      </a:r>
                      <a:endParaRPr sz="1600" u="none" strike="noStrike" cap="none">
                        <a:solidFill>
                          <a:schemeClr val="dk1"/>
                        </a:solidFill>
                        <a:latin typeface="Cambria"/>
                        <a:ea typeface="Cambria"/>
                        <a:cs typeface="Cambria"/>
                        <a:sym typeface="Cambria"/>
                      </a:endParaRPr>
                    </a:p>
                  </a:txBody>
                  <a:tcPr marL="0" marR="0" marT="0" marB="0"/>
                </a:tc>
                <a:tc>
                  <a:txBody>
                    <a:bodyPr/>
                    <a:lstStyle/>
                    <a:p>
                      <a:pPr marL="64135" marR="0" lvl="0" indent="0" algn="l" rtl="0">
                        <a:lnSpc>
                          <a:spcPct val="107000"/>
                        </a:lnSpc>
                        <a:spcBef>
                          <a:spcPts val="0"/>
                        </a:spcBef>
                        <a:spcAft>
                          <a:spcPts val="0"/>
                        </a:spcAft>
                        <a:buClr>
                          <a:srgbClr val="000000"/>
                        </a:buClr>
                        <a:buSzPts val="1800"/>
                        <a:buFont typeface="Arial"/>
                        <a:buNone/>
                      </a:pPr>
                      <a:r>
                        <a:rPr lang="en-US" sz="1800" b="0" u="none" strike="noStrike" cap="none"/>
                        <a:t>Positive</a:t>
                      </a:r>
                      <a:endParaRPr sz="1800" b="0" u="none" strike="noStrike" cap="none">
                        <a:solidFill>
                          <a:schemeClr val="dk1"/>
                        </a:solidFill>
                        <a:latin typeface="Arial"/>
                        <a:ea typeface="Arial"/>
                        <a:cs typeface="Arial"/>
                        <a:sym typeface="Arial"/>
                      </a:endParaRPr>
                    </a:p>
                  </a:txBody>
                  <a:tcPr marL="0" marR="0" marT="0" marB="0"/>
                </a:tc>
                <a:extLst>
                  <a:ext uri="{0D108BD9-81ED-4DB2-BD59-A6C34878D82A}">
                    <a16:rowId xmlns:a16="http://schemas.microsoft.com/office/drawing/2014/main" val="10002"/>
                  </a:ext>
                </a:extLst>
              </a:tr>
              <a:tr h="173350">
                <a:tc>
                  <a:txBody>
                    <a:bodyPr/>
                    <a:lstStyle/>
                    <a:p>
                      <a:pPr marL="63500" marR="0" lvl="0" indent="0" algn="l" rtl="0">
                        <a:lnSpc>
                          <a:spcPct val="107000"/>
                        </a:lnSpc>
                        <a:spcBef>
                          <a:spcPts val="0"/>
                        </a:spcBef>
                        <a:spcAft>
                          <a:spcPts val="0"/>
                        </a:spcAft>
                        <a:buClr>
                          <a:srgbClr val="000000"/>
                        </a:buClr>
                        <a:buSzPts val="1800"/>
                        <a:buFont typeface="Arial"/>
                        <a:buNone/>
                      </a:pPr>
                      <a:r>
                        <a:rPr lang="en-US" sz="1800" b="0" u="none" strike="noStrike" cap="none"/>
                        <a:t>X6</a:t>
                      </a:r>
                      <a:endParaRPr sz="1800" b="0" u="none" strike="noStrike" cap="none">
                        <a:solidFill>
                          <a:schemeClr val="dk1"/>
                        </a:solidFill>
                        <a:latin typeface="Arial"/>
                        <a:ea typeface="Arial"/>
                        <a:cs typeface="Arial"/>
                        <a:sym typeface="Arial"/>
                      </a:endParaRPr>
                    </a:p>
                  </a:txBody>
                  <a:tcPr marL="0" marR="0" marT="0" marB="0"/>
                </a:tc>
                <a:tc>
                  <a:txBody>
                    <a:bodyPr/>
                    <a:lstStyle/>
                    <a:p>
                      <a:pPr marL="63500" marR="0" lvl="0" indent="0" algn="l" rtl="0">
                        <a:lnSpc>
                          <a:spcPct val="107000"/>
                        </a:lnSpc>
                        <a:spcBef>
                          <a:spcPts val="0"/>
                        </a:spcBef>
                        <a:spcAft>
                          <a:spcPts val="0"/>
                        </a:spcAft>
                        <a:buClr>
                          <a:srgbClr val="000000"/>
                        </a:buClr>
                        <a:buSzPts val="1600"/>
                        <a:buFont typeface="Arial"/>
                        <a:buNone/>
                      </a:pPr>
                      <a:r>
                        <a:rPr lang="en-US" sz="1600" u="none" strike="noStrike" cap="none">
                          <a:solidFill>
                            <a:schemeClr val="dk1"/>
                          </a:solidFill>
                          <a:latin typeface="Cambria"/>
                          <a:ea typeface="Cambria"/>
                          <a:cs typeface="Cambria"/>
                          <a:sym typeface="Cambria"/>
                        </a:rPr>
                        <a:t>1</a:t>
                      </a:r>
                      <a:endParaRPr sz="1600" u="none" strike="noStrike" cap="none">
                        <a:solidFill>
                          <a:schemeClr val="dk1"/>
                        </a:solidFill>
                        <a:latin typeface="Cambria"/>
                        <a:ea typeface="Cambria"/>
                        <a:cs typeface="Cambria"/>
                        <a:sym typeface="Cambria"/>
                      </a:endParaRPr>
                    </a:p>
                  </a:txBody>
                  <a:tcPr marL="0" marR="0" marT="0" marB="0"/>
                </a:tc>
                <a:tc>
                  <a:txBody>
                    <a:bodyPr/>
                    <a:lstStyle/>
                    <a:p>
                      <a:pPr marL="64135" marR="0" lvl="0" indent="0" algn="l" rtl="0">
                        <a:lnSpc>
                          <a:spcPct val="107000"/>
                        </a:lnSpc>
                        <a:spcBef>
                          <a:spcPts val="0"/>
                        </a:spcBef>
                        <a:spcAft>
                          <a:spcPts val="0"/>
                        </a:spcAft>
                        <a:buClr>
                          <a:srgbClr val="000000"/>
                        </a:buClr>
                        <a:buSzPts val="1800"/>
                        <a:buFont typeface="Arial"/>
                        <a:buNone/>
                      </a:pPr>
                      <a:r>
                        <a:rPr lang="en-US" sz="1800" b="0" u="none" strike="noStrike" cap="none"/>
                        <a:t>Positive</a:t>
                      </a:r>
                      <a:endParaRPr sz="1800" b="0" u="none" strike="noStrike" cap="none">
                        <a:solidFill>
                          <a:schemeClr val="dk1"/>
                        </a:solidFill>
                        <a:latin typeface="Arial"/>
                        <a:ea typeface="Arial"/>
                        <a:cs typeface="Arial"/>
                        <a:sym typeface="Arial"/>
                      </a:endParaRPr>
                    </a:p>
                  </a:txBody>
                  <a:tcPr marL="0" marR="0" marT="0" marB="0"/>
                </a:tc>
                <a:extLst>
                  <a:ext uri="{0D108BD9-81ED-4DB2-BD59-A6C34878D82A}">
                    <a16:rowId xmlns:a16="http://schemas.microsoft.com/office/drawing/2014/main" val="10003"/>
                  </a:ext>
                </a:extLst>
              </a:tr>
              <a:tr h="194950">
                <a:tc>
                  <a:txBody>
                    <a:bodyPr/>
                    <a:lstStyle/>
                    <a:p>
                      <a:pPr marL="63500" marR="0" lvl="0" indent="0" algn="l" rtl="0">
                        <a:lnSpc>
                          <a:spcPct val="107000"/>
                        </a:lnSpc>
                        <a:spcBef>
                          <a:spcPts val="0"/>
                        </a:spcBef>
                        <a:spcAft>
                          <a:spcPts val="0"/>
                        </a:spcAft>
                        <a:buClr>
                          <a:srgbClr val="000000"/>
                        </a:buClr>
                        <a:buSzPts val="1800"/>
                        <a:buFont typeface="Arial"/>
                        <a:buNone/>
                      </a:pPr>
                      <a:r>
                        <a:rPr lang="en-US" sz="1800" b="0" u="none" strike="noStrike" cap="none"/>
                        <a:t>X7</a:t>
                      </a:r>
                      <a:endParaRPr sz="1800" b="0" u="none" strike="noStrike" cap="none">
                        <a:solidFill>
                          <a:schemeClr val="dk1"/>
                        </a:solidFill>
                        <a:latin typeface="Arial"/>
                        <a:ea typeface="Arial"/>
                        <a:cs typeface="Arial"/>
                        <a:sym typeface="Arial"/>
                      </a:endParaRPr>
                    </a:p>
                  </a:txBody>
                  <a:tcPr marL="0" marR="0" marT="0" marB="0"/>
                </a:tc>
                <a:tc>
                  <a:txBody>
                    <a:bodyPr/>
                    <a:lstStyle/>
                    <a:p>
                      <a:pPr marL="63500" marR="0" lvl="0" indent="0" algn="l" rtl="0">
                        <a:lnSpc>
                          <a:spcPct val="107000"/>
                        </a:lnSpc>
                        <a:spcBef>
                          <a:spcPts val="0"/>
                        </a:spcBef>
                        <a:spcAft>
                          <a:spcPts val="0"/>
                        </a:spcAft>
                        <a:buClr>
                          <a:srgbClr val="000000"/>
                        </a:buClr>
                        <a:buSzPts val="1600"/>
                        <a:buFont typeface="Arial"/>
                        <a:buNone/>
                      </a:pPr>
                      <a:r>
                        <a:rPr lang="en-US" sz="1600" u="none" strike="noStrike" cap="none">
                          <a:solidFill>
                            <a:schemeClr val="dk1"/>
                          </a:solidFill>
                          <a:latin typeface="Cambria"/>
                          <a:ea typeface="Cambria"/>
                          <a:cs typeface="Cambria"/>
                          <a:sym typeface="Cambria"/>
                        </a:rPr>
                        <a:t>1.41</a:t>
                      </a:r>
                      <a:endParaRPr sz="1600" u="none" strike="noStrike" cap="none">
                        <a:solidFill>
                          <a:schemeClr val="dk1"/>
                        </a:solidFill>
                        <a:latin typeface="Cambria"/>
                        <a:ea typeface="Cambria"/>
                        <a:cs typeface="Cambria"/>
                        <a:sym typeface="Cambria"/>
                      </a:endParaRPr>
                    </a:p>
                  </a:txBody>
                  <a:tcPr marL="0" marR="0" marT="0" marB="0"/>
                </a:tc>
                <a:tc>
                  <a:txBody>
                    <a:bodyPr/>
                    <a:lstStyle/>
                    <a:p>
                      <a:pPr marL="64135" marR="0" lvl="0" indent="0" algn="l" rtl="0">
                        <a:lnSpc>
                          <a:spcPct val="107000"/>
                        </a:lnSpc>
                        <a:spcBef>
                          <a:spcPts val="0"/>
                        </a:spcBef>
                        <a:spcAft>
                          <a:spcPts val="0"/>
                        </a:spcAft>
                        <a:buClr>
                          <a:srgbClr val="000000"/>
                        </a:buClr>
                        <a:buSzPts val="1800"/>
                        <a:buFont typeface="Arial"/>
                        <a:buNone/>
                      </a:pPr>
                      <a:r>
                        <a:rPr lang="en-US" sz="1800" b="0" u="none" strike="noStrike" cap="none"/>
                        <a:t>Negative</a:t>
                      </a:r>
                      <a:endParaRPr sz="1800" b="0" u="none" strike="noStrike" cap="none">
                        <a:solidFill>
                          <a:schemeClr val="dk1"/>
                        </a:solidFill>
                        <a:latin typeface="Arial"/>
                        <a:ea typeface="Arial"/>
                        <a:cs typeface="Arial"/>
                        <a:sym typeface="Arial"/>
                      </a:endParaRPr>
                    </a:p>
                  </a:txBody>
                  <a:tcPr marL="0" marR="0" marT="0" marB="0">
                    <a:solidFill>
                      <a:srgbClr val="C2D59B"/>
                    </a:solidFill>
                  </a:tcPr>
                </a:tc>
                <a:extLst>
                  <a:ext uri="{0D108BD9-81ED-4DB2-BD59-A6C34878D82A}">
                    <a16:rowId xmlns:a16="http://schemas.microsoft.com/office/drawing/2014/main" val="10004"/>
                  </a:ext>
                </a:extLst>
              </a:tr>
              <a:tr h="225425">
                <a:tc>
                  <a:txBody>
                    <a:bodyPr/>
                    <a:lstStyle/>
                    <a:p>
                      <a:pPr marL="63500" marR="0" lvl="0" indent="0" algn="l" rtl="0">
                        <a:lnSpc>
                          <a:spcPct val="107000"/>
                        </a:lnSpc>
                        <a:spcBef>
                          <a:spcPts val="0"/>
                        </a:spcBef>
                        <a:spcAft>
                          <a:spcPts val="0"/>
                        </a:spcAft>
                        <a:buClr>
                          <a:srgbClr val="000000"/>
                        </a:buClr>
                        <a:buSzPts val="1800"/>
                        <a:buFont typeface="Arial"/>
                        <a:buNone/>
                      </a:pPr>
                      <a:r>
                        <a:rPr lang="en-US" sz="1800" b="0" u="none" strike="noStrike" cap="none"/>
                        <a:t>X3</a:t>
                      </a:r>
                      <a:endParaRPr sz="1800" b="0" u="none" strike="noStrike" cap="none">
                        <a:solidFill>
                          <a:schemeClr val="dk1"/>
                        </a:solidFill>
                        <a:latin typeface="Arial"/>
                        <a:ea typeface="Arial"/>
                        <a:cs typeface="Arial"/>
                        <a:sym typeface="Arial"/>
                      </a:endParaRPr>
                    </a:p>
                  </a:txBody>
                  <a:tcPr marL="0" marR="0" marT="0" marB="0"/>
                </a:tc>
                <a:tc>
                  <a:txBody>
                    <a:bodyPr/>
                    <a:lstStyle/>
                    <a:p>
                      <a:pPr marL="63500" marR="0" lvl="0" indent="0" algn="l" rtl="0">
                        <a:lnSpc>
                          <a:spcPct val="107000"/>
                        </a:lnSpc>
                        <a:spcBef>
                          <a:spcPts val="0"/>
                        </a:spcBef>
                        <a:spcAft>
                          <a:spcPts val="0"/>
                        </a:spcAft>
                        <a:buClr>
                          <a:srgbClr val="000000"/>
                        </a:buClr>
                        <a:buSzPts val="1600"/>
                        <a:buFont typeface="Arial"/>
                        <a:buNone/>
                      </a:pPr>
                      <a:r>
                        <a:rPr lang="en-US" sz="1600" u="none" strike="noStrike" cap="none">
                          <a:solidFill>
                            <a:schemeClr val="dk1"/>
                          </a:solidFill>
                          <a:latin typeface="Cambria"/>
                          <a:ea typeface="Cambria"/>
                          <a:cs typeface="Cambria"/>
                          <a:sym typeface="Cambria"/>
                        </a:rPr>
                        <a:t>1.414</a:t>
                      </a:r>
                      <a:endParaRPr sz="1600" u="none" strike="noStrike" cap="none">
                        <a:solidFill>
                          <a:schemeClr val="dk1"/>
                        </a:solidFill>
                        <a:latin typeface="Cambria"/>
                        <a:ea typeface="Cambria"/>
                        <a:cs typeface="Cambria"/>
                        <a:sym typeface="Cambria"/>
                      </a:endParaRPr>
                    </a:p>
                  </a:txBody>
                  <a:tcPr marL="0" marR="0" marT="0" marB="0"/>
                </a:tc>
                <a:tc>
                  <a:txBody>
                    <a:bodyPr/>
                    <a:lstStyle/>
                    <a:p>
                      <a:pPr marL="64135" marR="0" lvl="0" indent="0" algn="l" rtl="0">
                        <a:lnSpc>
                          <a:spcPct val="107000"/>
                        </a:lnSpc>
                        <a:spcBef>
                          <a:spcPts val="0"/>
                        </a:spcBef>
                        <a:spcAft>
                          <a:spcPts val="0"/>
                        </a:spcAft>
                        <a:buClr>
                          <a:srgbClr val="000000"/>
                        </a:buClr>
                        <a:buSzPts val="1800"/>
                        <a:buFont typeface="Arial"/>
                        <a:buNone/>
                      </a:pPr>
                      <a:r>
                        <a:rPr lang="en-US" sz="1800" b="0" u="none" strike="noStrike" cap="none"/>
                        <a:t>Negative</a:t>
                      </a:r>
                      <a:endParaRPr sz="1800" b="0" u="none" strike="noStrike" cap="none">
                        <a:solidFill>
                          <a:schemeClr val="dk1"/>
                        </a:solidFill>
                        <a:latin typeface="Arial"/>
                        <a:ea typeface="Arial"/>
                        <a:cs typeface="Arial"/>
                        <a:sym typeface="Arial"/>
                      </a:endParaRPr>
                    </a:p>
                  </a:txBody>
                  <a:tcPr marL="0" marR="0" marT="0" marB="0">
                    <a:solidFill>
                      <a:srgbClr val="C2D59B"/>
                    </a:solidFill>
                  </a:tcPr>
                </a:tc>
                <a:extLst>
                  <a:ext uri="{0D108BD9-81ED-4DB2-BD59-A6C34878D82A}">
                    <a16:rowId xmlns:a16="http://schemas.microsoft.com/office/drawing/2014/main" val="10005"/>
                  </a:ext>
                </a:extLst>
              </a:tr>
              <a:tr h="165725">
                <a:tc>
                  <a:txBody>
                    <a:bodyPr/>
                    <a:lstStyle/>
                    <a:p>
                      <a:pPr marL="63500" marR="0" lvl="0" indent="0" algn="l" rtl="0">
                        <a:lnSpc>
                          <a:spcPct val="107000"/>
                        </a:lnSpc>
                        <a:spcBef>
                          <a:spcPts val="0"/>
                        </a:spcBef>
                        <a:spcAft>
                          <a:spcPts val="0"/>
                        </a:spcAft>
                        <a:buClr>
                          <a:srgbClr val="000000"/>
                        </a:buClr>
                        <a:buSzPts val="1800"/>
                        <a:buFont typeface="Arial"/>
                        <a:buNone/>
                      </a:pPr>
                      <a:r>
                        <a:rPr lang="en-US" sz="1800" b="0" u="none" strike="noStrike" cap="none"/>
                        <a:t>X1</a:t>
                      </a:r>
                      <a:endParaRPr sz="1800" b="0" u="none" strike="noStrike" cap="none">
                        <a:solidFill>
                          <a:schemeClr val="dk1"/>
                        </a:solidFill>
                        <a:latin typeface="Arial"/>
                        <a:ea typeface="Arial"/>
                        <a:cs typeface="Arial"/>
                        <a:sym typeface="Arial"/>
                      </a:endParaRPr>
                    </a:p>
                  </a:txBody>
                  <a:tcPr marL="0" marR="0" marT="0" marB="0"/>
                </a:tc>
                <a:tc>
                  <a:txBody>
                    <a:bodyPr/>
                    <a:lstStyle/>
                    <a:p>
                      <a:pPr marL="63500" marR="0" lvl="0" indent="0" algn="l" rtl="0">
                        <a:lnSpc>
                          <a:spcPct val="107000"/>
                        </a:lnSpc>
                        <a:spcBef>
                          <a:spcPts val="0"/>
                        </a:spcBef>
                        <a:spcAft>
                          <a:spcPts val="0"/>
                        </a:spcAft>
                        <a:buClr>
                          <a:srgbClr val="000000"/>
                        </a:buClr>
                        <a:buSzPts val="1600"/>
                        <a:buFont typeface="Arial"/>
                        <a:buNone/>
                      </a:pPr>
                      <a:r>
                        <a:rPr lang="en-US" sz="1600" u="none" strike="noStrike" cap="none">
                          <a:solidFill>
                            <a:schemeClr val="dk1"/>
                          </a:solidFill>
                          <a:latin typeface="Cambria"/>
                          <a:ea typeface="Cambria"/>
                          <a:cs typeface="Cambria"/>
                          <a:sym typeface="Cambria"/>
                        </a:rPr>
                        <a:t>2</a:t>
                      </a:r>
                      <a:endParaRPr sz="1600" u="none" strike="noStrike" cap="none">
                        <a:solidFill>
                          <a:schemeClr val="dk1"/>
                        </a:solidFill>
                        <a:latin typeface="Cambria"/>
                        <a:ea typeface="Cambria"/>
                        <a:cs typeface="Cambria"/>
                        <a:sym typeface="Cambria"/>
                      </a:endParaRPr>
                    </a:p>
                  </a:txBody>
                  <a:tcPr marL="0" marR="0" marT="0" marB="0"/>
                </a:tc>
                <a:tc>
                  <a:txBody>
                    <a:bodyPr/>
                    <a:lstStyle/>
                    <a:p>
                      <a:pPr marL="64135" marR="0" lvl="0" indent="0" algn="l" rtl="0">
                        <a:lnSpc>
                          <a:spcPct val="107000"/>
                        </a:lnSpc>
                        <a:spcBef>
                          <a:spcPts val="0"/>
                        </a:spcBef>
                        <a:spcAft>
                          <a:spcPts val="0"/>
                        </a:spcAft>
                        <a:buClr>
                          <a:srgbClr val="000000"/>
                        </a:buClr>
                        <a:buSzPts val="1800"/>
                        <a:buFont typeface="Arial"/>
                        <a:buNone/>
                      </a:pPr>
                      <a:r>
                        <a:rPr lang="en-US" sz="1800" b="0" u="none" strike="noStrike" cap="none"/>
                        <a:t>Negative</a:t>
                      </a:r>
                      <a:endParaRPr sz="1800" b="0" u="none" strike="noStrike" cap="none">
                        <a:solidFill>
                          <a:schemeClr val="dk1"/>
                        </a:solidFill>
                        <a:latin typeface="Arial"/>
                        <a:ea typeface="Arial"/>
                        <a:cs typeface="Arial"/>
                        <a:sym typeface="Arial"/>
                      </a:endParaRPr>
                    </a:p>
                  </a:txBody>
                  <a:tcPr marL="0" marR="0" marT="0" marB="0">
                    <a:solidFill>
                      <a:srgbClr val="C2D59B"/>
                    </a:solidFill>
                  </a:tcPr>
                </a:tc>
                <a:extLst>
                  <a:ext uri="{0D108BD9-81ED-4DB2-BD59-A6C34878D82A}">
                    <a16:rowId xmlns:a16="http://schemas.microsoft.com/office/drawing/2014/main" val="10006"/>
                  </a:ext>
                </a:extLst>
              </a:tr>
              <a:tr h="187325">
                <a:tc>
                  <a:txBody>
                    <a:bodyPr/>
                    <a:lstStyle/>
                    <a:p>
                      <a:pPr marL="63500" marR="0" lvl="0" indent="0" algn="l" rtl="0">
                        <a:lnSpc>
                          <a:spcPct val="107000"/>
                        </a:lnSpc>
                        <a:spcBef>
                          <a:spcPts val="0"/>
                        </a:spcBef>
                        <a:spcAft>
                          <a:spcPts val="0"/>
                        </a:spcAft>
                        <a:buClr>
                          <a:srgbClr val="000000"/>
                        </a:buClr>
                        <a:buSzPts val="1800"/>
                        <a:buFont typeface="Arial"/>
                        <a:buNone/>
                      </a:pPr>
                      <a:r>
                        <a:rPr lang="en-US" sz="1800" b="0" u="none" strike="noStrike" cap="none"/>
                        <a:t>X4</a:t>
                      </a:r>
                      <a:endParaRPr sz="1800" b="0" u="none" strike="noStrike" cap="none">
                        <a:solidFill>
                          <a:schemeClr val="dk1"/>
                        </a:solidFill>
                        <a:latin typeface="Arial"/>
                        <a:ea typeface="Arial"/>
                        <a:cs typeface="Arial"/>
                        <a:sym typeface="Arial"/>
                      </a:endParaRPr>
                    </a:p>
                  </a:txBody>
                  <a:tcPr marL="0" marR="0" marT="0" marB="0"/>
                </a:tc>
                <a:tc>
                  <a:txBody>
                    <a:bodyPr/>
                    <a:lstStyle/>
                    <a:p>
                      <a:pPr marL="63500" marR="0" lvl="0" indent="0" algn="l" rtl="0">
                        <a:lnSpc>
                          <a:spcPct val="107000"/>
                        </a:lnSpc>
                        <a:spcBef>
                          <a:spcPts val="0"/>
                        </a:spcBef>
                        <a:spcAft>
                          <a:spcPts val="0"/>
                        </a:spcAft>
                        <a:buClr>
                          <a:srgbClr val="000000"/>
                        </a:buClr>
                        <a:buSzPts val="1600"/>
                        <a:buFont typeface="Arial"/>
                        <a:buNone/>
                      </a:pPr>
                      <a:r>
                        <a:rPr lang="en-US" sz="1600" u="none" strike="noStrike" cap="none">
                          <a:solidFill>
                            <a:schemeClr val="dk1"/>
                          </a:solidFill>
                          <a:latin typeface="Cambria"/>
                          <a:ea typeface="Cambria"/>
                          <a:cs typeface="Cambria"/>
                          <a:sym typeface="Cambria"/>
                        </a:rPr>
                        <a:t>2</a:t>
                      </a:r>
                      <a:endParaRPr sz="1600" u="none" strike="noStrike" cap="none">
                        <a:solidFill>
                          <a:schemeClr val="dk1"/>
                        </a:solidFill>
                        <a:latin typeface="Cambria"/>
                        <a:ea typeface="Cambria"/>
                        <a:cs typeface="Cambria"/>
                        <a:sym typeface="Cambria"/>
                      </a:endParaRPr>
                    </a:p>
                  </a:txBody>
                  <a:tcPr marL="0" marR="0" marT="0" marB="0"/>
                </a:tc>
                <a:tc>
                  <a:txBody>
                    <a:bodyPr/>
                    <a:lstStyle/>
                    <a:p>
                      <a:pPr marL="64135" marR="0" lvl="0" indent="0" algn="l" rtl="0">
                        <a:lnSpc>
                          <a:spcPct val="107000"/>
                        </a:lnSpc>
                        <a:spcBef>
                          <a:spcPts val="0"/>
                        </a:spcBef>
                        <a:spcAft>
                          <a:spcPts val="0"/>
                        </a:spcAft>
                        <a:buClr>
                          <a:srgbClr val="000000"/>
                        </a:buClr>
                        <a:buSzPts val="1800"/>
                        <a:buFont typeface="Arial"/>
                        <a:buNone/>
                      </a:pPr>
                      <a:r>
                        <a:rPr lang="en-US" sz="1800" b="0" u="none" strike="noStrike" cap="none"/>
                        <a:t>Negative</a:t>
                      </a:r>
                      <a:endParaRPr sz="1800" b="0" u="none" strike="noStrike" cap="none">
                        <a:solidFill>
                          <a:schemeClr val="dk1"/>
                        </a:solidFill>
                        <a:latin typeface="Arial"/>
                        <a:ea typeface="Arial"/>
                        <a:cs typeface="Arial"/>
                        <a:sym typeface="Arial"/>
                      </a:endParaRPr>
                    </a:p>
                  </a:txBody>
                  <a:tcPr marL="0" marR="0" marT="0" marB="0">
                    <a:solidFill>
                      <a:srgbClr val="C2D59B"/>
                    </a:solidFill>
                  </a:tcPr>
                </a:tc>
                <a:extLst>
                  <a:ext uri="{0D108BD9-81ED-4DB2-BD59-A6C34878D82A}">
                    <a16:rowId xmlns:a16="http://schemas.microsoft.com/office/drawing/2014/main" val="10007"/>
                  </a:ext>
                </a:extLst>
              </a:tr>
            </a:tbl>
          </a:graphicData>
        </a:graphic>
      </p:graphicFrame>
      <p:graphicFrame>
        <p:nvGraphicFramePr>
          <p:cNvPr id="2152" name="Google Shape;2152;p30"/>
          <p:cNvGraphicFramePr/>
          <p:nvPr/>
        </p:nvGraphicFramePr>
        <p:xfrm>
          <a:off x="5486400" y="2806697"/>
          <a:ext cx="2821075" cy="1116586"/>
        </p:xfrm>
        <a:graphic>
          <a:graphicData uri="http://schemas.openxmlformats.org/drawingml/2006/table">
            <a:tbl>
              <a:tblPr firstRow="1" firstCol="1" lastRow="1" lastCol="1" bandRow="1" bandCol="1">
                <a:noFill/>
                <a:tableStyleId>{E68F624D-F690-4904-9DB0-74A811DEACCB}</a:tableStyleId>
              </a:tblPr>
              <a:tblGrid>
                <a:gridCol w="639450">
                  <a:extLst>
                    <a:ext uri="{9D8B030D-6E8A-4147-A177-3AD203B41FA5}">
                      <a16:colId xmlns:a16="http://schemas.microsoft.com/office/drawing/2014/main" val="20000"/>
                    </a:ext>
                  </a:extLst>
                </a:gridCol>
                <a:gridCol w="910650">
                  <a:extLst>
                    <a:ext uri="{9D8B030D-6E8A-4147-A177-3AD203B41FA5}">
                      <a16:colId xmlns:a16="http://schemas.microsoft.com/office/drawing/2014/main" val="20001"/>
                    </a:ext>
                  </a:extLst>
                </a:gridCol>
                <a:gridCol w="1270975">
                  <a:extLst>
                    <a:ext uri="{9D8B030D-6E8A-4147-A177-3AD203B41FA5}">
                      <a16:colId xmlns:a16="http://schemas.microsoft.com/office/drawing/2014/main" val="20002"/>
                    </a:ext>
                  </a:extLst>
                </a:gridCol>
              </a:tblGrid>
              <a:tr h="207650">
                <a:tc>
                  <a:txBody>
                    <a:bodyPr/>
                    <a:lstStyle/>
                    <a:p>
                      <a:pPr marL="95250" marR="0" lvl="0" indent="0" algn="l" rtl="0">
                        <a:lnSpc>
                          <a:spcPct val="107000"/>
                        </a:lnSpc>
                        <a:spcBef>
                          <a:spcPts val="0"/>
                        </a:spcBef>
                        <a:spcAft>
                          <a:spcPts val="0"/>
                        </a:spcAft>
                        <a:buClr>
                          <a:srgbClr val="000000"/>
                        </a:buClr>
                        <a:buSzPts val="1800"/>
                        <a:buFont typeface="Arial"/>
                        <a:buNone/>
                      </a:pPr>
                      <a:r>
                        <a:rPr lang="en-US" sz="1800" b="0" u="none" strike="noStrike" cap="none"/>
                        <a:t>Point</a:t>
                      </a:r>
                      <a:endParaRPr sz="1800" b="0" u="none" strike="noStrike" cap="none">
                        <a:solidFill>
                          <a:schemeClr val="dk1"/>
                        </a:solidFill>
                        <a:latin typeface="Arial"/>
                        <a:ea typeface="Arial"/>
                        <a:cs typeface="Arial"/>
                        <a:sym typeface="Arial"/>
                      </a:endParaRPr>
                    </a:p>
                  </a:txBody>
                  <a:tcPr marL="0" marR="0" marT="0" marB="0"/>
                </a:tc>
                <a:tc>
                  <a:txBody>
                    <a:bodyPr/>
                    <a:lstStyle/>
                    <a:p>
                      <a:pPr marL="63500" marR="0" lvl="0" indent="0" algn="l" rtl="0">
                        <a:lnSpc>
                          <a:spcPct val="107000"/>
                        </a:lnSpc>
                        <a:spcBef>
                          <a:spcPts val="0"/>
                        </a:spcBef>
                        <a:spcAft>
                          <a:spcPts val="0"/>
                        </a:spcAft>
                        <a:buClr>
                          <a:srgbClr val="000000"/>
                        </a:buClr>
                        <a:buSzPts val="1800"/>
                        <a:buFont typeface="Arial"/>
                        <a:buNone/>
                      </a:pPr>
                      <a:r>
                        <a:rPr lang="en-US" sz="1800" b="0" u="none" strike="noStrike" cap="none">
                          <a:solidFill>
                            <a:schemeClr val="lt1"/>
                          </a:solidFill>
                          <a:latin typeface="Calibri"/>
                          <a:ea typeface="Calibri"/>
                          <a:cs typeface="Calibri"/>
                          <a:sym typeface="Calibri"/>
                        </a:rPr>
                        <a:t>Distance</a:t>
                      </a:r>
                      <a:endParaRPr sz="1800" b="0" u="none" strike="noStrike" cap="none">
                        <a:solidFill>
                          <a:schemeClr val="lt1"/>
                        </a:solidFill>
                        <a:latin typeface="Calibri"/>
                        <a:ea typeface="Calibri"/>
                        <a:cs typeface="Calibri"/>
                        <a:sym typeface="Calibri"/>
                      </a:endParaRPr>
                    </a:p>
                  </a:txBody>
                  <a:tcPr marL="0" marR="0" marT="0" marB="0"/>
                </a:tc>
                <a:tc>
                  <a:txBody>
                    <a:bodyPr/>
                    <a:lstStyle/>
                    <a:p>
                      <a:pPr marL="64135" marR="0" lvl="0" indent="0" algn="l" rtl="0">
                        <a:lnSpc>
                          <a:spcPct val="107000"/>
                        </a:lnSpc>
                        <a:spcBef>
                          <a:spcPts val="0"/>
                        </a:spcBef>
                        <a:spcAft>
                          <a:spcPts val="0"/>
                        </a:spcAft>
                        <a:buClr>
                          <a:srgbClr val="000000"/>
                        </a:buClr>
                        <a:buSzPts val="1800"/>
                        <a:buFont typeface="Arial"/>
                        <a:buNone/>
                      </a:pPr>
                      <a:r>
                        <a:rPr lang="en-US" sz="1800" b="0" u="none" strike="noStrike" cap="none"/>
                        <a:t>Class</a:t>
                      </a:r>
                      <a:endParaRPr sz="1800" b="0" u="none" strike="noStrike" cap="none">
                        <a:solidFill>
                          <a:schemeClr val="dk1"/>
                        </a:solidFill>
                        <a:latin typeface="Arial"/>
                        <a:ea typeface="Arial"/>
                        <a:cs typeface="Arial"/>
                        <a:sym typeface="Arial"/>
                      </a:endParaRPr>
                    </a:p>
                  </a:txBody>
                  <a:tcPr marL="0" marR="0" marT="0" marB="0"/>
                </a:tc>
                <a:extLst>
                  <a:ext uri="{0D108BD9-81ED-4DB2-BD59-A6C34878D82A}">
                    <a16:rowId xmlns:a16="http://schemas.microsoft.com/office/drawing/2014/main" val="10000"/>
                  </a:ext>
                </a:extLst>
              </a:tr>
              <a:tr h="231775">
                <a:tc>
                  <a:txBody>
                    <a:bodyPr/>
                    <a:lstStyle/>
                    <a:p>
                      <a:pPr marL="63500" marR="0" lvl="0" indent="0" algn="l" rtl="0">
                        <a:lnSpc>
                          <a:spcPct val="107000"/>
                        </a:lnSpc>
                        <a:spcBef>
                          <a:spcPts val="0"/>
                        </a:spcBef>
                        <a:spcAft>
                          <a:spcPts val="0"/>
                        </a:spcAft>
                        <a:buClr>
                          <a:srgbClr val="000000"/>
                        </a:buClr>
                        <a:buSzPts val="1800"/>
                        <a:buFont typeface="Arial"/>
                        <a:buNone/>
                      </a:pPr>
                      <a:r>
                        <a:rPr lang="en-US" sz="1800" b="0" u="none" strike="noStrike" cap="none"/>
                        <a:t>X2</a:t>
                      </a:r>
                      <a:endParaRPr sz="1800" b="0" u="none" strike="noStrike" cap="none">
                        <a:solidFill>
                          <a:schemeClr val="dk1"/>
                        </a:solidFill>
                        <a:latin typeface="Arial"/>
                        <a:ea typeface="Arial"/>
                        <a:cs typeface="Arial"/>
                        <a:sym typeface="Arial"/>
                      </a:endParaRPr>
                    </a:p>
                  </a:txBody>
                  <a:tcPr marL="0" marR="0" marT="0" marB="0"/>
                </a:tc>
                <a:tc>
                  <a:txBody>
                    <a:bodyPr/>
                    <a:lstStyle/>
                    <a:p>
                      <a:pPr marL="63500" marR="0" lvl="0" indent="0" algn="l" rtl="0">
                        <a:lnSpc>
                          <a:spcPct val="107000"/>
                        </a:lnSpc>
                        <a:spcBef>
                          <a:spcPts val="0"/>
                        </a:spcBef>
                        <a:spcAft>
                          <a:spcPts val="0"/>
                        </a:spcAft>
                        <a:buClr>
                          <a:srgbClr val="000000"/>
                        </a:buClr>
                        <a:buSzPts val="1600"/>
                        <a:buFont typeface="Arial"/>
                        <a:buNone/>
                      </a:pPr>
                      <a:r>
                        <a:rPr lang="en-US" sz="1600" u="none" strike="noStrike" cap="none">
                          <a:solidFill>
                            <a:schemeClr val="dk1"/>
                          </a:solidFill>
                          <a:latin typeface="Cambria"/>
                          <a:ea typeface="Cambria"/>
                          <a:cs typeface="Cambria"/>
                          <a:sym typeface="Cambria"/>
                        </a:rPr>
                        <a:t>1</a:t>
                      </a:r>
                      <a:endParaRPr sz="1600" u="none" strike="noStrike" cap="none">
                        <a:solidFill>
                          <a:schemeClr val="dk1"/>
                        </a:solidFill>
                        <a:latin typeface="Cambria"/>
                        <a:ea typeface="Cambria"/>
                        <a:cs typeface="Cambria"/>
                        <a:sym typeface="Cambria"/>
                      </a:endParaRPr>
                    </a:p>
                  </a:txBody>
                  <a:tcPr marL="0" marR="0" marT="0" marB="0"/>
                </a:tc>
                <a:tc>
                  <a:txBody>
                    <a:bodyPr/>
                    <a:lstStyle/>
                    <a:p>
                      <a:pPr marL="95885" marR="0" lvl="0" indent="0" algn="l" rtl="0">
                        <a:lnSpc>
                          <a:spcPct val="107000"/>
                        </a:lnSpc>
                        <a:spcBef>
                          <a:spcPts val="0"/>
                        </a:spcBef>
                        <a:spcAft>
                          <a:spcPts val="0"/>
                        </a:spcAft>
                        <a:buClr>
                          <a:srgbClr val="000000"/>
                        </a:buClr>
                        <a:buSzPts val="1800"/>
                        <a:buFont typeface="Arial"/>
                        <a:buNone/>
                      </a:pPr>
                      <a:r>
                        <a:rPr lang="en-US" sz="1800" b="0" u="none" strike="noStrike" cap="none"/>
                        <a:t>Positive</a:t>
                      </a:r>
                      <a:endParaRPr sz="1800" b="0" u="none" strike="noStrike" cap="none">
                        <a:solidFill>
                          <a:schemeClr val="dk1"/>
                        </a:solidFill>
                        <a:latin typeface="Arial"/>
                        <a:ea typeface="Arial"/>
                        <a:cs typeface="Arial"/>
                        <a:sym typeface="Arial"/>
                      </a:endParaRPr>
                    </a:p>
                  </a:txBody>
                  <a:tcPr marL="0" marR="0" marT="0" marB="0">
                    <a:solidFill>
                      <a:srgbClr val="C2D59B"/>
                    </a:solidFill>
                  </a:tcPr>
                </a:tc>
                <a:extLst>
                  <a:ext uri="{0D108BD9-81ED-4DB2-BD59-A6C34878D82A}">
                    <a16:rowId xmlns:a16="http://schemas.microsoft.com/office/drawing/2014/main" val="10001"/>
                  </a:ext>
                </a:extLst>
              </a:tr>
              <a:tr h="253375">
                <a:tc>
                  <a:txBody>
                    <a:bodyPr/>
                    <a:lstStyle/>
                    <a:p>
                      <a:pPr marL="63500" marR="0" lvl="0" indent="0" algn="l" rtl="0">
                        <a:lnSpc>
                          <a:spcPct val="107000"/>
                        </a:lnSpc>
                        <a:spcBef>
                          <a:spcPts val="0"/>
                        </a:spcBef>
                        <a:spcAft>
                          <a:spcPts val="0"/>
                        </a:spcAft>
                        <a:buClr>
                          <a:srgbClr val="000000"/>
                        </a:buClr>
                        <a:buSzPts val="1800"/>
                        <a:buFont typeface="Arial"/>
                        <a:buNone/>
                      </a:pPr>
                      <a:r>
                        <a:rPr lang="en-US" sz="1800" b="0" u="none" strike="noStrike" cap="none"/>
                        <a:t>X5</a:t>
                      </a:r>
                      <a:endParaRPr sz="1800" b="0" u="none" strike="noStrike" cap="none">
                        <a:solidFill>
                          <a:schemeClr val="dk1"/>
                        </a:solidFill>
                        <a:latin typeface="Arial"/>
                        <a:ea typeface="Arial"/>
                        <a:cs typeface="Arial"/>
                        <a:sym typeface="Arial"/>
                      </a:endParaRPr>
                    </a:p>
                  </a:txBody>
                  <a:tcPr marL="0" marR="0" marT="0" marB="0"/>
                </a:tc>
                <a:tc>
                  <a:txBody>
                    <a:bodyPr/>
                    <a:lstStyle/>
                    <a:p>
                      <a:pPr marL="63500" marR="0" lvl="0" indent="0" algn="l" rtl="0">
                        <a:lnSpc>
                          <a:spcPct val="107000"/>
                        </a:lnSpc>
                        <a:spcBef>
                          <a:spcPts val="0"/>
                        </a:spcBef>
                        <a:spcAft>
                          <a:spcPts val="0"/>
                        </a:spcAft>
                        <a:buClr>
                          <a:srgbClr val="000000"/>
                        </a:buClr>
                        <a:buSzPts val="1600"/>
                        <a:buFont typeface="Arial"/>
                        <a:buNone/>
                      </a:pPr>
                      <a:r>
                        <a:rPr lang="en-US" sz="1600" u="none" strike="noStrike" cap="none">
                          <a:solidFill>
                            <a:schemeClr val="dk1"/>
                          </a:solidFill>
                          <a:latin typeface="Cambria"/>
                          <a:ea typeface="Cambria"/>
                          <a:cs typeface="Cambria"/>
                          <a:sym typeface="Cambria"/>
                        </a:rPr>
                        <a:t>1</a:t>
                      </a:r>
                      <a:endParaRPr sz="1600" u="none" strike="noStrike" cap="none">
                        <a:solidFill>
                          <a:schemeClr val="dk1"/>
                        </a:solidFill>
                        <a:latin typeface="Cambria"/>
                        <a:ea typeface="Cambria"/>
                        <a:cs typeface="Cambria"/>
                        <a:sym typeface="Cambria"/>
                      </a:endParaRPr>
                    </a:p>
                  </a:txBody>
                  <a:tcPr marL="0" marR="0" marT="0" marB="0"/>
                </a:tc>
                <a:tc>
                  <a:txBody>
                    <a:bodyPr/>
                    <a:lstStyle/>
                    <a:p>
                      <a:pPr marL="64135" marR="0" lvl="0" indent="0" algn="l" rtl="0">
                        <a:lnSpc>
                          <a:spcPct val="107000"/>
                        </a:lnSpc>
                        <a:spcBef>
                          <a:spcPts val="0"/>
                        </a:spcBef>
                        <a:spcAft>
                          <a:spcPts val="0"/>
                        </a:spcAft>
                        <a:buClr>
                          <a:srgbClr val="000000"/>
                        </a:buClr>
                        <a:buSzPts val="1800"/>
                        <a:buFont typeface="Arial"/>
                        <a:buNone/>
                      </a:pPr>
                      <a:r>
                        <a:rPr lang="en-US" sz="1800" b="0" u="none" strike="noStrike" cap="none"/>
                        <a:t>Positive</a:t>
                      </a:r>
                      <a:endParaRPr sz="1800" b="0" u="none" strike="noStrike" cap="none">
                        <a:solidFill>
                          <a:schemeClr val="dk1"/>
                        </a:solidFill>
                        <a:latin typeface="Arial"/>
                        <a:ea typeface="Arial"/>
                        <a:cs typeface="Arial"/>
                        <a:sym typeface="Arial"/>
                      </a:endParaRPr>
                    </a:p>
                  </a:txBody>
                  <a:tcPr marL="0" marR="0" marT="0" marB="0">
                    <a:solidFill>
                      <a:srgbClr val="C2D59B"/>
                    </a:solidFill>
                  </a:tcPr>
                </a:tc>
                <a:extLst>
                  <a:ext uri="{0D108BD9-81ED-4DB2-BD59-A6C34878D82A}">
                    <a16:rowId xmlns:a16="http://schemas.microsoft.com/office/drawing/2014/main" val="10002"/>
                  </a:ext>
                </a:extLst>
              </a:tr>
              <a:tr h="173350">
                <a:tc>
                  <a:txBody>
                    <a:bodyPr/>
                    <a:lstStyle/>
                    <a:p>
                      <a:pPr marL="63500" marR="0" lvl="0" indent="0" algn="l" rtl="0">
                        <a:lnSpc>
                          <a:spcPct val="107000"/>
                        </a:lnSpc>
                        <a:spcBef>
                          <a:spcPts val="0"/>
                        </a:spcBef>
                        <a:spcAft>
                          <a:spcPts val="0"/>
                        </a:spcAft>
                        <a:buClr>
                          <a:srgbClr val="000000"/>
                        </a:buClr>
                        <a:buSzPts val="1800"/>
                        <a:buFont typeface="Arial"/>
                        <a:buNone/>
                      </a:pPr>
                      <a:r>
                        <a:rPr lang="en-US" sz="1800" b="0" u="none" strike="noStrike" cap="none"/>
                        <a:t>X6</a:t>
                      </a:r>
                      <a:endParaRPr sz="1800" b="0" u="none" strike="noStrike" cap="none">
                        <a:solidFill>
                          <a:schemeClr val="dk1"/>
                        </a:solidFill>
                        <a:latin typeface="Arial"/>
                        <a:ea typeface="Arial"/>
                        <a:cs typeface="Arial"/>
                        <a:sym typeface="Arial"/>
                      </a:endParaRPr>
                    </a:p>
                  </a:txBody>
                  <a:tcPr marL="0" marR="0" marT="0" marB="0"/>
                </a:tc>
                <a:tc>
                  <a:txBody>
                    <a:bodyPr/>
                    <a:lstStyle/>
                    <a:p>
                      <a:pPr marL="63500" marR="0" lvl="0" indent="0" algn="l" rtl="0">
                        <a:lnSpc>
                          <a:spcPct val="107000"/>
                        </a:lnSpc>
                        <a:spcBef>
                          <a:spcPts val="0"/>
                        </a:spcBef>
                        <a:spcAft>
                          <a:spcPts val="0"/>
                        </a:spcAft>
                        <a:buClr>
                          <a:srgbClr val="000000"/>
                        </a:buClr>
                        <a:buSzPts val="1600"/>
                        <a:buFont typeface="Arial"/>
                        <a:buNone/>
                      </a:pPr>
                      <a:r>
                        <a:rPr lang="en-US" sz="1600" u="none" strike="noStrike" cap="none">
                          <a:solidFill>
                            <a:schemeClr val="dk1"/>
                          </a:solidFill>
                          <a:latin typeface="Cambria"/>
                          <a:ea typeface="Cambria"/>
                          <a:cs typeface="Cambria"/>
                          <a:sym typeface="Cambria"/>
                        </a:rPr>
                        <a:t>1</a:t>
                      </a:r>
                      <a:endParaRPr sz="1600" u="none" strike="noStrike" cap="none">
                        <a:solidFill>
                          <a:schemeClr val="dk1"/>
                        </a:solidFill>
                        <a:latin typeface="Cambria"/>
                        <a:ea typeface="Cambria"/>
                        <a:cs typeface="Cambria"/>
                        <a:sym typeface="Cambria"/>
                      </a:endParaRPr>
                    </a:p>
                  </a:txBody>
                  <a:tcPr marL="0" marR="0" marT="0" marB="0"/>
                </a:tc>
                <a:tc>
                  <a:txBody>
                    <a:bodyPr/>
                    <a:lstStyle/>
                    <a:p>
                      <a:pPr marL="64135" marR="0" lvl="0" indent="0" algn="l" rtl="0">
                        <a:lnSpc>
                          <a:spcPct val="107000"/>
                        </a:lnSpc>
                        <a:spcBef>
                          <a:spcPts val="0"/>
                        </a:spcBef>
                        <a:spcAft>
                          <a:spcPts val="0"/>
                        </a:spcAft>
                        <a:buClr>
                          <a:srgbClr val="000000"/>
                        </a:buClr>
                        <a:buSzPts val="1800"/>
                        <a:buFont typeface="Arial"/>
                        <a:buNone/>
                      </a:pPr>
                      <a:r>
                        <a:rPr lang="en-US" sz="1800" b="0" u="none" strike="noStrike" cap="none"/>
                        <a:t>Positive</a:t>
                      </a:r>
                      <a:endParaRPr sz="1800" b="0" u="none" strike="noStrike" cap="none">
                        <a:solidFill>
                          <a:schemeClr val="dk1"/>
                        </a:solidFill>
                        <a:latin typeface="Arial"/>
                        <a:ea typeface="Arial"/>
                        <a:cs typeface="Arial"/>
                        <a:sym typeface="Arial"/>
                      </a:endParaRPr>
                    </a:p>
                  </a:txBody>
                  <a:tcPr marL="0" marR="0" marT="0" marB="0">
                    <a:solidFill>
                      <a:srgbClr val="C2D59B"/>
                    </a:solidFill>
                  </a:tcPr>
                </a:tc>
                <a:extLst>
                  <a:ext uri="{0D108BD9-81ED-4DB2-BD59-A6C34878D82A}">
                    <a16:rowId xmlns:a16="http://schemas.microsoft.com/office/drawing/2014/main" val="10003"/>
                  </a:ext>
                </a:extLst>
              </a:tr>
            </a:tbl>
          </a:graphicData>
        </a:graphic>
      </p:graphicFrame>
      <p:graphicFrame>
        <p:nvGraphicFramePr>
          <p:cNvPr id="2153" name="Google Shape;2153;p30"/>
          <p:cNvGraphicFramePr/>
          <p:nvPr/>
        </p:nvGraphicFramePr>
        <p:xfrm>
          <a:off x="5484718" y="2819400"/>
          <a:ext cx="2821075" cy="1673990"/>
        </p:xfrm>
        <a:graphic>
          <a:graphicData uri="http://schemas.openxmlformats.org/drawingml/2006/table">
            <a:tbl>
              <a:tblPr firstRow="1" firstCol="1" lastRow="1" lastCol="1" bandRow="1" bandCol="1">
                <a:noFill/>
                <a:tableStyleId>{E68F624D-F690-4904-9DB0-74A811DEACCB}</a:tableStyleId>
              </a:tblPr>
              <a:tblGrid>
                <a:gridCol w="639450">
                  <a:extLst>
                    <a:ext uri="{9D8B030D-6E8A-4147-A177-3AD203B41FA5}">
                      <a16:colId xmlns:a16="http://schemas.microsoft.com/office/drawing/2014/main" val="20000"/>
                    </a:ext>
                  </a:extLst>
                </a:gridCol>
                <a:gridCol w="910650">
                  <a:extLst>
                    <a:ext uri="{9D8B030D-6E8A-4147-A177-3AD203B41FA5}">
                      <a16:colId xmlns:a16="http://schemas.microsoft.com/office/drawing/2014/main" val="20001"/>
                    </a:ext>
                  </a:extLst>
                </a:gridCol>
                <a:gridCol w="1270975">
                  <a:extLst>
                    <a:ext uri="{9D8B030D-6E8A-4147-A177-3AD203B41FA5}">
                      <a16:colId xmlns:a16="http://schemas.microsoft.com/office/drawing/2014/main" val="20002"/>
                    </a:ext>
                  </a:extLst>
                </a:gridCol>
              </a:tblGrid>
              <a:tr h="207650">
                <a:tc>
                  <a:txBody>
                    <a:bodyPr/>
                    <a:lstStyle/>
                    <a:p>
                      <a:pPr marL="95250" marR="0" lvl="0" indent="0" algn="l" rtl="0">
                        <a:lnSpc>
                          <a:spcPct val="107000"/>
                        </a:lnSpc>
                        <a:spcBef>
                          <a:spcPts val="0"/>
                        </a:spcBef>
                        <a:spcAft>
                          <a:spcPts val="0"/>
                        </a:spcAft>
                        <a:buClr>
                          <a:srgbClr val="000000"/>
                        </a:buClr>
                        <a:buSzPts val="1800"/>
                        <a:buFont typeface="Arial"/>
                        <a:buNone/>
                      </a:pPr>
                      <a:r>
                        <a:rPr lang="en-US" sz="1800" b="0" u="none" strike="noStrike" cap="none"/>
                        <a:t>Point</a:t>
                      </a:r>
                      <a:endParaRPr sz="1800" b="0" u="none" strike="noStrike" cap="none">
                        <a:solidFill>
                          <a:schemeClr val="dk1"/>
                        </a:solidFill>
                        <a:latin typeface="Arial"/>
                        <a:ea typeface="Arial"/>
                        <a:cs typeface="Arial"/>
                        <a:sym typeface="Arial"/>
                      </a:endParaRPr>
                    </a:p>
                  </a:txBody>
                  <a:tcPr marL="0" marR="0" marT="0" marB="0"/>
                </a:tc>
                <a:tc>
                  <a:txBody>
                    <a:bodyPr/>
                    <a:lstStyle/>
                    <a:p>
                      <a:pPr marL="63500" marR="0" lvl="0" indent="0" algn="l" rtl="0">
                        <a:lnSpc>
                          <a:spcPct val="107000"/>
                        </a:lnSpc>
                        <a:spcBef>
                          <a:spcPts val="0"/>
                        </a:spcBef>
                        <a:spcAft>
                          <a:spcPts val="0"/>
                        </a:spcAft>
                        <a:buClr>
                          <a:srgbClr val="000000"/>
                        </a:buClr>
                        <a:buSzPts val="1800"/>
                        <a:buFont typeface="Arial"/>
                        <a:buNone/>
                      </a:pPr>
                      <a:r>
                        <a:rPr lang="en-US" sz="1800" b="0" u="none" strike="noStrike" cap="none">
                          <a:solidFill>
                            <a:schemeClr val="lt1"/>
                          </a:solidFill>
                          <a:latin typeface="Calibri"/>
                          <a:ea typeface="Calibri"/>
                          <a:cs typeface="Calibri"/>
                          <a:sym typeface="Calibri"/>
                        </a:rPr>
                        <a:t>Distance</a:t>
                      </a:r>
                      <a:endParaRPr sz="1800" b="0" u="none" strike="noStrike" cap="none">
                        <a:solidFill>
                          <a:schemeClr val="lt1"/>
                        </a:solidFill>
                        <a:latin typeface="Calibri"/>
                        <a:ea typeface="Calibri"/>
                        <a:cs typeface="Calibri"/>
                        <a:sym typeface="Calibri"/>
                      </a:endParaRPr>
                    </a:p>
                  </a:txBody>
                  <a:tcPr marL="0" marR="0" marT="0" marB="0"/>
                </a:tc>
                <a:tc>
                  <a:txBody>
                    <a:bodyPr/>
                    <a:lstStyle/>
                    <a:p>
                      <a:pPr marL="64135" marR="0" lvl="0" indent="0" algn="l" rtl="0">
                        <a:lnSpc>
                          <a:spcPct val="107000"/>
                        </a:lnSpc>
                        <a:spcBef>
                          <a:spcPts val="0"/>
                        </a:spcBef>
                        <a:spcAft>
                          <a:spcPts val="0"/>
                        </a:spcAft>
                        <a:buClr>
                          <a:srgbClr val="000000"/>
                        </a:buClr>
                        <a:buSzPts val="1800"/>
                        <a:buFont typeface="Arial"/>
                        <a:buNone/>
                      </a:pPr>
                      <a:r>
                        <a:rPr lang="en-US" sz="1800" b="0" u="none" strike="noStrike" cap="none"/>
                        <a:t>Class</a:t>
                      </a:r>
                      <a:endParaRPr sz="1800" b="0" u="none" strike="noStrike" cap="none">
                        <a:solidFill>
                          <a:schemeClr val="dk1"/>
                        </a:solidFill>
                        <a:latin typeface="Arial"/>
                        <a:ea typeface="Arial"/>
                        <a:cs typeface="Arial"/>
                        <a:sym typeface="Arial"/>
                      </a:endParaRPr>
                    </a:p>
                  </a:txBody>
                  <a:tcPr marL="0" marR="0" marT="0" marB="0"/>
                </a:tc>
                <a:extLst>
                  <a:ext uri="{0D108BD9-81ED-4DB2-BD59-A6C34878D82A}">
                    <a16:rowId xmlns:a16="http://schemas.microsoft.com/office/drawing/2014/main" val="10000"/>
                  </a:ext>
                </a:extLst>
              </a:tr>
              <a:tr h="231775">
                <a:tc>
                  <a:txBody>
                    <a:bodyPr/>
                    <a:lstStyle/>
                    <a:p>
                      <a:pPr marL="63500" marR="0" lvl="0" indent="0" algn="l" rtl="0">
                        <a:lnSpc>
                          <a:spcPct val="107000"/>
                        </a:lnSpc>
                        <a:spcBef>
                          <a:spcPts val="0"/>
                        </a:spcBef>
                        <a:spcAft>
                          <a:spcPts val="0"/>
                        </a:spcAft>
                        <a:buClr>
                          <a:srgbClr val="000000"/>
                        </a:buClr>
                        <a:buSzPts val="1800"/>
                        <a:buFont typeface="Arial"/>
                        <a:buNone/>
                      </a:pPr>
                      <a:r>
                        <a:rPr lang="en-US" sz="1800" b="0" u="none" strike="noStrike" cap="none"/>
                        <a:t>X2</a:t>
                      </a:r>
                      <a:endParaRPr sz="1800" b="0" u="none" strike="noStrike" cap="none">
                        <a:solidFill>
                          <a:schemeClr val="dk1"/>
                        </a:solidFill>
                        <a:latin typeface="Arial"/>
                        <a:ea typeface="Arial"/>
                        <a:cs typeface="Arial"/>
                        <a:sym typeface="Arial"/>
                      </a:endParaRPr>
                    </a:p>
                  </a:txBody>
                  <a:tcPr marL="0" marR="0" marT="0" marB="0"/>
                </a:tc>
                <a:tc>
                  <a:txBody>
                    <a:bodyPr/>
                    <a:lstStyle/>
                    <a:p>
                      <a:pPr marL="63500" marR="0" lvl="0" indent="0" algn="l" rtl="0">
                        <a:lnSpc>
                          <a:spcPct val="107000"/>
                        </a:lnSpc>
                        <a:spcBef>
                          <a:spcPts val="0"/>
                        </a:spcBef>
                        <a:spcAft>
                          <a:spcPts val="0"/>
                        </a:spcAft>
                        <a:buClr>
                          <a:srgbClr val="000000"/>
                        </a:buClr>
                        <a:buSzPts val="1600"/>
                        <a:buFont typeface="Arial"/>
                        <a:buNone/>
                      </a:pPr>
                      <a:r>
                        <a:rPr lang="en-US" sz="1600" u="none" strike="noStrike" cap="none">
                          <a:solidFill>
                            <a:schemeClr val="dk1"/>
                          </a:solidFill>
                          <a:latin typeface="Cambria"/>
                          <a:ea typeface="Cambria"/>
                          <a:cs typeface="Cambria"/>
                          <a:sym typeface="Cambria"/>
                        </a:rPr>
                        <a:t>1</a:t>
                      </a:r>
                      <a:endParaRPr sz="1600" u="none" strike="noStrike" cap="none">
                        <a:solidFill>
                          <a:schemeClr val="dk1"/>
                        </a:solidFill>
                        <a:latin typeface="Cambria"/>
                        <a:ea typeface="Cambria"/>
                        <a:cs typeface="Cambria"/>
                        <a:sym typeface="Cambria"/>
                      </a:endParaRPr>
                    </a:p>
                  </a:txBody>
                  <a:tcPr marL="0" marR="0" marT="0" marB="0"/>
                </a:tc>
                <a:tc>
                  <a:txBody>
                    <a:bodyPr/>
                    <a:lstStyle/>
                    <a:p>
                      <a:pPr marL="95885" marR="0" lvl="0" indent="0" algn="l" rtl="0">
                        <a:lnSpc>
                          <a:spcPct val="107000"/>
                        </a:lnSpc>
                        <a:spcBef>
                          <a:spcPts val="0"/>
                        </a:spcBef>
                        <a:spcAft>
                          <a:spcPts val="0"/>
                        </a:spcAft>
                        <a:buClr>
                          <a:srgbClr val="000000"/>
                        </a:buClr>
                        <a:buSzPts val="1800"/>
                        <a:buFont typeface="Arial"/>
                        <a:buNone/>
                      </a:pPr>
                      <a:r>
                        <a:rPr lang="en-US" sz="1800" b="0" u="none" strike="noStrike" cap="none"/>
                        <a:t>Positive</a:t>
                      </a:r>
                      <a:endParaRPr sz="1800" b="0" u="none" strike="noStrike" cap="none">
                        <a:solidFill>
                          <a:schemeClr val="dk1"/>
                        </a:solidFill>
                        <a:latin typeface="Arial"/>
                        <a:ea typeface="Arial"/>
                        <a:cs typeface="Arial"/>
                        <a:sym typeface="Arial"/>
                      </a:endParaRPr>
                    </a:p>
                  </a:txBody>
                  <a:tcPr marL="0" marR="0" marT="0" marB="0">
                    <a:solidFill>
                      <a:srgbClr val="C2D59B"/>
                    </a:solidFill>
                  </a:tcPr>
                </a:tc>
                <a:extLst>
                  <a:ext uri="{0D108BD9-81ED-4DB2-BD59-A6C34878D82A}">
                    <a16:rowId xmlns:a16="http://schemas.microsoft.com/office/drawing/2014/main" val="10001"/>
                  </a:ext>
                </a:extLst>
              </a:tr>
              <a:tr h="253375">
                <a:tc>
                  <a:txBody>
                    <a:bodyPr/>
                    <a:lstStyle/>
                    <a:p>
                      <a:pPr marL="63500" marR="0" lvl="0" indent="0" algn="l" rtl="0">
                        <a:lnSpc>
                          <a:spcPct val="107000"/>
                        </a:lnSpc>
                        <a:spcBef>
                          <a:spcPts val="0"/>
                        </a:spcBef>
                        <a:spcAft>
                          <a:spcPts val="0"/>
                        </a:spcAft>
                        <a:buClr>
                          <a:srgbClr val="000000"/>
                        </a:buClr>
                        <a:buSzPts val="1800"/>
                        <a:buFont typeface="Arial"/>
                        <a:buNone/>
                      </a:pPr>
                      <a:r>
                        <a:rPr lang="en-US" sz="1800" b="0" u="none" strike="noStrike" cap="none"/>
                        <a:t>X5</a:t>
                      </a:r>
                      <a:endParaRPr sz="1800" b="0" u="none" strike="noStrike" cap="none">
                        <a:solidFill>
                          <a:schemeClr val="dk1"/>
                        </a:solidFill>
                        <a:latin typeface="Arial"/>
                        <a:ea typeface="Arial"/>
                        <a:cs typeface="Arial"/>
                        <a:sym typeface="Arial"/>
                      </a:endParaRPr>
                    </a:p>
                  </a:txBody>
                  <a:tcPr marL="0" marR="0" marT="0" marB="0"/>
                </a:tc>
                <a:tc>
                  <a:txBody>
                    <a:bodyPr/>
                    <a:lstStyle/>
                    <a:p>
                      <a:pPr marL="63500" marR="0" lvl="0" indent="0" algn="l" rtl="0">
                        <a:lnSpc>
                          <a:spcPct val="107000"/>
                        </a:lnSpc>
                        <a:spcBef>
                          <a:spcPts val="0"/>
                        </a:spcBef>
                        <a:spcAft>
                          <a:spcPts val="0"/>
                        </a:spcAft>
                        <a:buClr>
                          <a:srgbClr val="000000"/>
                        </a:buClr>
                        <a:buSzPts val="1600"/>
                        <a:buFont typeface="Arial"/>
                        <a:buNone/>
                      </a:pPr>
                      <a:r>
                        <a:rPr lang="en-US" sz="1600" u="none" strike="noStrike" cap="none">
                          <a:solidFill>
                            <a:schemeClr val="dk1"/>
                          </a:solidFill>
                          <a:latin typeface="Cambria"/>
                          <a:ea typeface="Cambria"/>
                          <a:cs typeface="Cambria"/>
                          <a:sym typeface="Cambria"/>
                        </a:rPr>
                        <a:t>1</a:t>
                      </a:r>
                      <a:endParaRPr sz="1600" u="none" strike="noStrike" cap="none">
                        <a:solidFill>
                          <a:schemeClr val="dk1"/>
                        </a:solidFill>
                        <a:latin typeface="Cambria"/>
                        <a:ea typeface="Cambria"/>
                        <a:cs typeface="Cambria"/>
                        <a:sym typeface="Cambria"/>
                      </a:endParaRPr>
                    </a:p>
                  </a:txBody>
                  <a:tcPr marL="0" marR="0" marT="0" marB="0"/>
                </a:tc>
                <a:tc>
                  <a:txBody>
                    <a:bodyPr/>
                    <a:lstStyle/>
                    <a:p>
                      <a:pPr marL="64135" marR="0" lvl="0" indent="0" algn="l" rtl="0">
                        <a:lnSpc>
                          <a:spcPct val="107000"/>
                        </a:lnSpc>
                        <a:spcBef>
                          <a:spcPts val="0"/>
                        </a:spcBef>
                        <a:spcAft>
                          <a:spcPts val="0"/>
                        </a:spcAft>
                        <a:buClr>
                          <a:srgbClr val="000000"/>
                        </a:buClr>
                        <a:buSzPts val="1800"/>
                        <a:buFont typeface="Arial"/>
                        <a:buNone/>
                      </a:pPr>
                      <a:r>
                        <a:rPr lang="en-US" sz="1800" b="0" u="none" strike="noStrike" cap="none"/>
                        <a:t>Positive</a:t>
                      </a:r>
                      <a:endParaRPr sz="1800" b="0" u="none" strike="noStrike" cap="none">
                        <a:solidFill>
                          <a:schemeClr val="dk1"/>
                        </a:solidFill>
                        <a:latin typeface="Arial"/>
                        <a:ea typeface="Arial"/>
                        <a:cs typeface="Arial"/>
                        <a:sym typeface="Arial"/>
                      </a:endParaRPr>
                    </a:p>
                  </a:txBody>
                  <a:tcPr marL="0" marR="0" marT="0" marB="0">
                    <a:solidFill>
                      <a:srgbClr val="C2D59B"/>
                    </a:solidFill>
                  </a:tcPr>
                </a:tc>
                <a:extLst>
                  <a:ext uri="{0D108BD9-81ED-4DB2-BD59-A6C34878D82A}">
                    <a16:rowId xmlns:a16="http://schemas.microsoft.com/office/drawing/2014/main" val="10002"/>
                  </a:ext>
                </a:extLst>
              </a:tr>
              <a:tr h="173350">
                <a:tc>
                  <a:txBody>
                    <a:bodyPr/>
                    <a:lstStyle/>
                    <a:p>
                      <a:pPr marL="63500" marR="0" lvl="0" indent="0" algn="l" rtl="0">
                        <a:lnSpc>
                          <a:spcPct val="107000"/>
                        </a:lnSpc>
                        <a:spcBef>
                          <a:spcPts val="0"/>
                        </a:spcBef>
                        <a:spcAft>
                          <a:spcPts val="0"/>
                        </a:spcAft>
                        <a:buClr>
                          <a:srgbClr val="000000"/>
                        </a:buClr>
                        <a:buSzPts val="1800"/>
                        <a:buFont typeface="Arial"/>
                        <a:buNone/>
                      </a:pPr>
                      <a:r>
                        <a:rPr lang="en-US" sz="1800" b="0" u="none" strike="noStrike" cap="none"/>
                        <a:t>X6</a:t>
                      </a:r>
                      <a:endParaRPr sz="1800" b="0" u="none" strike="noStrike" cap="none">
                        <a:solidFill>
                          <a:schemeClr val="dk1"/>
                        </a:solidFill>
                        <a:latin typeface="Arial"/>
                        <a:ea typeface="Arial"/>
                        <a:cs typeface="Arial"/>
                        <a:sym typeface="Arial"/>
                      </a:endParaRPr>
                    </a:p>
                  </a:txBody>
                  <a:tcPr marL="0" marR="0" marT="0" marB="0"/>
                </a:tc>
                <a:tc>
                  <a:txBody>
                    <a:bodyPr/>
                    <a:lstStyle/>
                    <a:p>
                      <a:pPr marL="63500" marR="0" lvl="0" indent="0" algn="l" rtl="0">
                        <a:lnSpc>
                          <a:spcPct val="107000"/>
                        </a:lnSpc>
                        <a:spcBef>
                          <a:spcPts val="0"/>
                        </a:spcBef>
                        <a:spcAft>
                          <a:spcPts val="0"/>
                        </a:spcAft>
                        <a:buClr>
                          <a:srgbClr val="000000"/>
                        </a:buClr>
                        <a:buSzPts val="1600"/>
                        <a:buFont typeface="Arial"/>
                        <a:buNone/>
                      </a:pPr>
                      <a:r>
                        <a:rPr lang="en-US" sz="1600" u="none" strike="noStrike" cap="none">
                          <a:solidFill>
                            <a:schemeClr val="dk1"/>
                          </a:solidFill>
                          <a:latin typeface="Cambria"/>
                          <a:ea typeface="Cambria"/>
                          <a:cs typeface="Cambria"/>
                          <a:sym typeface="Cambria"/>
                        </a:rPr>
                        <a:t>1</a:t>
                      </a:r>
                      <a:endParaRPr sz="1600" u="none" strike="noStrike" cap="none">
                        <a:solidFill>
                          <a:schemeClr val="dk1"/>
                        </a:solidFill>
                        <a:latin typeface="Cambria"/>
                        <a:ea typeface="Cambria"/>
                        <a:cs typeface="Cambria"/>
                        <a:sym typeface="Cambria"/>
                      </a:endParaRPr>
                    </a:p>
                  </a:txBody>
                  <a:tcPr marL="0" marR="0" marT="0" marB="0"/>
                </a:tc>
                <a:tc>
                  <a:txBody>
                    <a:bodyPr/>
                    <a:lstStyle/>
                    <a:p>
                      <a:pPr marL="64135" marR="0" lvl="0" indent="0" algn="l" rtl="0">
                        <a:lnSpc>
                          <a:spcPct val="107000"/>
                        </a:lnSpc>
                        <a:spcBef>
                          <a:spcPts val="0"/>
                        </a:spcBef>
                        <a:spcAft>
                          <a:spcPts val="0"/>
                        </a:spcAft>
                        <a:buClr>
                          <a:srgbClr val="000000"/>
                        </a:buClr>
                        <a:buSzPts val="1800"/>
                        <a:buFont typeface="Arial"/>
                        <a:buNone/>
                      </a:pPr>
                      <a:r>
                        <a:rPr lang="en-US" sz="1800" b="0" u="none" strike="noStrike" cap="none"/>
                        <a:t>Positive</a:t>
                      </a:r>
                      <a:endParaRPr sz="1800" b="0" u="none" strike="noStrike" cap="none">
                        <a:solidFill>
                          <a:schemeClr val="dk1"/>
                        </a:solidFill>
                        <a:latin typeface="Arial"/>
                        <a:ea typeface="Arial"/>
                        <a:cs typeface="Arial"/>
                        <a:sym typeface="Arial"/>
                      </a:endParaRPr>
                    </a:p>
                  </a:txBody>
                  <a:tcPr marL="0" marR="0" marT="0" marB="0">
                    <a:solidFill>
                      <a:srgbClr val="C2D59B"/>
                    </a:solidFill>
                  </a:tcPr>
                </a:tc>
                <a:extLst>
                  <a:ext uri="{0D108BD9-81ED-4DB2-BD59-A6C34878D82A}">
                    <a16:rowId xmlns:a16="http://schemas.microsoft.com/office/drawing/2014/main" val="10003"/>
                  </a:ext>
                </a:extLst>
              </a:tr>
              <a:tr h="194950">
                <a:tc>
                  <a:txBody>
                    <a:bodyPr/>
                    <a:lstStyle/>
                    <a:p>
                      <a:pPr marL="63500" marR="0" lvl="0" indent="0" algn="l" rtl="0">
                        <a:lnSpc>
                          <a:spcPct val="107000"/>
                        </a:lnSpc>
                        <a:spcBef>
                          <a:spcPts val="0"/>
                        </a:spcBef>
                        <a:spcAft>
                          <a:spcPts val="0"/>
                        </a:spcAft>
                        <a:buClr>
                          <a:srgbClr val="000000"/>
                        </a:buClr>
                        <a:buSzPts val="1800"/>
                        <a:buFont typeface="Arial"/>
                        <a:buNone/>
                      </a:pPr>
                      <a:r>
                        <a:rPr lang="en-US" sz="1800" b="0" u="none" strike="noStrike" cap="none"/>
                        <a:t>X7</a:t>
                      </a:r>
                      <a:endParaRPr sz="1800" b="0" u="none" strike="noStrike" cap="none">
                        <a:solidFill>
                          <a:schemeClr val="dk1"/>
                        </a:solidFill>
                        <a:latin typeface="Arial"/>
                        <a:ea typeface="Arial"/>
                        <a:cs typeface="Arial"/>
                        <a:sym typeface="Arial"/>
                      </a:endParaRPr>
                    </a:p>
                  </a:txBody>
                  <a:tcPr marL="0" marR="0" marT="0" marB="0"/>
                </a:tc>
                <a:tc>
                  <a:txBody>
                    <a:bodyPr/>
                    <a:lstStyle/>
                    <a:p>
                      <a:pPr marL="63500" marR="0" lvl="0" indent="0" algn="l" rtl="0">
                        <a:lnSpc>
                          <a:spcPct val="107000"/>
                        </a:lnSpc>
                        <a:spcBef>
                          <a:spcPts val="0"/>
                        </a:spcBef>
                        <a:spcAft>
                          <a:spcPts val="0"/>
                        </a:spcAft>
                        <a:buClr>
                          <a:srgbClr val="000000"/>
                        </a:buClr>
                        <a:buSzPts val="1600"/>
                        <a:buFont typeface="Arial"/>
                        <a:buNone/>
                      </a:pPr>
                      <a:r>
                        <a:rPr lang="en-US" sz="1600" u="none" strike="noStrike" cap="none">
                          <a:solidFill>
                            <a:schemeClr val="dk1"/>
                          </a:solidFill>
                          <a:latin typeface="Cambria"/>
                          <a:ea typeface="Cambria"/>
                          <a:cs typeface="Cambria"/>
                          <a:sym typeface="Cambria"/>
                        </a:rPr>
                        <a:t>1.41</a:t>
                      </a:r>
                      <a:endParaRPr sz="1600" u="none" strike="noStrike" cap="none">
                        <a:solidFill>
                          <a:schemeClr val="dk1"/>
                        </a:solidFill>
                        <a:latin typeface="Cambria"/>
                        <a:ea typeface="Cambria"/>
                        <a:cs typeface="Cambria"/>
                        <a:sym typeface="Cambria"/>
                      </a:endParaRPr>
                    </a:p>
                  </a:txBody>
                  <a:tcPr marL="0" marR="0" marT="0" marB="0"/>
                </a:tc>
                <a:tc>
                  <a:txBody>
                    <a:bodyPr/>
                    <a:lstStyle/>
                    <a:p>
                      <a:pPr marL="64135" marR="0" lvl="0" indent="0" algn="l" rtl="0">
                        <a:lnSpc>
                          <a:spcPct val="107000"/>
                        </a:lnSpc>
                        <a:spcBef>
                          <a:spcPts val="0"/>
                        </a:spcBef>
                        <a:spcAft>
                          <a:spcPts val="0"/>
                        </a:spcAft>
                        <a:buClr>
                          <a:srgbClr val="000000"/>
                        </a:buClr>
                        <a:buSzPts val="1800"/>
                        <a:buFont typeface="Arial"/>
                        <a:buNone/>
                      </a:pPr>
                      <a:r>
                        <a:rPr lang="en-US" sz="1800" b="0" u="none" strike="noStrike" cap="none"/>
                        <a:t>Negative</a:t>
                      </a:r>
                      <a:endParaRPr sz="1800" b="0" u="none" strike="noStrike" cap="none">
                        <a:solidFill>
                          <a:schemeClr val="dk1"/>
                        </a:solidFill>
                        <a:latin typeface="Arial"/>
                        <a:ea typeface="Arial"/>
                        <a:cs typeface="Arial"/>
                        <a:sym typeface="Arial"/>
                      </a:endParaRPr>
                    </a:p>
                  </a:txBody>
                  <a:tcPr marL="0" marR="0" marT="0" marB="0"/>
                </a:tc>
                <a:extLst>
                  <a:ext uri="{0D108BD9-81ED-4DB2-BD59-A6C34878D82A}">
                    <a16:rowId xmlns:a16="http://schemas.microsoft.com/office/drawing/2014/main" val="10004"/>
                  </a:ext>
                </a:extLst>
              </a:tr>
              <a:tr h="225425">
                <a:tc>
                  <a:txBody>
                    <a:bodyPr/>
                    <a:lstStyle/>
                    <a:p>
                      <a:pPr marL="63500" marR="0" lvl="0" indent="0" algn="l" rtl="0">
                        <a:lnSpc>
                          <a:spcPct val="107000"/>
                        </a:lnSpc>
                        <a:spcBef>
                          <a:spcPts val="0"/>
                        </a:spcBef>
                        <a:spcAft>
                          <a:spcPts val="0"/>
                        </a:spcAft>
                        <a:buClr>
                          <a:srgbClr val="000000"/>
                        </a:buClr>
                        <a:buSzPts val="1800"/>
                        <a:buFont typeface="Arial"/>
                        <a:buNone/>
                      </a:pPr>
                      <a:r>
                        <a:rPr lang="en-US" sz="1800" b="0" u="none" strike="noStrike" cap="none"/>
                        <a:t>X3</a:t>
                      </a:r>
                      <a:endParaRPr sz="1800" b="0" u="none" strike="noStrike" cap="none">
                        <a:solidFill>
                          <a:schemeClr val="dk1"/>
                        </a:solidFill>
                        <a:latin typeface="Arial"/>
                        <a:ea typeface="Arial"/>
                        <a:cs typeface="Arial"/>
                        <a:sym typeface="Arial"/>
                      </a:endParaRPr>
                    </a:p>
                  </a:txBody>
                  <a:tcPr marL="0" marR="0" marT="0" marB="0"/>
                </a:tc>
                <a:tc>
                  <a:txBody>
                    <a:bodyPr/>
                    <a:lstStyle/>
                    <a:p>
                      <a:pPr marL="63500" marR="0" lvl="0" indent="0" algn="l" rtl="0">
                        <a:lnSpc>
                          <a:spcPct val="107000"/>
                        </a:lnSpc>
                        <a:spcBef>
                          <a:spcPts val="0"/>
                        </a:spcBef>
                        <a:spcAft>
                          <a:spcPts val="0"/>
                        </a:spcAft>
                        <a:buClr>
                          <a:srgbClr val="000000"/>
                        </a:buClr>
                        <a:buSzPts val="1600"/>
                        <a:buFont typeface="Arial"/>
                        <a:buNone/>
                      </a:pPr>
                      <a:r>
                        <a:rPr lang="en-US" sz="1600" u="none" strike="noStrike" cap="none">
                          <a:solidFill>
                            <a:schemeClr val="dk1"/>
                          </a:solidFill>
                          <a:latin typeface="Cambria"/>
                          <a:ea typeface="Cambria"/>
                          <a:cs typeface="Cambria"/>
                          <a:sym typeface="Cambria"/>
                        </a:rPr>
                        <a:t>1.414</a:t>
                      </a:r>
                      <a:endParaRPr sz="1600" u="none" strike="noStrike" cap="none">
                        <a:solidFill>
                          <a:schemeClr val="dk1"/>
                        </a:solidFill>
                        <a:latin typeface="Cambria"/>
                        <a:ea typeface="Cambria"/>
                        <a:cs typeface="Cambria"/>
                        <a:sym typeface="Cambria"/>
                      </a:endParaRPr>
                    </a:p>
                  </a:txBody>
                  <a:tcPr marL="0" marR="0" marT="0" marB="0"/>
                </a:tc>
                <a:tc>
                  <a:txBody>
                    <a:bodyPr/>
                    <a:lstStyle/>
                    <a:p>
                      <a:pPr marL="64135" marR="0" lvl="0" indent="0" algn="l" rtl="0">
                        <a:lnSpc>
                          <a:spcPct val="107000"/>
                        </a:lnSpc>
                        <a:spcBef>
                          <a:spcPts val="0"/>
                        </a:spcBef>
                        <a:spcAft>
                          <a:spcPts val="0"/>
                        </a:spcAft>
                        <a:buClr>
                          <a:srgbClr val="000000"/>
                        </a:buClr>
                        <a:buSzPts val="1800"/>
                        <a:buFont typeface="Arial"/>
                        <a:buNone/>
                      </a:pPr>
                      <a:r>
                        <a:rPr lang="en-US" sz="1800" b="0" u="none" strike="noStrike" cap="none"/>
                        <a:t>Negative</a:t>
                      </a:r>
                      <a:endParaRPr sz="1800" b="0" u="none" strike="noStrike" cap="none">
                        <a:solidFill>
                          <a:schemeClr val="dk1"/>
                        </a:solidFill>
                        <a:latin typeface="Arial"/>
                        <a:ea typeface="Arial"/>
                        <a:cs typeface="Arial"/>
                        <a:sym typeface="Arial"/>
                      </a:endParaRPr>
                    </a:p>
                  </a:txBody>
                  <a:tcPr marL="0" marR="0" marT="0" marB="0"/>
                </a:tc>
                <a:extLst>
                  <a:ext uri="{0D108BD9-81ED-4DB2-BD59-A6C34878D82A}">
                    <a16:rowId xmlns:a16="http://schemas.microsoft.com/office/drawing/2014/main" val="10005"/>
                  </a:ext>
                </a:extLst>
              </a:tr>
            </a:tbl>
          </a:graphicData>
        </a:graphic>
      </p:graphicFrame>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157"/>
        <p:cNvGrpSpPr/>
        <p:nvPr/>
      </p:nvGrpSpPr>
      <p:grpSpPr>
        <a:xfrm>
          <a:off x="0" y="0"/>
          <a:ext cx="0" cy="0"/>
          <a:chOff x="0" y="0"/>
          <a:chExt cx="0" cy="0"/>
        </a:xfrm>
      </p:grpSpPr>
      <p:graphicFrame>
        <p:nvGraphicFramePr>
          <p:cNvPr id="2158" name="Google Shape;2158;p31"/>
          <p:cNvGraphicFramePr/>
          <p:nvPr/>
        </p:nvGraphicFramePr>
        <p:xfrm>
          <a:off x="312309" y="2879495"/>
          <a:ext cx="6453075" cy="1615675"/>
        </p:xfrm>
        <a:graphic>
          <a:graphicData uri="http://schemas.openxmlformats.org/drawingml/2006/table">
            <a:tbl>
              <a:tblPr firstRow="1" firstCol="1" lastRow="1" lastCol="1" bandRow="1" bandCol="1">
                <a:noFill/>
                <a:tableStyleId>{E68F624D-F690-4904-9DB0-74A811DEACCB}</a:tableStyleId>
              </a:tblPr>
              <a:tblGrid>
                <a:gridCol w="1086800">
                  <a:extLst>
                    <a:ext uri="{9D8B030D-6E8A-4147-A177-3AD203B41FA5}">
                      <a16:colId xmlns:a16="http://schemas.microsoft.com/office/drawing/2014/main" val="20000"/>
                    </a:ext>
                  </a:extLst>
                </a:gridCol>
                <a:gridCol w="864150">
                  <a:extLst>
                    <a:ext uri="{9D8B030D-6E8A-4147-A177-3AD203B41FA5}">
                      <a16:colId xmlns:a16="http://schemas.microsoft.com/office/drawing/2014/main" val="20001"/>
                    </a:ext>
                  </a:extLst>
                </a:gridCol>
                <a:gridCol w="1453950">
                  <a:extLst>
                    <a:ext uri="{9D8B030D-6E8A-4147-A177-3AD203B41FA5}">
                      <a16:colId xmlns:a16="http://schemas.microsoft.com/office/drawing/2014/main" val="20002"/>
                    </a:ext>
                  </a:extLst>
                </a:gridCol>
                <a:gridCol w="896450">
                  <a:extLst>
                    <a:ext uri="{9D8B030D-6E8A-4147-A177-3AD203B41FA5}">
                      <a16:colId xmlns:a16="http://schemas.microsoft.com/office/drawing/2014/main" val="20003"/>
                    </a:ext>
                  </a:extLst>
                </a:gridCol>
                <a:gridCol w="1161125">
                  <a:extLst>
                    <a:ext uri="{9D8B030D-6E8A-4147-A177-3AD203B41FA5}">
                      <a16:colId xmlns:a16="http://schemas.microsoft.com/office/drawing/2014/main" val="20004"/>
                    </a:ext>
                  </a:extLst>
                </a:gridCol>
                <a:gridCol w="990600">
                  <a:extLst>
                    <a:ext uri="{9D8B030D-6E8A-4147-A177-3AD203B41FA5}">
                      <a16:colId xmlns:a16="http://schemas.microsoft.com/office/drawing/2014/main" val="20005"/>
                    </a:ext>
                  </a:extLst>
                </a:gridCol>
              </a:tblGrid>
              <a:tr h="224725">
                <a:tc>
                  <a:txBody>
                    <a:bodyPr/>
                    <a:lstStyle/>
                    <a:p>
                      <a:pPr marL="0" marR="0" lvl="0" indent="0" algn="l" rtl="0">
                        <a:lnSpc>
                          <a:spcPct val="107000"/>
                        </a:lnSpc>
                        <a:spcBef>
                          <a:spcPts val="0"/>
                        </a:spcBef>
                        <a:spcAft>
                          <a:spcPts val="0"/>
                        </a:spcAft>
                        <a:buClr>
                          <a:srgbClr val="000000"/>
                        </a:buClr>
                        <a:buSzPts val="1400"/>
                        <a:buFont typeface="Arial"/>
                        <a:buNone/>
                      </a:pPr>
                      <a:r>
                        <a:rPr lang="en-US" sz="1400" u="none" strike="noStrike" cap="none">
                          <a:latin typeface="Arial"/>
                          <a:ea typeface="Arial"/>
                          <a:cs typeface="Arial"/>
                          <a:sym typeface="Arial"/>
                        </a:rPr>
                        <a:t>Customer</a:t>
                      </a:r>
                      <a:endParaRPr sz="1400" u="none" strike="noStrike" cap="none">
                        <a:latin typeface="Arial"/>
                        <a:ea typeface="Arial"/>
                        <a:cs typeface="Arial"/>
                        <a:sym typeface="Arial"/>
                      </a:endParaRPr>
                    </a:p>
                  </a:txBody>
                  <a:tcPr marL="68600" marR="68600" marT="0" marB="0"/>
                </a:tc>
                <a:tc>
                  <a:txBody>
                    <a:bodyPr/>
                    <a:lstStyle/>
                    <a:p>
                      <a:pPr marL="0" marR="0" lvl="0" indent="0" algn="l" rtl="0">
                        <a:lnSpc>
                          <a:spcPct val="107000"/>
                        </a:lnSpc>
                        <a:spcBef>
                          <a:spcPts val="0"/>
                        </a:spcBef>
                        <a:spcAft>
                          <a:spcPts val="0"/>
                        </a:spcAft>
                        <a:buClr>
                          <a:srgbClr val="000000"/>
                        </a:buClr>
                        <a:buSzPts val="1400"/>
                        <a:buFont typeface="Arial"/>
                        <a:buNone/>
                      </a:pPr>
                      <a:r>
                        <a:rPr lang="en-US" sz="1400" u="none" strike="noStrike" cap="none">
                          <a:latin typeface="Arial"/>
                          <a:ea typeface="Arial"/>
                          <a:cs typeface="Arial"/>
                          <a:sym typeface="Arial"/>
                        </a:rPr>
                        <a:t>Income</a:t>
                      </a:r>
                      <a:endParaRPr sz="1400" u="none" strike="noStrike" cap="none">
                        <a:latin typeface="Arial"/>
                        <a:ea typeface="Arial"/>
                        <a:cs typeface="Arial"/>
                        <a:sym typeface="Arial"/>
                      </a:endParaRPr>
                    </a:p>
                  </a:txBody>
                  <a:tcPr marL="68600" marR="68600" marT="0" marB="0"/>
                </a:tc>
                <a:tc>
                  <a:txBody>
                    <a:bodyPr/>
                    <a:lstStyle/>
                    <a:p>
                      <a:pPr marL="0" marR="0" lvl="0" indent="0" algn="l" rtl="0">
                        <a:lnSpc>
                          <a:spcPct val="107000"/>
                        </a:lnSpc>
                        <a:spcBef>
                          <a:spcPts val="0"/>
                        </a:spcBef>
                        <a:spcAft>
                          <a:spcPts val="0"/>
                        </a:spcAft>
                        <a:buClr>
                          <a:srgbClr val="000000"/>
                        </a:buClr>
                        <a:buSzPts val="1400"/>
                        <a:buFont typeface="Arial"/>
                        <a:buNone/>
                      </a:pPr>
                      <a:r>
                        <a:rPr lang="en-US" sz="1400" u="none" strike="noStrike" cap="none">
                          <a:latin typeface="Arial"/>
                          <a:ea typeface="Arial"/>
                          <a:cs typeface="Arial"/>
                          <a:sym typeface="Arial"/>
                        </a:rPr>
                        <a:t>Profession</a:t>
                      </a:r>
                      <a:endParaRPr sz="1400" u="none" strike="noStrike" cap="none">
                        <a:latin typeface="Arial"/>
                        <a:ea typeface="Arial"/>
                        <a:cs typeface="Arial"/>
                        <a:sym typeface="Arial"/>
                      </a:endParaRPr>
                    </a:p>
                  </a:txBody>
                  <a:tcPr marL="68600" marR="68600" marT="0" marB="0"/>
                </a:tc>
                <a:tc>
                  <a:txBody>
                    <a:bodyPr/>
                    <a:lstStyle/>
                    <a:p>
                      <a:pPr marL="0" marR="0" lvl="0" indent="0" algn="l" rtl="0">
                        <a:lnSpc>
                          <a:spcPct val="107000"/>
                        </a:lnSpc>
                        <a:spcBef>
                          <a:spcPts val="0"/>
                        </a:spcBef>
                        <a:spcAft>
                          <a:spcPts val="0"/>
                        </a:spcAft>
                        <a:buClr>
                          <a:srgbClr val="000000"/>
                        </a:buClr>
                        <a:buSzPts val="1400"/>
                        <a:buFont typeface="Arial"/>
                        <a:buNone/>
                      </a:pPr>
                      <a:r>
                        <a:rPr lang="en-US" sz="1400" u="none" strike="noStrike" cap="none">
                          <a:latin typeface="Arial"/>
                          <a:ea typeface="Arial"/>
                          <a:cs typeface="Arial"/>
                          <a:sym typeface="Arial"/>
                        </a:rPr>
                        <a:t>Region</a:t>
                      </a:r>
                      <a:endParaRPr sz="1400" u="none" strike="noStrike" cap="none">
                        <a:latin typeface="Arial"/>
                        <a:ea typeface="Arial"/>
                        <a:cs typeface="Arial"/>
                        <a:sym typeface="Arial"/>
                      </a:endParaRPr>
                    </a:p>
                  </a:txBody>
                  <a:tcPr marL="68600" marR="68600" marT="0" marB="0"/>
                </a:tc>
                <a:tc>
                  <a:txBody>
                    <a:bodyPr/>
                    <a:lstStyle/>
                    <a:p>
                      <a:pPr marL="0" marR="0" lvl="0" indent="0" algn="l" rtl="0">
                        <a:lnSpc>
                          <a:spcPct val="107000"/>
                        </a:lnSpc>
                        <a:spcBef>
                          <a:spcPts val="0"/>
                        </a:spcBef>
                        <a:spcAft>
                          <a:spcPts val="0"/>
                        </a:spcAft>
                        <a:buClr>
                          <a:srgbClr val="000000"/>
                        </a:buClr>
                        <a:buSzPts val="1400"/>
                        <a:buFont typeface="Arial"/>
                        <a:buNone/>
                      </a:pPr>
                      <a:r>
                        <a:rPr lang="en-US" sz="1400" u="none" strike="noStrike" cap="none">
                          <a:latin typeface="Arial"/>
                          <a:ea typeface="Arial"/>
                          <a:cs typeface="Arial"/>
                          <a:sym typeface="Arial"/>
                        </a:rPr>
                        <a:t>Locality</a:t>
                      </a:r>
                      <a:endParaRPr sz="1400" u="none" strike="noStrike" cap="none">
                        <a:latin typeface="Arial"/>
                        <a:ea typeface="Arial"/>
                        <a:cs typeface="Arial"/>
                        <a:sym typeface="Arial"/>
                      </a:endParaRPr>
                    </a:p>
                  </a:txBody>
                  <a:tcPr marL="68600" marR="68600" marT="0" marB="0"/>
                </a:tc>
                <a:tc>
                  <a:txBody>
                    <a:bodyPr/>
                    <a:lstStyle/>
                    <a:p>
                      <a:pPr marL="0" marR="0" lvl="0" indent="0" algn="l" rtl="0">
                        <a:lnSpc>
                          <a:spcPct val="107000"/>
                        </a:lnSpc>
                        <a:spcBef>
                          <a:spcPts val="0"/>
                        </a:spcBef>
                        <a:spcAft>
                          <a:spcPts val="0"/>
                        </a:spcAft>
                        <a:buClr>
                          <a:srgbClr val="000000"/>
                        </a:buClr>
                        <a:buSzPts val="1400"/>
                        <a:buFont typeface="Arial"/>
                        <a:buNone/>
                      </a:pPr>
                      <a:r>
                        <a:rPr lang="en-US" sz="1400" u="none" strike="noStrike" cap="none">
                          <a:latin typeface="Arial"/>
                          <a:ea typeface="Arial"/>
                          <a:cs typeface="Arial"/>
                          <a:sym typeface="Arial"/>
                        </a:rPr>
                        <a:t>Category</a:t>
                      </a:r>
                      <a:endParaRPr sz="1400" u="none" strike="noStrike" cap="none">
                        <a:latin typeface="Arial"/>
                        <a:ea typeface="Arial"/>
                        <a:cs typeface="Arial"/>
                        <a:sym typeface="Arial"/>
                      </a:endParaRPr>
                    </a:p>
                  </a:txBody>
                  <a:tcPr marL="68600" marR="68600" marT="0" marB="0"/>
                </a:tc>
                <a:extLst>
                  <a:ext uri="{0D108BD9-81ED-4DB2-BD59-A6C34878D82A}">
                    <a16:rowId xmlns:a16="http://schemas.microsoft.com/office/drawing/2014/main" val="10000"/>
                  </a:ext>
                </a:extLst>
              </a:tr>
              <a:tr h="246025">
                <a:tc>
                  <a:txBody>
                    <a:bodyPr/>
                    <a:lstStyle/>
                    <a:p>
                      <a:pPr marL="0" marR="0" lvl="0" indent="0" algn="l" rtl="0">
                        <a:lnSpc>
                          <a:spcPct val="107000"/>
                        </a:lnSpc>
                        <a:spcBef>
                          <a:spcPts val="0"/>
                        </a:spcBef>
                        <a:spcAft>
                          <a:spcPts val="0"/>
                        </a:spcAft>
                        <a:buClr>
                          <a:srgbClr val="000000"/>
                        </a:buClr>
                        <a:buSzPts val="1400"/>
                        <a:buFont typeface="Arial"/>
                        <a:buNone/>
                      </a:pPr>
                      <a:r>
                        <a:rPr lang="en-US" sz="1400" u="none" strike="noStrike" cap="none">
                          <a:latin typeface="Arial"/>
                          <a:ea typeface="Arial"/>
                          <a:cs typeface="Arial"/>
                          <a:sym typeface="Arial"/>
                        </a:rPr>
                        <a:t>C0</a:t>
                      </a:r>
                      <a:endParaRPr sz="1400" u="none" strike="noStrike" cap="none">
                        <a:latin typeface="Arial"/>
                        <a:ea typeface="Arial"/>
                        <a:cs typeface="Arial"/>
                        <a:sym typeface="Arial"/>
                      </a:endParaRPr>
                    </a:p>
                  </a:txBody>
                  <a:tcPr marL="68600" marR="68600" marT="0" marB="0"/>
                </a:tc>
                <a:tc>
                  <a:txBody>
                    <a:bodyPr/>
                    <a:lstStyle/>
                    <a:p>
                      <a:pPr marL="0" marR="0" lvl="0" indent="0" algn="l" rtl="0">
                        <a:lnSpc>
                          <a:spcPct val="107000"/>
                        </a:lnSpc>
                        <a:spcBef>
                          <a:spcPts val="0"/>
                        </a:spcBef>
                        <a:spcAft>
                          <a:spcPts val="0"/>
                        </a:spcAft>
                        <a:buClr>
                          <a:srgbClr val="000000"/>
                        </a:buClr>
                        <a:buSzPts val="1400"/>
                        <a:buFont typeface="Arial"/>
                        <a:buNone/>
                      </a:pPr>
                      <a:r>
                        <a:rPr lang="en-US" sz="1400" u="none" strike="noStrike" cap="none">
                          <a:latin typeface="Arial"/>
                          <a:ea typeface="Arial"/>
                          <a:cs typeface="Arial"/>
                          <a:sym typeface="Arial"/>
                        </a:rPr>
                        <a:t>60000</a:t>
                      </a:r>
                      <a:endParaRPr sz="1400" u="none" strike="noStrike" cap="none">
                        <a:latin typeface="Arial"/>
                        <a:ea typeface="Arial"/>
                        <a:cs typeface="Arial"/>
                        <a:sym typeface="Arial"/>
                      </a:endParaRPr>
                    </a:p>
                  </a:txBody>
                  <a:tcPr marL="68600" marR="68600" marT="0" marB="0"/>
                </a:tc>
                <a:tc>
                  <a:txBody>
                    <a:bodyPr/>
                    <a:lstStyle/>
                    <a:p>
                      <a:pPr marL="0" marR="0" lvl="0" indent="0" algn="l" rtl="0">
                        <a:lnSpc>
                          <a:spcPct val="107000"/>
                        </a:lnSpc>
                        <a:spcBef>
                          <a:spcPts val="0"/>
                        </a:spcBef>
                        <a:spcAft>
                          <a:spcPts val="0"/>
                        </a:spcAft>
                        <a:buClr>
                          <a:srgbClr val="000000"/>
                        </a:buClr>
                        <a:buSzPts val="1400"/>
                        <a:buFont typeface="Arial"/>
                        <a:buNone/>
                      </a:pPr>
                      <a:r>
                        <a:rPr lang="en-US" sz="1400" u="none" strike="noStrike" cap="none">
                          <a:latin typeface="Arial"/>
                          <a:ea typeface="Arial"/>
                          <a:cs typeface="Arial"/>
                          <a:sym typeface="Arial"/>
                        </a:rPr>
                        <a:t>Doctor</a:t>
                      </a:r>
                      <a:endParaRPr sz="1400" u="none" strike="noStrike" cap="none">
                        <a:latin typeface="Arial"/>
                        <a:ea typeface="Arial"/>
                        <a:cs typeface="Arial"/>
                        <a:sym typeface="Arial"/>
                      </a:endParaRPr>
                    </a:p>
                  </a:txBody>
                  <a:tcPr marL="68600" marR="68600" marT="0" marB="0"/>
                </a:tc>
                <a:tc>
                  <a:txBody>
                    <a:bodyPr/>
                    <a:lstStyle/>
                    <a:p>
                      <a:pPr marL="0" marR="0" lvl="0" indent="0" algn="l" rtl="0">
                        <a:lnSpc>
                          <a:spcPct val="107000"/>
                        </a:lnSpc>
                        <a:spcBef>
                          <a:spcPts val="0"/>
                        </a:spcBef>
                        <a:spcAft>
                          <a:spcPts val="0"/>
                        </a:spcAft>
                        <a:buClr>
                          <a:srgbClr val="000000"/>
                        </a:buClr>
                        <a:buSzPts val="1400"/>
                        <a:buFont typeface="Arial"/>
                        <a:buNone/>
                      </a:pPr>
                      <a:r>
                        <a:rPr lang="en-US" sz="1400" u="none" strike="noStrike" cap="none">
                          <a:latin typeface="Arial"/>
                          <a:ea typeface="Arial"/>
                          <a:cs typeface="Arial"/>
                          <a:sym typeface="Arial"/>
                        </a:rPr>
                        <a:t>Hindi</a:t>
                      </a:r>
                      <a:endParaRPr sz="1400" u="none" strike="noStrike" cap="none">
                        <a:latin typeface="Arial"/>
                        <a:ea typeface="Arial"/>
                        <a:cs typeface="Arial"/>
                        <a:sym typeface="Arial"/>
                      </a:endParaRPr>
                    </a:p>
                  </a:txBody>
                  <a:tcPr marL="68600" marR="68600" marT="0" marB="0"/>
                </a:tc>
                <a:tc>
                  <a:txBody>
                    <a:bodyPr/>
                    <a:lstStyle/>
                    <a:p>
                      <a:pPr marL="0" marR="0" lvl="0" indent="0" algn="l" rtl="0">
                        <a:lnSpc>
                          <a:spcPct val="107000"/>
                        </a:lnSpc>
                        <a:spcBef>
                          <a:spcPts val="0"/>
                        </a:spcBef>
                        <a:spcAft>
                          <a:spcPts val="0"/>
                        </a:spcAft>
                        <a:buClr>
                          <a:srgbClr val="000000"/>
                        </a:buClr>
                        <a:buSzPts val="1400"/>
                        <a:buFont typeface="Arial"/>
                        <a:buNone/>
                      </a:pPr>
                      <a:r>
                        <a:rPr lang="en-US" sz="1400" u="none" strike="noStrike" cap="none">
                          <a:latin typeface="Arial"/>
                          <a:ea typeface="Arial"/>
                          <a:cs typeface="Arial"/>
                          <a:sym typeface="Arial"/>
                        </a:rPr>
                        <a:t>Village</a:t>
                      </a:r>
                      <a:endParaRPr sz="1400" u="none" strike="noStrike" cap="none">
                        <a:latin typeface="Arial"/>
                        <a:ea typeface="Arial"/>
                        <a:cs typeface="Arial"/>
                        <a:sym typeface="Arial"/>
                      </a:endParaRPr>
                    </a:p>
                  </a:txBody>
                  <a:tcPr marL="68600" marR="68600" marT="0" marB="0"/>
                </a:tc>
                <a:tc>
                  <a:txBody>
                    <a:bodyPr/>
                    <a:lstStyle/>
                    <a:p>
                      <a:pPr marL="0" marR="0" lvl="0" indent="0" algn="l" rtl="0">
                        <a:lnSpc>
                          <a:spcPct val="107000"/>
                        </a:lnSpc>
                        <a:spcBef>
                          <a:spcPts val="0"/>
                        </a:spcBef>
                        <a:spcAft>
                          <a:spcPts val="0"/>
                        </a:spcAft>
                        <a:buClr>
                          <a:srgbClr val="000000"/>
                        </a:buClr>
                        <a:buSzPts val="1400"/>
                        <a:buFont typeface="Arial"/>
                        <a:buNone/>
                      </a:pPr>
                      <a:r>
                        <a:rPr lang="en-US" sz="1400" u="none" strike="noStrike" cap="none">
                          <a:latin typeface="Arial"/>
                          <a:ea typeface="Arial"/>
                          <a:cs typeface="Arial"/>
                          <a:sym typeface="Arial"/>
                        </a:rPr>
                        <a:t>L1</a:t>
                      </a:r>
                      <a:endParaRPr sz="1400" u="none" strike="noStrike" cap="none">
                        <a:latin typeface="Arial"/>
                        <a:ea typeface="Arial"/>
                        <a:cs typeface="Arial"/>
                        <a:sym typeface="Arial"/>
                      </a:endParaRPr>
                    </a:p>
                  </a:txBody>
                  <a:tcPr marL="68600" marR="68600" marT="0" marB="0"/>
                </a:tc>
                <a:extLst>
                  <a:ext uri="{0D108BD9-81ED-4DB2-BD59-A6C34878D82A}">
                    <a16:rowId xmlns:a16="http://schemas.microsoft.com/office/drawing/2014/main" val="10001"/>
                  </a:ext>
                </a:extLst>
              </a:tr>
              <a:tr h="246025">
                <a:tc>
                  <a:txBody>
                    <a:bodyPr/>
                    <a:lstStyle/>
                    <a:p>
                      <a:pPr marL="0" marR="0" lvl="0" indent="0" algn="l" rtl="0">
                        <a:lnSpc>
                          <a:spcPct val="107000"/>
                        </a:lnSpc>
                        <a:spcBef>
                          <a:spcPts val="0"/>
                        </a:spcBef>
                        <a:spcAft>
                          <a:spcPts val="0"/>
                        </a:spcAft>
                        <a:buClr>
                          <a:srgbClr val="000000"/>
                        </a:buClr>
                        <a:buSzPts val="1400"/>
                        <a:buFont typeface="Arial"/>
                        <a:buNone/>
                      </a:pPr>
                      <a:r>
                        <a:rPr lang="en-US" sz="1400" u="none" strike="noStrike" cap="none">
                          <a:latin typeface="Arial"/>
                          <a:ea typeface="Arial"/>
                          <a:cs typeface="Arial"/>
                          <a:sym typeface="Arial"/>
                        </a:rPr>
                        <a:t>C1</a:t>
                      </a:r>
                      <a:endParaRPr sz="1400" u="none" strike="noStrike" cap="none">
                        <a:latin typeface="Arial"/>
                        <a:ea typeface="Arial"/>
                        <a:cs typeface="Arial"/>
                        <a:sym typeface="Arial"/>
                      </a:endParaRPr>
                    </a:p>
                  </a:txBody>
                  <a:tcPr marL="68600" marR="68600" marT="0" marB="0"/>
                </a:tc>
                <a:tc>
                  <a:txBody>
                    <a:bodyPr/>
                    <a:lstStyle/>
                    <a:p>
                      <a:pPr marL="0" marR="0" lvl="0" indent="0" algn="l" rtl="0">
                        <a:lnSpc>
                          <a:spcPct val="107000"/>
                        </a:lnSpc>
                        <a:spcBef>
                          <a:spcPts val="0"/>
                        </a:spcBef>
                        <a:spcAft>
                          <a:spcPts val="0"/>
                        </a:spcAft>
                        <a:buClr>
                          <a:srgbClr val="000000"/>
                        </a:buClr>
                        <a:buSzPts val="1400"/>
                        <a:buFont typeface="Arial"/>
                        <a:buNone/>
                      </a:pPr>
                      <a:r>
                        <a:rPr lang="en-US" sz="1400" u="none" strike="noStrike" cap="none">
                          <a:latin typeface="Arial"/>
                          <a:ea typeface="Arial"/>
                          <a:cs typeface="Arial"/>
                          <a:sym typeface="Arial"/>
                        </a:rPr>
                        <a:t>70000</a:t>
                      </a:r>
                      <a:endParaRPr sz="1400" u="none" strike="noStrike" cap="none">
                        <a:latin typeface="Arial"/>
                        <a:ea typeface="Arial"/>
                        <a:cs typeface="Arial"/>
                        <a:sym typeface="Arial"/>
                      </a:endParaRPr>
                    </a:p>
                  </a:txBody>
                  <a:tcPr marL="68600" marR="68600" marT="0" marB="0"/>
                </a:tc>
                <a:tc>
                  <a:txBody>
                    <a:bodyPr/>
                    <a:lstStyle/>
                    <a:p>
                      <a:pPr marL="0" marR="0" lvl="0" indent="0" algn="l" rtl="0">
                        <a:lnSpc>
                          <a:spcPct val="107000"/>
                        </a:lnSpc>
                        <a:spcBef>
                          <a:spcPts val="0"/>
                        </a:spcBef>
                        <a:spcAft>
                          <a:spcPts val="0"/>
                        </a:spcAft>
                        <a:buClr>
                          <a:srgbClr val="000000"/>
                        </a:buClr>
                        <a:buSzPts val="1400"/>
                        <a:buFont typeface="Arial"/>
                        <a:buNone/>
                      </a:pPr>
                      <a:r>
                        <a:rPr lang="en-US" sz="1400" u="none" strike="noStrike" cap="none">
                          <a:latin typeface="Arial"/>
                          <a:ea typeface="Arial"/>
                          <a:cs typeface="Arial"/>
                          <a:sym typeface="Arial"/>
                        </a:rPr>
                        <a:t>Doctor</a:t>
                      </a:r>
                      <a:endParaRPr sz="1400" u="none" strike="noStrike" cap="none">
                        <a:latin typeface="Arial"/>
                        <a:ea typeface="Arial"/>
                        <a:cs typeface="Arial"/>
                        <a:sym typeface="Arial"/>
                      </a:endParaRPr>
                    </a:p>
                  </a:txBody>
                  <a:tcPr marL="68600" marR="68600" marT="0" marB="0"/>
                </a:tc>
                <a:tc>
                  <a:txBody>
                    <a:bodyPr/>
                    <a:lstStyle/>
                    <a:p>
                      <a:pPr marL="0" marR="0" lvl="0" indent="0" algn="l" rtl="0">
                        <a:lnSpc>
                          <a:spcPct val="107000"/>
                        </a:lnSpc>
                        <a:spcBef>
                          <a:spcPts val="0"/>
                        </a:spcBef>
                        <a:spcAft>
                          <a:spcPts val="0"/>
                        </a:spcAft>
                        <a:buClr>
                          <a:srgbClr val="000000"/>
                        </a:buClr>
                        <a:buSzPts val="1400"/>
                        <a:buFont typeface="Arial"/>
                        <a:buNone/>
                      </a:pPr>
                      <a:r>
                        <a:rPr lang="en-US" sz="1400" u="none" strike="noStrike" cap="none">
                          <a:latin typeface="Arial"/>
                          <a:ea typeface="Arial"/>
                          <a:cs typeface="Arial"/>
                          <a:sym typeface="Arial"/>
                        </a:rPr>
                        <a:t>Bengali</a:t>
                      </a:r>
                      <a:endParaRPr sz="1400" u="none" strike="noStrike" cap="none">
                        <a:latin typeface="Arial"/>
                        <a:ea typeface="Arial"/>
                        <a:cs typeface="Arial"/>
                        <a:sym typeface="Arial"/>
                      </a:endParaRPr>
                    </a:p>
                  </a:txBody>
                  <a:tcPr marL="68600" marR="68600" marT="0" marB="0"/>
                </a:tc>
                <a:tc>
                  <a:txBody>
                    <a:bodyPr/>
                    <a:lstStyle/>
                    <a:p>
                      <a:pPr marL="0" marR="0" lvl="0" indent="0" algn="l" rtl="0">
                        <a:lnSpc>
                          <a:spcPct val="107000"/>
                        </a:lnSpc>
                        <a:spcBef>
                          <a:spcPts val="0"/>
                        </a:spcBef>
                        <a:spcAft>
                          <a:spcPts val="0"/>
                        </a:spcAft>
                        <a:buClr>
                          <a:srgbClr val="000000"/>
                        </a:buClr>
                        <a:buSzPts val="1400"/>
                        <a:buFont typeface="Arial"/>
                        <a:buNone/>
                      </a:pPr>
                      <a:r>
                        <a:rPr lang="en-US" sz="1400" u="none" strike="noStrike" cap="none">
                          <a:latin typeface="Arial"/>
                          <a:ea typeface="Arial"/>
                          <a:cs typeface="Arial"/>
                          <a:sym typeface="Arial"/>
                        </a:rPr>
                        <a:t>Village</a:t>
                      </a:r>
                      <a:endParaRPr sz="1400" u="none" strike="noStrike" cap="none">
                        <a:latin typeface="Arial"/>
                        <a:ea typeface="Arial"/>
                        <a:cs typeface="Arial"/>
                        <a:sym typeface="Arial"/>
                      </a:endParaRPr>
                    </a:p>
                  </a:txBody>
                  <a:tcPr marL="68600" marR="68600" marT="0" marB="0"/>
                </a:tc>
                <a:tc>
                  <a:txBody>
                    <a:bodyPr/>
                    <a:lstStyle/>
                    <a:p>
                      <a:pPr marL="0" marR="0" lvl="0" indent="0" algn="l" rtl="0">
                        <a:lnSpc>
                          <a:spcPct val="107000"/>
                        </a:lnSpc>
                        <a:spcBef>
                          <a:spcPts val="0"/>
                        </a:spcBef>
                        <a:spcAft>
                          <a:spcPts val="0"/>
                        </a:spcAft>
                        <a:buClr>
                          <a:srgbClr val="000000"/>
                        </a:buClr>
                        <a:buSzPts val="1400"/>
                        <a:buFont typeface="Arial"/>
                        <a:buNone/>
                      </a:pPr>
                      <a:r>
                        <a:rPr lang="en-US" sz="1400" u="none" strike="noStrike" cap="none">
                          <a:latin typeface="Arial"/>
                          <a:ea typeface="Arial"/>
                          <a:cs typeface="Arial"/>
                          <a:sym typeface="Arial"/>
                        </a:rPr>
                        <a:t>L2</a:t>
                      </a:r>
                      <a:endParaRPr sz="1400" u="none" strike="noStrike" cap="none">
                        <a:latin typeface="Arial"/>
                        <a:ea typeface="Arial"/>
                        <a:cs typeface="Arial"/>
                        <a:sym typeface="Arial"/>
                      </a:endParaRPr>
                    </a:p>
                  </a:txBody>
                  <a:tcPr marL="68600" marR="68600" marT="0" marB="0"/>
                </a:tc>
                <a:extLst>
                  <a:ext uri="{0D108BD9-81ED-4DB2-BD59-A6C34878D82A}">
                    <a16:rowId xmlns:a16="http://schemas.microsoft.com/office/drawing/2014/main" val="10002"/>
                  </a:ext>
                </a:extLst>
              </a:tr>
              <a:tr h="224725">
                <a:tc>
                  <a:txBody>
                    <a:bodyPr/>
                    <a:lstStyle/>
                    <a:p>
                      <a:pPr marL="0" marR="0" lvl="0" indent="0" algn="l" rtl="0">
                        <a:lnSpc>
                          <a:spcPct val="107000"/>
                        </a:lnSpc>
                        <a:spcBef>
                          <a:spcPts val="0"/>
                        </a:spcBef>
                        <a:spcAft>
                          <a:spcPts val="0"/>
                        </a:spcAft>
                        <a:buClr>
                          <a:srgbClr val="000000"/>
                        </a:buClr>
                        <a:buSzPts val="1400"/>
                        <a:buFont typeface="Arial"/>
                        <a:buNone/>
                      </a:pPr>
                      <a:r>
                        <a:rPr lang="en-US" sz="1400" u="none" strike="noStrike" cap="none">
                          <a:latin typeface="Arial"/>
                          <a:ea typeface="Arial"/>
                          <a:cs typeface="Arial"/>
                          <a:sym typeface="Arial"/>
                        </a:rPr>
                        <a:t>C2</a:t>
                      </a:r>
                      <a:endParaRPr sz="1400" u="none" strike="noStrike" cap="none">
                        <a:latin typeface="Arial"/>
                        <a:ea typeface="Arial"/>
                        <a:cs typeface="Arial"/>
                        <a:sym typeface="Arial"/>
                      </a:endParaRPr>
                    </a:p>
                  </a:txBody>
                  <a:tcPr marL="68600" marR="68600" marT="0" marB="0"/>
                </a:tc>
                <a:tc>
                  <a:txBody>
                    <a:bodyPr/>
                    <a:lstStyle/>
                    <a:p>
                      <a:pPr marL="0" marR="0" lvl="0" indent="0" algn="l" rtl="0">
                        <a:lnSpc>
                          <a:spcPct val="107000"/>
                        </a:lnSpc>
                        <a:spcBef>
                          <a:spcPts val="0"/>
                        </a:spcBef>
                        <a:spcAft>
                          <a:spcPts val="0"/>
                        </a:spcAft>
                        <a:buClr>
                          <a:srgbClr val="000000"/>
                        </a:buClr>
                        <a:buSzPts val="1400"/>
                        <a:buFont typeface="Arial"/>
                        <a:buNone/>
                      </a:pPr>
                      <a:r>
                        <a:rPr lang="en-US" sz="1400" u="none" strike="noStrike" cap="none">
                          <a:latin typeface="Arial"/>
                          <a:ea typeface="Arial"/>
                          <a:cs typeface="Arial"/>
                          <a:sym typeface="Arial"/>
                        </a:rPr>
                        <a:t>60000</a:t>
                      </a:r>
                      <a:endParaRPr sz="1400" u="none" strike="noStrike" cap="none">
                        <a:latin typeface="Arial"/>
                        <a:ea typeface="Arial"/>
                        <a:cs typeface="Arial"/>
                        <a:sym typeface="Arial"/>
                      </a:endParaRPr>
                    </a:p>
                  </a:txBody>
                  <a:tcPr marL="68600" marR="68600" marT="0" marB="0"/>
                </a:tc>
                <a:tc>
                  <a:txBody>
                    <a:bodyPr/>
                    <a:lstStyle/>
                    <a:p>
                      <a:pPr marL="0" marR="0" lvl="0" indent="0" algn="l" rtl="0">
                        <a:lnSpc>
                          <a:spcPct val="107000"/>
                        </a:lnSpc>
                        <a:spcBef>
                          <a:spcPts val="0"/>
                        </a:spcBef>
                        <a:spcAft>
                          <a:spcPts val="0"/>
                        </a:spcAft>
                        <a:buClr>
                          <a:srgbClr val="000000"/>
                        </a:buClr>
                        <a:buSzPts val="1400"/>
                        <a:buFont typeface="Arial"/>
                        <a:buNone/>
                      </a:pPr>
                      <a:r>
                        <a:rPr lang="en-US" sz="1400" u="none" strike="noStrike" cap="none">
                          <a:latin typeface="Arial"/>
                          <a:ea typeface="Arial"/>
                          <a:cs typeface="Arial"/>
                          <a:sym typeface="Arial"/>
                        </a:rPr>
                        <a:t>Carpenter</a:t>
                      </a:r>
                      <a:endParaRPr sz="1400" u="none" strike="noStrike" cap="none">
                        <a:latin typeface="Arial"/>
                        <a:ea typeface="Arial"/>
                        <a:cs typeface="Arial"/>
                        <a:sym typeface="Arial"/>
                      </a:endParaRPr>
                    </a:p>
                  </a:txBody>
                  <a:tcPr marL="68600" marR="68600" marT="0" marB="0"/>
                </a:tc>
                <a:tc>
                  <a:txBody>
                    <a:bodyPr/>
                    <a:lstStyle/>
                    <a:p>
                      <a:pPr marL="0" marR="0" lvl="0" indent="0" algn="l" rtl="0">
                        <a:lnSpc>
                          <a:spcPct val="107000"/>
                        </a:lnSpc>
                        <a:spcBef>
                          <a:spcPts val="0"/>
                        </a:spcBef>
                        <a:spcAft>
                          <a:spcPts val="0"/>
                        </a:spcAft>
                        <a:buClr>
                          <a:srgbClr val="000000"/>
                        </a:buClr>
                        <a:buSzPts val="1400"/>
                        <a:buFont typeface="Arial"/>
                        <a:buNone/>
                      </a:pPr>
                      <a:r>
                        <a:rPr lang="en-US" sz="1400" u="none" strike="noStrike" cap="none">
                          <a:latin typeface="Arial"/>
                          <a:ea typeface="Arial"/>
                          <a:cs typeface="Arial"/>
                          <a:sym typeface="Arial"/>
                        </a:rPr>
                        <a:t>Hindi</a:t>
                      </a:r>
                      <a:endParaRPr sz="1400" u="none" strike="noStrike" cap="none">
                        <a:latin typeface="Arial"/>
                        <a:ea typeface="Arial"/>
                        <a:cs typeface="Arial"/>
                        <a:sym typeface="Arial"/>
                      </a:endParaRPr>
                    </a:p>
                  </a:txBody>
                  <a:tcPr marL="68600" marR="68600" marT="0" marB="0"/>
                </a:tc>
                <a:tc>
                  <a:txBody>
                    <a:bodyPr/>
                    <a:lstStyle/>
                    <a:p>
                      <a:pPr marL="0" marR="0" lvl="0" indent="0" algn="l" rtl="0">
                        <a:lnSpc>
                          <a:spcPct val="107000"/>
                        </a:lnSpc>
                        <a:spcBef>
                          <a:spcPts val="0"/>
                        </a:spcBef>
                        <a:spcAft>
                          <a:spcPts val="0"/>
                        </a:spcAft>
                        <a:buClr>
                          <a:srgbClr val="000000"/>
                        </a:buClr>
                        <a:buSzPts val="1400"/>
                        <a:buFont typeface="Arial"/>
                        <a:buNone/>
                      </a:pPr>
                      <a:r>
                        <a:rPr lang="en-US" sz="1400" u="none" strike="noStrike" cap="none">
                          <a:latin typeface="Arial"/>
                          <a:ea typeface="Arial"/>
                          <a:cs typeface="Arial"/>
                          <a:sym typeface="Arial"/>
                        </a:rPr>
                        <a:t>Suburban</a:t>
                      </a:r>
                      <a:endParaRPr sz="1400" u="none" strike="noStrike" cap="none">
                        <a:latin typeface="Arial"/>
                        <a:ea typeface="Arial"/>
                        <a:cs typeface="Arial"/>
                        <a:sym typeface="Arial"/>
                      </a:endParaRPr>
                    </a:p>
                  </a:txBody>
                  <a:tcPr marL="68600" marR="68600" marT="0" marB="0"/>
                </a:tc>
                <a:tc>
                  <a:txBody>
                    <a:bodyPr/>
                    <a:lstStyle/>
                    <a:p>
                      <a:pPr marL="0" marR="0" lvl="0" indent="0" algn="l" rtl="0">
                        <a:lnSpc>
                          <a:spcPct val="107000"/>
                        </a:lnSpc>
                        <a:spcBef>
                          <a:spcPts val="0"/>
                        </a:spcBef>
                        <a:spcAft>
                          <a:spcPts val="0"/>
                        </a:spcAft>
                        <a:buClr>
                          <a:srgbClr val="000000"/>
                        </a:buClr>
                        <a:buSzPts val="1400"/>
                        <a:buFont typeface="Arial"/>
                        <a:buNone/>
                      </a:pPr>
                      <a:r>
                        <a:rPr lang="en-US" sz="1400" u="none" strike="noStrike" cap="none">
                          <a:latin typeface="Arial"/>
                          <a:ea typeface="Arial"/>
                          <a:cs typeface="Arial"/>
                          <a:sym typeface="Arial"/>
                        </a:rPr>
                        <a:t>L2</a:t>
                      </a:r>
                      <a:endParaRPr sz="1400" u="none" strike="noStrike" cap="none">
                        <a:latin typeface="Arial"/>
                        <a:ea typeface="Arial"/>
                        <a:cs typeface="Arial"/>
                        <a:sym typeface="Arial"/>
                      </a:endParaRPr>
                    </a:p>
                  </a:txBody>
                  <a:tcPr marL="68600" marR="68600" marT="0" marB="0"/>
                </a:tc>
                <a:extLst>
                  <a:ext uri="{0D108BD9-81ED-4DB2-BD59-A6C34878D82A}">
                    <a16:rowId xmlns:a16="http://schemas.microsoft.com/office/drawing/2014/main" val="10003"/>
                  </a:ext>
                </a:extLst>
              </a:tr>
              <a:tr h="224725">
                <a:tc>
                  <a:txBody>
                    <a:bodyPr/>
                    <a:lstStyle/>
                    <a:p>
                      <a:pPr marL="0" marR="0" lvl="0" indent="0" algn="l" rtl="0">
                        <a:lnSpc>
                          <a:spcPct val="107000"/>
                        </a:lnSpc>
                        <a:spcBef>
                          <a:spcPts val="0"/>
                        </a:spcBef>
                        <a:spcAft>
                          <a:spcPts val="0"/>
                        </a:spcAft>
                        <a:buClr>
                          <a:srgbClr val="000000"/>
                        </a:buClr>
                        <a:buSzPts val="1400"/>
                        <a:buFont typeface="Arial"/>
                        <a:buNone/>
                      </a:pPr>
                      <a:r>
                        <a:rPr lang="en-US" sz="1400" u="none" strike="noStrike" cap="none">
                          <a:latin typeface="Arial"/>
                          <a:ea typeface="Arial"/>
                          <a:cs typeface="Arial"/>
                          <a:sym typeface="Arial"/>
                        </a:rPr>
                        <a:t>C3</a:t>
                      </a:r>
                      <a:endParaRPr sz="1400" u="none" strike="noStrike" cap="none">
                        <a:latin typeface="Arial"/>
                        <a:ea typeface="Arial"/>
                        <a:cs typeface="Arial"/>
                        <a:sym typeface="Arial"/>
                      </a:endParaRPr>
                    </a:p>
                  </a:txBody>
                  <a:tcPr marL="68600" marR="68600" marT="0" marB="0"/>
                </a:tc>
                <a:tc>
                  <a:txBody>
                    <a:bodyPr/>
                    <a:lstStyle/>
                    <a:p>
                      <a:pPr marL="0" marR="0" lvl="0" indent="0" algn="l" rtl="0">
                        <a:lnSpc>
                          <a:spcPct val="107000"/>
                        </a:lnSpc>
                        <a:spcBef>
                          <a:spcPts val="0"/>
                        </a:spcBef>
                        <a:spcAft>
                          <a:spcPts val="0"/>
                        </a:spcAft>
                        <a:buClr>
                          <a:srgbClr val="000000"/>
                        </a:buClr>
                        <a:buSzPts val="1400"/>
                        <a:buFont typeface="Arial"/>
                        <a:buNone/>
                      </a:pPr>
                      <a:r>
                        <a:rPr lang="en-US" sz="1400" u="none" strike="noStrike" cap="none">
                          <a:latin typeface="Arial"/>
                          <a:ea typeface="Arial"/>
                          <a:cs typeface="Arial"/>
                          <a:sym typeface="Arial"/>
                        </a:rPr>
                        <a:t>80000</a:t>
                      </a:r>
                      <a:endParaRPr sz="1400" u="none" strike="noStrike" cap="none">
                        <a:latin typeface="Arial"/>
                        <a:ea typeface="Arial"/>
                        <a:cs typeface="Arial"/>
                        <a:sym typeface="Arial"/>
                      </a:endParaRPr>
                    </a:p>
                  </a:txBody>
                  <a:tcPr marL="68600" marR="68600" marT="0" marB="0"/>
                </a:tc>
                <a:tc>
                  <a:txBody>
                    <a:bodyPr/>
                    <a:lstStyle/>
                    <a:p>
                      <a:pPr marL="0" marR="0" lvl="0" indent="0" algn="l" rtl="0">
                        <a:lnSpc>
                          <a:spcPct val="107000"/>
                        </a:lnSpc>
                        <a:spcBef>
                          <a:spcPts val="0"/>
                        </a:spcBef>
                        <a:spcAft>
                          <a:spcPts val="0"/>
                        </a:spcAft>
                        <a:buClr>
                          <a:srgbClr val="000000"/>
                        </a:buClr>
                        <a:buSzPts val="1400"/>
                        <a:buFont typeface="Arial"/>
                        <a:buNone/>
                      </a:pPr>
                      <a:r>
                        <a:rPr lang="en-US" sz="1400" u="none" strike="noStrike" cap="none">
                          <a:latin typeface="Arial"/>
                          <a:ea typeface="Arial"/>
                          <a:cs typeface="Arial"/>
                          <a:sym typeface="Arial"/>
                        </a:rPr>
                        <a:t>Doctor</a:t>
                      </a:r>
                      <a:endParaRPr sz="1400" u="none" strike="noStrike" cap="none">
                        <a:latin typeface="Arial"/>
                        <a:ea typeface="Arial"/>
                        <a:cs typeface="Arial"/>
                        <a:sym typeface="Arial"/>
                      </a:endParaRPr>
                    </a:p>
                  </a:txBody>
                  <a:tcPr marL="68600" marR="68600" marT="0" marB="0"/>
                </a:tc>
                <a:tc>
                  <a:txBody>
                    <a:bodyPr/>
                    <a:lstStyle/>
                    <a:p>
                      <a:pPr marL="0" marR="0" lvl="0" indent="0" algn="l" rtl="0">
                        <a:lnSpc>
                          <a:spcPct val="107000"/>
                        </a:lnSpc>
                        <a:spcBef>
                          <a:spcPts val="0"/>
                        </a:spcBef>
                        <a:spcAft>
                          <a:spcPts val="0"/>
                        </a:spcAft>
                        <a:buClr>
                          <a:srgbClr val="000000"/>
                        </a:buClr>
                        <a:buSzPts val="1400"/>
                        <a:buFont typeface="Arial"/>
                        <a:buNone/>
                      </a:pPr>
                      <a:r>
                        <a:rPr lang="en-US" sz="1400" u="none" strike="noStrike" cap="none">
                          <a:latin typeface="Arial"/>
                          <a:ea typeface="Arial"/>
                          <a:cs typeface="Arial"/>
                          <a:sym typeface="Arial"/>
                        </a:rPr>
                        <a:t>Bhojpuri</a:t>
                      </a:r>
                      <a:endParaRPr sz="1400" u="none" strike="noStrike" cap="none">
                        <a:latin typeface="Arial"/>
                        <a:ea typeface="Arial"/>
                        <a:cs typeface="Arial"/>
                        <a:sym typeface="Arial"/>
                      </a:endParaRPr>
                    </a:p>
                  </a:txBody>
                  <a:tcPr marL="68600" marR="68600" marT="0" marB="0"/>
                </a:tc>
                <a:tc>
                  <a:txBody>
                    <a:bodyPr/>
                    <a:lstStyle/>
                    <a:p>
                      <a:pPr marL="0" marR="0" lvl="0" indent="0" algn="l" rtl="0">
                        <a:lnSpc>
                          <a:spcPct val="107000"/>
                        </a:lnSpc>
                        <a:spcBef>
                          <a:spcPts val="0"/>
                        </a:spcBef>
                        <a:spcAft>
                          <a:spcPts val="0"/>
                        </a:spcAft>
                        <a:buClr>
                          <a:srgbClr val="000000"/>
                        </a:buClr>
                        <a:buSzPts val="1400"/>
                        <a:buFont typeface="Arial"/>
                        <a:buNone/>
                      </a:pPr>
                      <a:r>
                        <a:rPr lang="en-US" sz="1400" u="none" strike="noStrike" cap="none">
                          <a:latin typeface="Arial"/>
                          <a:ea typeface="Arial"/>
                          <a:cs typeface="Arial"/>
                          <a:sym typeface="Arial"/>
                        </a:rPr>
                        <a:t>Metropolitan</a:t>
                      </a:r>
                      <a:endParaRPr sz="1400" u="none" strike="noStrike" cap="none">
                        <a:latin typeface="Arial"/>
                        <a:ea typeface="Arial"/>
                        <a:cs typeface="Arial"/>
                        <a:sym typeface="Arial"/>
                      </a:endParaRPr>
                    </a:p>
                  </a:txBody>
                  <a:tcPr marL="68600" marR="68600" marT="0" marB="0"/>
                </a:tc>
                <a:tc>
                  <a:txBody>
                    <a:bodyPr/>
                    <a:lstStyle/>
                    <a:p>
                      <a:pPr marL="0" marR="0" lvl="0" indent="0" algn="l" rtl="0">
                        <a:lnSpc>
                          <a:spcPct val="107000"/>
                        </a:lnSpc>
                        <a:spcBef>
                          <a:spcPts val="0"/>
                        </a:spcBef>
                        <a:spcAft>
                          <a:spcPts val="0"/>
                        </a:spcAft>
                        <a:buClr>
                          <a:srgbClr val="000000"/>
                        </a:buClr>
                        <a:buSzPts val="1400"/>
                        <a:buFont typeface="Arial"/>
                        <a:buNone/>
                      </a:pPr>
                      <a:r>
                        <a:rPr lang="en-US" sz="1400" u="none" strike="noStrike" cap="none">
                          <a:latin typeface="Arial"/>
                          <a:ea typeface="Arial"/>
                          <a:cs typeface="Arial"/>
                          <a:sym typeface="Arial"/>
                        </a:rPr>
                        <a:t>L2</a:t>
                      </a:r>
                      <a:endParaRPr sz="1400" u="none" strike="noStrike" cap="none">
                        <a:latin typeface="Arial"/>
                        <a:ea typeface="Arial"/>
                        <a:cs typeface="Arial"/>
                        <a:sym typeface="Arial"/>
                      </a:endParaRPr>
                    </a:p>
                  </a:txBody>
                  <a:tcPr marL="68600" marR="68600" marT="0" marB="0"/>
                </a:tc>
                <a:extLst>
                  <a:ext uri="{0D108BD9-81ED-4DB2-BD59-A6C34878D82A}">
                    <a16:rowId xmlns:a16="http://schemas.microsoft.com/office/drawing/2014/main" val="10004"/>
                  </a:ext>
                </a:extLst>
              </a:tr>
              <a:tr h="224725">
                <a:tc>
                  <a:txBody>
                    <a:bodyPr/>
                    <a:lstStyle/>
                    <a:p>
                      <a:pPr marL="0" marR="0" lvl="0" indent="0" algn="l" rtl="0">
                        <a:lnSpc>
                          <a:spcPct val="107000"/>
                        </a:lnSpc>
                        <a:spcBef>
                          <a:spcPts val="0"/>
                        </a:spcBef>
                        <a:spcAft>
                          <a:spcPts val="0"/>
                        </a:spcAft>
                        <a:buClr>
                          <a:srgbClr val="000000"/>
                        </a:buClr>
                        <a:buSzPts val="1400"/>
                        <a:buFont typeface="Arial"/>
                        <a:buNone/>
                      </a:pPr>
                      <a:r>
                        <a:rPr lang="en-US" sz="1400" u="none" strike="noStrike" cap="none">
                          <a:latin typeface="Arial"/>
                          <a:ea typeface="Arial"/>
                          <a:cs typeface="Arial"/>
                          <a:sym typeface="Arial"/>
                        </a:rPr>
                        <a:t>C5</a:t>
                      </a:r>
                      <a:endParaRPr sz="1400" u="none" strike="noStrike" cap="none">
                        <a:latin typeface="Arial"/>
                        <a:ea typeface="Arial"/>
                        <a:cs typeface="Arial"/>
                        <a:sym typeface="Arial"/>
                      </a:endParaRPr>
                    </a:p>
                  </a:txBody>
                  <a:tcPr marL="68600" marR="68600" marT="0" marB="0"/>
                </a:tc>
                <a:tc>
                  <a:txBody>
                    <a:bodyPr/>
                    <a:lstStyle/>
                    <a:p>
                      <a:pPr marL="0" marR="0" lvl="0" indent="0" algn="l" rtl="0">
                        <a:lnSpc>
                          <a:spcPct val="107000"/>
                        </a:lnSpc>
                        <a:spcBef>
                          <a:spcPts val="0"/>
                        </a:spcBef>
                        <a:spcAft>
                          <a:spcPts val="0"/>
                        </a:spcAft>
                        <a:buClr>
                          <a:srgbClr val="000000"/>
                        </a:buClr>
                        <a:buSzPts val="1400"/>
                        <a:buFont typeface="Arial"/>
                        <a:buNone/>
                      </a:pPr>
                      <a:r>
                        <a:rPr lang="en-US" sz="1400" u="none" strike="noStrike" cap="none">
                          <a:latin typeface="Arial"/>
                          <a:ea typeface="Arial"/>
                          <a:cs typeface="Arial"/>
                          <a:sym typeface="Arial"/>
                        </a:rPr>
                        <a:t>80000</a:t>
                      </a:r>
                      <a:endParaRPr sz="1400" u="none" strike="noStrike" cap="none">
                        <a:latin typeface="Arial"/>
                        <a:ea typeface="Arial"/>
                        <a:cs typeface="Arial"/>
                        <a:sym typeface="Arial"/>
                      </a:endParaRPr>
                    </a:p>
                  </a:txBody>
                  <a:tcPr marL="68600" marR="68600" marT="0" marB="0"/>
                </a:tc>
                <a:tc>
                  <a:txBody>
                    <a:bodyPr/>
                    <a:lstStyle/>
                    <a:p>
                      <a:pPr marL="0" marR="0" lvl="0" indent="0" algn="l" rtl="0">
                        <a:lnSpc>
                          <a:spcPct val="107000"/>
                        </a:lnSpc>
                        <a:spcBef>
                          <a:spcPts val="0"/>
                        </a:spcBef>
                        <a:spcAft>
                          <a:spcPts val="0"/>
                        </a:spcAft>
                        <a:buClr>
                          <a:srgbClr val="000000"/>
                        </a:buClr>
                        <a:buSzPts val="1400"/>
                        <a:buFont typeface="Arial"/>
                        <a:buNone/>
                      </a:pPr>
                      <a:r>
                        <a:rPr lang="en-US" sz="1400" u="none" strike="noStrike" cap="none">
                          <a:latin typeface="Arial"/>
                          <a:ea typeface="Arial"/>
                          <a:cs typeface="Arial"/>
                          <a:sym typeface="Arial"/>
                        </a:rPr>
                        <a:t>Data Scientist</a:t>
                      </a:r>
                      <a:endParaRPr sz="1400" u="none" strike="noStrike" cap="none">
                        <a:latin typeface="Arial"/>
                        <a:ea typeface="Arial"/>
                        <a:cs typeface="Arial"/>
                        <a:sym typeface="Arial"/>
                      </a:endParaRPr>
                    </a:p>
                  </a:txBody>
                  <a:tcPr marL="68600" marR="68600" marT="0" marB="0"/>
                </a:tc>
                <a:tc>
                  <a:txBody>
                    <a:bodyPr/>
                    <a:lstStyle/>
                    <a:p>
                      <a:pPr marL="0" marR="0" lvl="0" indent="0" algn="l" rtl="0">
                        <a:lnSpc>
                          <a:spcPct val="107000"/>
                        </a:lnSpc>
                        <a:spcBef>
                          <a:spcPts val="0"/>
                        </a:spcBef>
                        <a:spcAft>
                          <a:spcPts val="0"/>
                        </a:spcAft>
                        <a:buClr>
                          <a:srgbClr val="000000"/>
                        </a:buClr>
                        <a:buSzPts val="1400"/>
                        <a:buFont typeface="Arial"/>
                        <a:buNone/>
                      </a:pPr>
                      <a:r>
                        <a:rPr lang="en-US" sz="1400" u="none" strike="noStrike" cap="none">
                          <a:latin typeface="Arial"/>
                          <a:ea typeface="Arial"/>
                          <a:cs typeface="Arial"/>
                          <a:sym typeface="Arial"/>
                        </a:rPr>
                        <a:t>Hindi</a:t>
                      </a:r>
                      <a:endParaRPr sz="1400" u="none" strike="noStrike" cap="none">
                        <a:latin typeface="Arial"/>
                        <a:ea typeface="Arial"/>
                        <a:cs typeface="Arial"/>
                        <a:sym typeface="Arial"/>
                      </a:endParaRPr>
                    </a:p>
                  </a:txBody>
                  <a:tcPr marL="68600" marR="68600" marT="0" marB="0"/>
                </a:tc>
                <a:tc>
                  <a:txBody>
                    <a:bodyPr/>
                    <a:lstStyle/>
                    <a:p>
                      <a:pPr marL="0" marR="0" lvl="0" indent="0" algn="l" rtl="0">
                        <a:lnSpc>
                          <a:spcPct val="107000"/>
                        </a:lnSpc>
                        <a:spcBef>
                          <a:spcPts val="0"/>
                        </a:spcBef>
                        <a:spcAft>
                          <a:spcPts val="0"/>
                        </a:spcAft>
                        <a:buClr>
                          <a:srgbClr val="000000"/>
                        </a:buClr>
                        <a:buSzPts val="1400"/>
                        <a:buFont typeface="Arial"/>
                        <a:buNone/>
                      </a:pPr>
                      <a:r>
                        <a:rPr lang="en-US" sz="1400" u="none" strike="noStrike" cap="none">
                          <a:latin typeface="Arial"/>
                          <a:ea typeface="Arial"/>
                          <a:cs typeface="Arial"/>
                          <a:sym typeface="Arial"/>
                        </a:rPr>
                        <a:t>Small Town</a:t>
                      </a:r>
                      <a:endParaRPr sz="1400" u="none" strike="noStrike" cap="none">
                        <a:latin typeface="Arial"/>
                        <a:ea typeface="Arial"/>
                        <a:cs typeface="Arial"/>
                        <a:sym typeface="Arial"/>
                      </a:endParaRPr>
                    </a:p>
                  </a:txBody>
                  <a:tcPr marL="68600" marR="68600" marT="0" marB="0"/>
                </a:tc>
                <a:tc>
                  <a:txBody>
                    <a:bodyPr/>
                    <a:lstStyle/>
                    <a:p>
                      <a:pPr marL="0" marR="0" lvl="0" indent="0" algn="l" rtl="0">
                        <a:lnSpc>
                          <a:spcPct val="107000"/>
                        </a:lnSpc>
                        <a:spcBef>
                          <a:spcPts val="0"/>
                        </a:spcBef>
                        <a:spcAft>
                          <a:spcPts val="0"/>
                        </a:spcAft>
                        <a:buClr>
                          <a:srgbClr val="000000"/>
                        </a:buClr>
                        <a:buSzPts val="1400"/>
                        <a:buFont typeface="Arial"/>
                        <a:buNone/>
                      </a:pPr>
                      <a:r>
                        <a:rPr lang="en-US" sz="1400" u="none" strike="noStrike" cap="none">
                          <a:latin typeface="Arial"/>
                          <a:ea typeface="Arial"/>
                          <a:cs typeface="Arial"/>
                          <a:sym typeface="Arial"/>
                        </a:rPr>
                        <a:t>L1</a:t>
                      </a:r>
                      <a:endParaRPr sz="1400" u="none" strike="noStrike" cap="none">
                        <a:latin typeface="Arial"/>
                        <a:ea typeface="Arial"/>
                        <a:cs typeface="Arial"/>
                        <a:sym typeface="Arial"/>
                      </a:endParaRPr>
                    </a:p>
                  </a:txBody>
                  <a:tcPr marL="68600" marR="68600" marT="0" marB="0"/>
                </a:tc>
                <a:extLst>
                  <a:ext uri="{0D108BD9-81ED-4DB2-BD59-A6C34878D82A}">
                    <a16:rowId xmlns:a16="http://schemas.microsoft.com/office/drawing/2014/main" val="10005"/>
                  </a:ext>
                </a:extLst>
              </a:tr>
              <a:tr h="224725">
                <a:tc>
                  <a:txBody>
                    <a:bodyPr/>
                    <a:lstStyle/>
                    <a:p>
                      <a:pPr marL="0" marR="0" lvl="0" indent="0" algn="l" rtl="0">
                        <a:lnSpc>
                          <a:spcPct val="107000"/>
                        </a:lnSpc>
                        <a:spcBef>
                          <a:spcPts val="0"/>
                        </a:spcBef>
                        <a:spcAft>
                          <a:spcPts val="0"/>
                        </a:spcAft>
                        <a:buClr>
                          <a:srgbClr val="000000"/>
                        </a:buClr>
                        <a:buSzPts val="1400"/>
                        <a:buFont typeface="Arial"/>
                        <a:buNone/>
                      </a:pPr>
                      <a:r>
                        <a:rPr lang="en-US" sz="1400" u="none" strike="noStrike" cap="none">
                          <a:latin typeface="Arial"/>
                          <a:ea typeface="Arial"/>
                          <a:cs typeface="Arial"/>
                          <a:sym typeface="Arial"/>
                        </a:rPr>
                        <a:t>C4</a:t>
                      </a:r>
                      <a:endParaRPr sz="1400" u="none" strike="noStrike" cap="none">
                        <a:latin typeface="Arial"/>
                        <a:ea typeface="Arial"/>
                        <a:cs typeface="Arial"/>
                        <a:sym typeface="Arial"/>
                      </a:endParaRPr>
                    </a:p>
                  </a:txBody>
                  <a:tcPr marL="68600" marR="68600" marT="0" marB="0"/>
                </a:tc>
                <a:tc>
                  <a:txBody>
                    <a:bodyPr/>
                    <a:lstStyle/>
                    <a:p>
                      <a:pPr marL="0" marR="0" lvl="0" indent="0" algn="l" rtl="0">
                        <a:lnSpc>
                          <a:spcPct val="107000"/>
                        </a:lnSpc>
                        <a:spcBef>
                          <a:spcPts val="0"/>
                        </a:spcBef>
                        <a:spcAft>
                          <a:spcPts val="0"/>
                        </a:spcAft>
                        <a:buClr>
                          <a:srgbClr val="000000"/>
                        </a:buClr>
                        <a:buSzPts val="1400"/>
                        <a:buFont typeface="Arial"/>
                        <a:buNone/>
                      </a:pPr>
                      <a:r>
                        <a:rPr lang="en-US" sz="1400" u="none" strike="noStrike" cap="none">
                          <a:latin typeface="Arial"/>
                          <a:ea typeface="Arial"/>
                          <a:cs typeface="Arial"/>
                          <a:sym typeface="Arial"/>
                        </a:rPr>
                        <a:t>50000</a:t>
                      </a:r>
                      <a:endParaRPr sz="1400" u="none" strike="noStrike" cap="none">
                        <a:latin typeface="Arial"/>
                        <a:ea typeface="Arial"/>
                        <a:cs typeface="Arial"/>
                        <a:sym typeface="Arial"/>
                      </a:endParaRPr>
                    </a:p>
                  </a:txBody>
                  <a:tcPr marL="68600" marR="68600" marT="0" marB="0"/>
                </a:tc>
                <a:tc>
                  <a:txBody>
                    <a:bodyPr/>
                    <a:lstStyle/>
                    <a:p>
                      <a:pPr marL="0" marR="0" lvl="0" indent="0" algn="l" rtl="0">
                        <a:lnSpc>
                          <a:spcPct val="107000"/>
                        </a:lnSpc>
                        <a:spcBef>
                          <a:spcPts val="0"/>
                        </a:spcBef>
                        <a:spcAft>
                          <a:spcPts val="0"/>
                        </a:spcAft>
                        <a:buClr>
                          <a:srgbClr val="000000"/>
                        </a:buClr>
                        <a:buSzPts val="1400"/>
                        <a:buFont typeface="Arial"/>
                        <a:buNone/>
                      </a:pPr>
                      <a:r>
                        <a:rPr lang="en-US" sz="1400" u="none" strike="noStrike" cap="none">
                          <a:latin typeface="Arial"/>
                          <a:ea typeface="Arial"/>
                          <a:cs typeface="Arial"/>
                          <a:sym typeface="Arial"/>
                        </a:rPr>
                        <a:t>Data Scientist</a:t>
                      </a:r>
                      <a:endParaRPr sz="1400" u="none" strike="noStrike" cap="none">
                        <a:latin typeface="Arial"/>
                        <a:ea typeface="Arial"/>
                        <a:cs typeface="Arial"/>
                        <a:sym typeface="Arial"/>
                      </a:endParaRPr>
                    </a:p>
                  </a:txBody>
                  <a:tcPr marL="68600" marR="68600" marT="0" marB="0"/>
                </a:tc>
                <a:tc>
                  <a:txBody>
                    <a:bodyPr/>
                    <a:lstStyle/>
                    <a:p>
                      <a:pPr marL="0" marR="0" lvl="0" indent="0" algn="l" rtl="0">
                        <a:lnSpc>
                          <a:spcPct val="107000"/>
                        </a:lnSpc>
                        <a:spcBef>
                          <a:spcPts val="0"/>
                        </a:spcBef>
                        <a:spcAft>
                          <a:spcPts val="0"/>
                        </a:spcAft>
                        <a:buClr>
                          <a:srgbClr val="000000"/>
                        </a:buClr>
                        <a:buSzPts val="1400"/>
                        <a:buFont typeface="Arial"/>
                        <a:buNone/>
                      </a:pPr>
                      <a:r>
                        <a:rPr lang="en-US" sz="1400" u="none" strike="noStrike" cap="none">
                          <a:latin typeface="Arial"/>
                          <a:ea typeface="Arial"/>
                          <a:cs typeface="Arial"/>
                          <a:sym typeface="Arial"/>
                        </a:rPr>
                        <a:t>Hindi</a:t>
                      </a:r>
                      <a:endParaRPr sz="1400" u="none" strike="noStrike" cap="none">
                        <a:latin typeface="Arial"/>
                        <a:ea typeface="Arial"/>
                        <a:cs typeface="Arial"/>
                        <a:sym typeface="Arial"/>
                      </a:endParaRPr>
                    </a:p>
                  </a:txBody>
                  <a:tcPr marL="68600" marR="68600" marT="0" marB="0"/>
                </a:tc>
                <a:tc>
                  <a:txBody>
                    <a:bodyPr/>
                    <a:lstStyle/>
                    <a:p>
                      <a:pPr marL="0" marR="0" lvl="0" indent="0" algn="l" rtl="0">
                        <a:lnSpc>
                          <a:spcPct val="107000"/>
                        </a:lnSpc>
                        <a:spcBef>
                          <a:spcPts val="0"/>
                        </a:spcBef>
                        <a:spcAft>
                          <a:spcPts val="0"/>
                        </a:spcAft>
                        <a:buClr>
                          <a:srgbClr val="000000"/>
                        </a:buClr>
                        <a:buSzPts val="1400"/>
                        <a:buFont typeface="Arial"/>
                        <a:buNone/>
                      </a:pPr>
                      <a:r>
                        <a:rPr lang="en-US" sz="1400" u="none" strike="noStrike" cap="none">
                          <a:latin typeface="Arial"/>
                          <a:ea typeface="Arial"/>
                          <a:cs typeface="Arial"/>
                          <a:sym typeface="Arial"/>
                        </a:rPr>
                        <a:t>Small Town</a:t>
                      </a:r>
                      <a:endParaRPr sz="1400" u="none" strike="noStrike" cap="none">
                        <a:latin typeface="Arial"/>
                        <a:ea typeface="Arial"/>
                        <a:cs typeface="Arial"/>
                        <a:sym typeface="Arial"/>
                      </a:endParaRPr>
                    </a:p>
                  </a:txBody>
                  <a:tcPr marL="68600" marR="68600" marT="0" marB="0"/>
                </a:tc>
                <a:tc>
                  <a:txBody>
                    <a:bodyPr/>
                    <a:lstStyle/>
                    <a:p>
                      <a:pPr marL="0" marR="0" lvl="0" indent="0" algn="l" rtl="0">
                        <a:lnSpc>
                          <a:spcPct val="107000"/>
                        </a:lnSpc>
                        <a:spcBef>
                          <a:spcPts val="0"/>
                        </a:spcBef>
                        <a:spcAft>
                          <a:spcPts val="0"/>
                        </a:spcAft>
                        <a:buClr>
                          <a:srgbClr val="000000"/>
                        </a:buClr>
                        <a:buSzPts val="1400"/>
                        <a:buFont typeface="Arial"/>
                        <a:buNone/>
                      </a:pPr>
                      <a:endParaRPr sz="1400" u="none" strike="noStrike" cap="none">
                        <a:latin typeface="Arial"/>
                        <a:ea typeface="Arial"/>
                        <a:cs typeface="Arial"/>
                        <a:sym typeface="Arial"/>
                      </a:endParaRPr>
                    </a:p>
                  </a:txBody>
                  <a:tcPr marL="68600" marR="68600" marT="0" marB="0"/>
                </a:tc>
                <a:extLst>
                  <a:ext uri="{0D108BD9-81ED-4DB2-BD59-A6C34878D82A}">
                    <a16:rowId xmlns:a16="http://schemas.microsoft.com/office/drawing/2014/main" val="10006"/>
                  </a:ext>
                </a:extLst>
              </a:tr>
            </a:tbl>
          </a:graphicData>
        </a:graphic>
      </p:graphicFrame>
      <p:sp>
        <p:nvSpPr>
          <p:cNvPr id="2159" name="Google Shape;2159;p31"/>
          <p:cNvSpPr txBox="1">
            <a:spLocks noGrp="1"/>
          </p:cNvSpPr>
          <p:nvPr>
            <p:ph type="body" idx="2"/>
          </p:nvPr>
        </p:nvSpPr>
        <p:spPr>
          <a:xfrm>
            <a:off x="304800" y="152400"/>
            <a:ext cx="6324600" cy="1143000"/>
          </a:xfrm>
          <a:prstGeom prst="rect">
            <a:avLst/>
          </a:prstGeom>
          <a:noFill/>
          <a:ln>
            <a:noFill/>
          </a:ln>
        </p:spPr>
        <p:txBody>
          <a:bodyPr spcFirstLastPara="1" wrap="square" lIns="91425" tIns="45700" rIns="91425" bIns="45700" anchor="ctr" anchorCtr="0">
            <a:normAutofit/>
          </a:bodyPr>
          <a:lstStyle/>
          <a:p>
            <a:pPr marL="0" lvl="0" indent="0" algn="l" rtl="0">
              <a:lnSpc>
                <a:spcPct val="150000"/>
              </a:lnSpc>
              <a:spcBef>
                <a:spcPts val="0"/>
              </a:spcBef>
              <a:spcAft>
                <a:spcPts val="0"/>
              </a:spcAft>
              <a:buClr>
                <a:schemeClr val="dk1"/>
              </a:buClr>
              <a:buSzPts val="2400"/>
              <a:buNone/>
            </a:pPr>
            <a:r>
              <a:rPr lang="en-US" sz="2400" b="1">
                <a:latin typeface="Arial"/>
                <a:ea typeface="Arial"/>
                <a:cs typeface="Arial"/>
                <a:sym typeface="Arial"/>
              </a:rPr>
              <a:t>Problem Type – 2 </a:t>
            </a:r>
            <a:endParaRPr sz="2400" b="1">
              <a:latin typeface="Arial"/>
              <a:ea typeface="Arial"/>
              <a:cs typeface="Arial"/>
              <a:sym typeface="Arial"/>
            </a:endParaRPr>
          </a:p>
        </p:txBody>
      </p:sp>
      <p:sp>
        <p:nvSpPr>
          <p:cNvPr id="2160" name="Google Shape;2160;p31"/>
          <p:cNvSpPr/>
          <p:nvPr/>
        </p:nvSpPr>
        <p:spPr>
          <a:xfrm>
            <a:off x="304800" y="1340011"/>
            <a:ext cx="8483600" cy="869789"/>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rgbClr val="000000"/>
              </a:buClr>
              <a:buSzPts val="1600"/>
              <a:buFont typeface="Arial"/>
              <a:buNone/>
            </a:pPr>
            <a:r>
              <a:rPr lang="en-US" sz="1600" b="0" i="0" u="none" strike="noStrike" cap="none" dirty="0">
                <a:solidFill>
                  <a:srgbClr val="000000"/>
                </a:solidFill>
                <a:latin typeface="Arial"/>
                <a:ea typeface="Arial"/>
                <a:cs typeface="Arial"/>
                <a:sym typeface="Arial"/>
              </a:rPr>
              <a:t>Based on the information given in the table below, find the customer type of </a:t>
            </a:r>
            <a:r>
              <a:rPr lang="en-US" sz="1600" b="0" i="0" u="none" strike="noStrike" cap="none" dirty="0" err="1">
                <a:solidFill>
                  <a:srgbClr val="000000"/>
                </a:solidFill>
                <a:latin typeface="Arial"/>
                <a:ea typeface="Arial"/>
                <a:cs typeface="Arial"/>
                <a:sym typeface="Arial"/>
              </a:rPr>
              <a:t>x</a:t>
            </a:r>
            <a:r>
              <a:rPr lang="en-US" sz="1600" b="0" i="0" u="none" strike="noStrike" cap="none" baseline="-25000" dirty="0" err="1">
                <a:solidFill>
                  <a:srgbClr val="000000"/>
                </a:solidFill>
                <a:latin typeface="Arial"/>
                <a:ea typeface="Arial"/>
                <a:cs typeface="Arial"/>
                <a:sym typeface="Arial"/>
              </a:rPr>
              <a:t>q</a:t>
            </a:r>
            <a:r>
              <a:rPr lang="en-US" sz="1600" b="0" i="0" u="none" strike="noStrike" cap="none" dirty="0">
                <a:solidFill>
                  <a:srgbClr val="000000"/>
                </a:solidFill>
                <a:latin typeface="Arial"/>
                <a:ea typeface="Arial"/>
                <a:cs typeface="Arial"/>
                <a:sym typeface="Arial"/>
              </a:rPr>
              <a:t>=C4 using K-NN. In given example consider all the instances and use locally weighted K-NN algorithm with kernel K(d(</a:t>
            </a:r>
            <a:r>
              <a:rPr lang="en-US" sz="1600" b="0" i="0" u="none" strike="noStrike" cap="none" dirty="0" err="1">
                <a:solidFill>
                  <a:srgbClr val="000000"/>
                </a:solidFill>
                <a:latin typeface="Arial"/>
                <a:ea typeface="Arial"/>
                <a:cs typeface="Arial"/>
                <a:sym typeface="Arial"/>
              </a:rPr>
              <a:t>x</a:t>
            </a:r>
            <a:r>
              <a:rPr lang="en-US" sz="1600" b="0" i="0" u="none" strike="noStrike" cap="none" baseline="-25000" dirty="0" err="1">
                <a:solidFill>
                  <a:srgbClr val="000000"/>
                </a:solidFill>
                <a:latin typeface="Arial"/>
                <a:ea typeface="Arial"/>
                <a:cs typeface="Arial"/>
                <a:sym typeface="Arial"/>
              </a:rPr>
              <a:t>q</a:t>
            </a:r>
            <a:r>
              <a:rPr lang="en-US" sz="1600" b="0" i="0" u="none" strike="noStrike" cap="none" dirty="0" err="1">
                <a:solidFill>
                  <a:srgbClr val="000000"/>
                </a:solidFill>
                <a:latin typeface="Arial"/>
                <a:ea typeface="Arial"/>
                <a:cs typeface="Arial"/>
                <a:sym typeface="Arial"/>
              </a:rPr>
              <a:t>,x</a:t>
            </a:r>
            <a:r>
              <a:rPr lang="en-US" sz="1600" b="0" i="0" u="none" strike="noStrike" cap="none" baseline="-25000" dirty="0" err="1">
                <a:solidFill>
                  <a:srgbClr val="000000"/>
                </a:solidFill>
                <a:latin typeface="Arial"/>
                <a:ea typeface="Arial"/>
                <a:cs typeface="Arial"/>
                <a:sym typeface="Arial"/>
              </a:rPr>
              <a:t>i</a:t>
            </a:r>
            <a:r>
              <a:rPr lang="en-US" sz="1600" b="0" i="0" u="none" strike="noStrike" cap="none" dirty="0">
                <a:solidFill>
                  <a:srgbClr val="000000"/>
                </a:solidFill>
                <a:latin typeface="Arial"/>
                <a:ea typeface="Arial"/>
                <a:cs typeface="Arial"/>
                <a:sym typeface="Arial"/>
              </a:rPr>
              <a:t>)) = 1/ d(</a:t>
            </a:r>
            <a:r>
              <a:rPr lang="en-US" sz="1600" b="0" i="0" u="none" strike="noStrike" cap="none" dirty="0" err="1">
                <a:solidFill>
                  <a:srgbClr val="000000"/>
                </a:solidFill>
                <a:latin typeface="Arial"/>
                <a:ea typeface="Arial"/>
                <a:cs typeface="Arial"/>
                <a:sym typeface="Arial"/>
              </a:rPr>
              <a:t>x</a:t>
            </a:r>
            <a:r>
              <a:rPr lang="en-US" sz="1600" b="0" i="0" u="none" strike="noStrike" cap="none" baseline="-25000" dirty="0" err="1">
                <a:solidFill>
                  <a:srgbClr val="000000"/>
                </a:solidFill>
                <a:latin typeface="Arial"/>
                <a:ea typeface="Arial"/>
                <a:cs typeface="Arial"/>
                <a:sym typeface="Arial"/>
              </a:rPr>
              <a:t>q</a:t>
            </a:r>
            <a:r>
              <a:rPr lang="en-US" sz="1600" b="0" i="0" u="none" strike="noStrike" cap="none" dirty="0" err="1">
                <a:solidFill>
                  <a:srgbClr val="000000"/>
                </a:solidFill>
                <a:latin typeface="Arial"/>
                <a:ea typeface="Arial"/>
                <a:cs typeface="Arial"/>
                <a:sym typeface="Arial"/>
              </a:rPr>
              <a:t>,x</a:t>
            </a:r>
            <a:r>
              <a:rPr lang="en-US" sz="1600" b="0" i="0" u="none" strike="noStrike" cap="none" baseline="-25000" dirty="0" err="1">
                <a:solidFill>
                  <a:srgbClr val="000000"/>
                </a:solidFill>
                <a:latin typeface="Arial"/>
                <a:ea typeface="Arial"/>
                <a:cs typeface="Arial"/>
                <a:sym typeface="Arial"/>
              </a:rPr>
              <a:t>i</a:t>
            </a:r>
            <a:r>
              <a:rPr lang="en-US" sz="1600" b="0" i="0" u="none" strike="noStrike" cap="none" dirty="0">
                <a:solidFill>
                  <a:srgbClr val="000000"/>
                </a:solidFill>
                <a:latin typeface="Arial"/>
                <a:ea typeface="Arial"/>
                <a:cs typeface="Arial"/>
                <a:sym typeface="Arial"/>
              </a:rPr>
              <a:t>)</a:t>
            </a:r>
            <a:r>
              <a:rPr lang="en-US" sz="1600" b="0" i="0" u="none" strike="noStrike" cap="none" baseline="30000" dirty="0">
                <a:solidFill>
                  <a:srgbClr val="000000"/>
                </a:solidFill>
                <a:latin typeface="Arial"/>
                <a:ea typeface="Arial"/>
                <a:cs typeface="Arial"/>
                <a:sym typeface="Arial"/>
              </a:rPr>
              <a:t>2</a:t>
            </a:r>
            <a:r>
              <a:rPr lang="en-US" sz="1600" b="0" i="0" u="none" strike="noStrike" cap="none" dirty="0">
                <a:solidFill>
                  <a:srgbClr val="000000"/>
                </a:solidFill>
                <a:latin typeface="Arial"/>
                <a:ea typeface="Arial"/>
                <a:cs typeface="Arial"/>
                <a:sym typeface="Arial"/>
              </a:rPr>
              <a:t>. </a:t>
            </a:r>
            <a:endParaRPr sz="1600" b="0" i="0" u="none" strike="noStrike" cap="none" dirty="0">
              <a:solidFill>
                <a:srgbClr val="000000"/>
              </a:solidFill>
              <a:latin typeface="Arial"/>
              <a:ea typeface="Arial"/>
              <a:cs typeface="Arial"/>
              <a:sym typeface="Arial"/>
            </a:endParaRPr>
          </a:p>
        </p:txBody>
      </p:sp>
      <p:sp>
        <p:nvSpPr>
          <p:cNvPr id="2161" name="Google Shape;2161;p31"/>
          <p:cNvSpPr/>
          <p:nvPr/>
        </p:nvSpPr>
        <p:spPr>
          <a:xfrm>
            <a:off x="312309" y="2097906"/>
            <a:ext cx="8476091" cy="830997"/>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000000"/>
              </a:buClr>
              <a:buSzPts val="1600"/>
              <a:buFont typeface="Arial"/>
              <a:buNone/>
            </a:pPr>
            <a:r>
              <a:rPr lang="en-US" sz="1600" b="0" i="1" u="none" strike="noStrike" cap="none">
                <a:solidFill>
                  <a:srgbClr val="000000"/>
                </a:solidFill>
                <a:latin typeface="Arial"/>
                <a:ea typeface="Arial"/>
                <a:cs typeface="Arial"/>
                <a:sym typeface="Arial"/>
              </a:rPr>
              <a:t>Apply min-max normalization on income to obtain [0,1] range. Consider profession and Region as nominal. Consider :Locality as ordinal variable with ranking order of [Village, Small Town, Suburban, Metropolitan]. Give equal weight to each attribute.</a:t>
            </a:r>
            <a:endParaRPr sz="1600" b="0" i="1" u="none" strike="noStrike" cap="none">
              <a:solidFill>
                <a:srgbClr val="000000"/>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59"/>
        <p:cNvGrpSpPr/>
        <p:nvPr/>
      </p:nvGrpSpPr>
      <p:grpSpPr>
        <a:xfrm>
          <a:off x="0" y="0"/>
          <a:ext cx="0" cy="0"/>
          <a:chOff x="0" y="0"/>
          <a:chExt cx="0" cy="0"/>
        </a:xfrm>
      </p:grpSpPr>
      <p:graphicFrame>
        <p:nvGraphicFramePr>
          <p:cNvPr id="1860" name="Google Shape;1860;p3"/>
          <p:cNvGraphicFramePr/>
          <p:nvPr/>
        </p:nvGraphicFramePr>
        <p:xfrm>
          <a:off x="457200" y="1295400"/>
          <a:ext cx="3000000" cy="3000000"/>
        </p:xfrm>
        <a:graphic>
          <a:graphicData uri="http://schemas.openxmlformats.org/drawingml/2006/table">
            <a:tbl>
              <a:tblPr>
                <a:noFill/>
                <a:tableStyleId>{AFB5EAC4-71DE-4FFE-91E2-4FAEF3A0D4F9}</a:tableStyleId>
              </a:tblPr>
              <a:tblGrid>
                <a:gridCol w="1151700">
                  <a:extLst>
                    <a:ext uri="{9D8B030D-6E8A-4147-A177-3AD203B41FA5}">
                      <a16:colId xmlns:a16="http://schemas.microsoft.com/office/drawing/2014/main" val="20000"/>
                    </a:ext>
                  </a:extLst>
                </a:gridCol>
                <a:gridCol w="5673425">
                  <a:extLst>
                    <a:ext uri="{9D8B030D-6E8A-4147-A177-3AD203B41FA5}">
                      <a16:colId xmlns:a16="http://schemas.microsoft.com/office/drawing/2014/main" val="20001"/>
                    </a:ext>
                  </a:extLst>
                </a:gridCol>
              </a:tblGrid>
              <a:tr h="466225">
                <a:tc>
                  <a:txBody>
                    <a:bodyPr/>
                    <a:lstStyle/>
                    <a:p>
                      <a:pPr marL="0" marR="0" lvl="0" indent="0" algn="l" rtl="0">
                        <a:lnSpc>
                          <a:spcPct val="100000"/>
                        </a:lnSpc>
                        <a:spcBef>
                          <a:spcPts val="0"/>
                        </a:spcBef>
                        <a:spcAft>
                          <a:spcPts val="0"/>
                        </a:spcAft>
                        <a:buClr>
                          <a:srgbClr val="000000"/>
                        </a:buClr>
                        <a:buSzPts val="1600"/>
                        <a:buFont typeface="Arial"/>
                        <a:buNone/>
                      </a:pPr>
                      <a:r>
                        <a:rPr lang="en-US" sz="1600" u="none" strike="noStrike" cap="none">
                          <a:latin typeface="Arial"/>
                          <a:ea typeface="Arial"/>
                          <a:cs typeface="Arial"/>
                          <a:sym typeface="Arial"/>
                        </a:rPr>
                        <a:t>M1 </a:t>
                      </a:r>
                      <a:endParaRPr sz="1600" u="none" strike="noStrike" cap="none">
                        <a:latin typeface="Arial"/>
                        <a:ea typeface="Arial"/>
                        <a:cs typeface="Arial"/>
                        <a:sym typeface="Arial"/>
                      </a:endParaRPr>
                    </a:p>
                  </a:txBody>
                  <a:tcPr marL="34925" marR="34925" marT="34925" marB="349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600"/>
                        <a:buFont typeface="Arial"/>
                        <a:buNone/>
                      </a:pPr>
                      <a:r>
                        <a:rPr lang="en-US" sz="1600" u="none" strike="noStrike" cap="none">
                          <a:solidFill>
                            <a:schemeClr val="dk1"/>
                          </a:solidFill>
                          <a:latin typeface="Arial"/>
                          <a:ea typeface="Arial"/>
                          <a:cs typeface="Arial"/>
                          <a:sym typeface="Arial"/>
                        </a:rPr>
                        <a:t>Introduction</a:t>
                      </a:r>
                      <a:endParaRPr sz="1600" u="none" strike="noStrike" cap="none">
                        <a:latin typeface="Arial"/>
                        <a:ea typeface="Arial"/>
                        <a:cs typeface="Arial"/>
                        <a:sym typeface="Arial"/>
                      </a:endParaRPr>
                    </a:p>
                  </a:txBody>
                  <a:tcPr marL="34925" marR="34925" marT="34925" marB="349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0"/>
                  </a:ext>
                </a:extLst>
              </a:tr>
              <a:tr h="466225">
                <a:tc>
                  <a:txBody>
                    <a:bodyPr/>
                    <a:lstStyle/>
                    <a:p>
                      <a:pPr marL="0" marR="0" lvl="0" indent="0" algn="l" rtl="0">
                        <a:lnSpc>
                          <a:spcPct val="100000"/>
                        </a:lnSpc>
                        <a:spcBef>
                          <a:spcPts val="0"/>
                        </a:spcBef>
                        <a:spcAft>
                          <a:spcPts val="0"/>
                        </a:spcAft>
                        <a:buClr>
                          <a:srgbClr val="000000"/>
                        </a:buClr>
                        <a:buSzPts val="1600"/>
                        <a:buFont typeface="Arial"/>
                        <a:buNone/>
                      </a:pPr>
                      <a:r>
                        <a:rPr lang="en-US" sz="1600" u="none" strike="noStrike" cap="none">
                          <a:latin typeface="Arial"/>
                          <a:ea typeface="Arial"/>
                          <a:cs typeface="Arial"/>
                          <a:sym typeface="Arial"/>
                        </a:rPr>
                        <a:t>M2</a:t>
                      </a:r>
                      <a:endParaRPr sz="1600" u="none" strike="noStrike" cap="none">
                        <a:latin typeface="Arial"/>
                        <a:ea typeface="Arial"/>
                        <a:cs typeface="Arial"/>
                        <a:sym typeface="Arial"/>
                      </a:endParaRPr>
                    </a:p>
                  </a:txBody>
                  <a:tcPr marL="34925" marR="34925" marT="34925" marB="349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solidFill>
                            <a:schemeClr val="dk1"/>
                          </a:solidFill>
                          <a:latin typeface="Calibri"/>
                          <a:ea typeface="Calibri"/>
                          <a:cs typeface="Calibri"/>
                          <a:sym typeface="Calibri"/>
                        </a:rPr>
                        <a:t>Machine learning Workflow</a:t>
                      </a:r>
                      <a:endParaRPr sz="1600" u="none" strike="noStrike" cap="none">
                        <a:latin typeface="Arial"/>
                        <a:ea typeface="Arial"/>
                        <a:cs typeface="Arial"/>
                        <a:sym typeface="Arial"/>
                      </a:endParaRPr>
                    </a:p>
                  </a:txBody>
                  <a:tcPr marL="34925" marR="34925" marT="34925" marB="349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1"/>
                  </a:ext>
                </a:extLst>
              </a:tr>
              <a:tr h="466225">
                <a:tc>
                  <a:txBody>
                    <a:bodyPr/>
                    <a:lstStyle/>
                    <a:p>
                      <a:pPr marL="0" marR="0" lvl="0" indent="0" algn="l" rtl="0">
                        <a:lnSpc>
                          <a:spcPct val="100000"/>
                        </a:lnSpc>
                        <a:spcBef>
                          <a:spcPts val="0"/>
                        </a:spcBef>
                        <a:spcAft>
                          <a:spcPts val="0"/>
                        </a:spcAft>
                        <a:buClr>
                          <a:srgbClr val="000000"/>
                        </a:buClr>
                        <a:buSzPts val="1600"/>
                        <a:buFont typeface="Arial"/>
                        <a:buNone/>
                      </a:pPr>
                      <a:r>
                        <a:rPr lang="en-US" sz="1600" u="none" strike="noStrike" cap="none">
                          <a:latin typeface="Arial"/>
                          <a:ea typeface="Arial"/>
                          <a:cs typeface="Arial"/>
                          <a:sym typeface="Arial"/>
                        </a:rPr>
                        <a:t>M3</a:t>
                      </a:r>
                      <a:endParaRPr sz="1600" u="none" strike="noStrike" cap="none">
                        <a:latin typeface="Arial"/>
                        <a:ea typeface="Arial"/>
                        <a:cs typeface="Arial"/>
                        <a:sym typeface="Arial"/>
                      </a:endParaRPr>
                    </a:p>
                  </a:txBody>
                  <a:tcPr marL="34925" marR="34925" marT="34925" marB="349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600"/>
                        <a:buFont typeface="Arial"/>
                        <a:buNone/>
                      </a:pPr>
                      <a:r>
                        <a:rPr lang="en-US" sz="1600" u="none" strike="noStrike" cap="none">
                          <a:latin typeface="Arial"/>
                          <a:ea typeface="Arial"/>
                          <a:cs typeface="Arial"/>
                          <a:sym typeface="Arial"/>
                        </a:rPr>
                        <a:t>Linear Models for Regression</a:t>
                      </a:r>
                      <a:endParaRPr sz="1600" u="none" strike="noStrike" cap="none">
                        <a:latin typeface="Arial"/>
                        <a:ea typeface="Arial"/>
                        <a:cs typeface="Arial"/>
                        <a:sym typeface="Arial"/>
                      </a:endParaRPr>
                    </a:p>
                  </a:txBody>
                  <a:tcPr marL="34925" marR="34925" marT="34925" marB="349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2"/>
                  </a:ext>
                </a:extLst>
              </a:tr>
              <a:tr h="515375">
                <a:tc>
                  <a:txBody>
                    <a:bodyPr/>
                    <a:lstStyle/>
                    <a:p>
                      <a:pPr marL="0" marR="0" lvl="0" indent="0" algn="l" rtl="0">
                        <a:lnSpc>
                          <a:spcPct val="100000"/>
                        </a:lnSpc>
                        <a:spcBef>
                          <a:spcPts val="0"/>
                        </a:spcBef>
                        <a:spcAft>
                          <a:spcPts val="0"/>
                        </a:spcAft>
                        <a:buClr>
                          <a:srgbClr val="000000"/>
                        </a:buClr>
                        <a:buSzPts val="1600"/>
                        <a:buFont typeface="Arial"/>
                        <a:buNone/>
                      </a:pPr>
                      <a:r>
                        <a:rPr lang="en-US" sz="1600" u="none" strike="noStrike" cap="none">
                          <a:latin typeface="Arial"/>
                          <a:ea typeface="Arial"/>
                          <a:cs typeface="Arial"/>
                          <a:sym typeface="Arial"/>
                        </a:rPr>
                        <a:t>M4</a:t>
                      </a:r>
                      <a:endParaRPr sz="1600" u="none" strike="noStrike" cap="none">
                        <a:latin typeface="Arial"/>
                        <a:ea typeface="Arial"/>
                        <a:cs typeface="Arial"/>
                        <a:sym typeface="Arial"/>
                      </a:endParaRPr>
                    </a:p>
                  </a:txBody>
                  <a:tcPr marL="34925" marR="34925" marT="34925" marB="349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600"/>
                        <a:buFont typeface="Arial"/>
                        <a:buNone/>
                      </a:pPr>
                      <a:r>
                        <a:rPr lang="en-US" sz="1600" u="none" strike="noStrike" cap="none">
                          <a:latin typeface="Arial"/>
                          <a:ea typeface="Arial"/>
                          <a:cs typeface="Arial"/>
                          <a:sym typeface="Arial"/>
                        </a:rPr>
                        <a:t>Linear Models for Classification</a:t>
                      </a:r>
                      <a:endParaRPr sz="1600" u="none" strike="noStrike" cap="none">
                        <a:latin typeface="Arial"/>
                        <a:ea typeface="Arial"/>
                        <a:cs typeface="Arial"/>
                        <a:sym typeface="Arial"/>
                      </a:endParaRPr>
                    </a:p>
                  </a:txBody>
                  <a:tcPr marL="34925" marR="34925" marT="34925" marB="349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3"/>
                  </a:ext>
                </a:extLst>
              </a:tr>
              <a:tr h="457200">
                <a:tc>
                  <a:txBody>
                    <a:bodyPr/>
                    <a:lstStyle/>
                    <a:p>
                      <a:pPr marL="0" marR="0" lvl="0" indent="0" algn="l" rtl="0">
                        <a:lnSpc>
                          <a:spcPct val="100000"/>
                        </a:lnSpc>
                        <a:spcBef>
                          <a:spcPts val="0"/>
                        </a:spcBef>
                        <a:spcAft>
                          <a:spcPts val="0"/>
                        </a:spcAft>
                        <a:buClr>
                          <a:srgbClr val="000000"/>
                        </a:buClr>
                        <a:buSzPts val="1600"/>
                        <a:buFont typeface="Arial"/>
                        <a:buNone/>
                      </a:pPr>
                      <a:r>
                        <a:rPr lang="en-US" sz="1600" u="none" strike="noStrike" cap="none">
                          <a:latin typeface="Arial"/>
                          <a:ea typeface="Arial"/>
                          <a:cs typeface="Arial"/>
                          <a:sym typeface="Arial"/>
                        </a:rPr>
                        <a:t>M5</a:t>
                      </a:r>
                      <a:endParaRPr sz="1600" u="none" strike="noStrike" cap="none">
                        <a:latin typeface="Arial"/>
                        <a:ea typeface="Arial"/>
                        <a:cs typeface="Arial"/>
                        <a:sym typeface="Arial"/>
                      </a:endParaRPr>
                    </a:p>
                  </a:txBody>
                  <a:tcPr marL="34925" marR="34925" marT="34925" marB="349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600"/>
                        <a:buFont typeface="Arial"/>
                        <a:buNone/>
                      </a:pPr>
                      <a:r>
                        <a:rPr lang="en-US" sz="1600" u="none" strike="noStrike" cap="none">
                          <a:latin typeface="Arial"/>
                          <a:ea typeface="Arial"/>
                          <a:cs typeface="Arial"/>
                          <a:sym typeface="Arial"/>
                        </a:rPr>
                        <a:t>Decision Tree</a:t>
                      </a:r>
                      <a:endParaRPr sz="1600" u="none" strike="noStrike" cap="none">
                        <a:latin typeface="Arial"/>
                        <a:ea typeface="Arial"/>
                        <a:cs typeface="Arial"/>
                        <a:sym typeface="Arial"/>
                      </a:endParaRPr>
                    </a:p>
                  </a:txBody>
                  <a:tcPr marL="34925" marR="34925" marT="34925" marB="349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4"/>
                  </a:ext>
                </a:extLst>
              </a:tr>
              <a:tr h="466225">
                <a:tc>
                  <a:txBody>
                    <a:bodyPr/>
                    <a:lstStyle/>
                    <a:p>
                      <a:pPr marL="0" marR="0" lvl="0" indent="0" algn="l" rtl="0">
                        <a:lnSpc>
                          <a:spcPct val="100000"/>
                        </a:lnSpc>
                        <a:spcBef>
                          <a:spcPts val="0"/>
                        </a:spcBef>
                        <a:spcAft>
                          <a:spcPts val="0"/>
                        </a:spcAft>
                        <a:buClr>
                          <a:srgbClr val="000000"/>
                        </a:buClr>
                        <a:buSzPts val="1600"/>
                        <a:buFont typeface="Arial"/>
                        <a:buNone/>
                      </a:pPr>
                      <a:r>
                        <a:rPr lang="en-US" sz="1600" u="none" strike="noStrike" cap="none">
                          <a:latin typeface="Arial"/>
                          <a:ea typeface="Arial"/>
                          <a:cs typeface="Arial"/>
                          <a:sym typeface="Arial"/>
                        </a:rPr>
                        <a:t>M6</a:t>
                      </a:r>
                      <a:endParaRPr sz="1600" u="none" strike="noStrike" cap="none">
                        <a:latin typeface="Arial"/>
                        <a:ea typeface="Arial"/>
                        <a:cs typeface="Arial"/>
                        <a:sym typeface="Arial"/>
                      </a:endParaRPr>
                    </a:p>
                  </a:txBody>
                  <a:tcPr marL="34925" marR="34925" marT="34925" marB="349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600"/>
                        <a:buFont typeface="Arial"/>
                        <a:buNone/>
                      </a:pPr>
                      <a:r>
                        <a:rPr lang="en-US" sz="1600" u="none" strike="noStrike" cap="none">
                          <a:latin typeface="Arial"/>
                          <a:ea typeface="Arial"/>
                          <a:cs typeface="Arial"/>
                          <a:sym typeface="Arial"/>
                        </a:rPr>
                        <a:t>Instance Based Learning</a:t>
                      </a:r>
                      <a:endParaRPr sz="1600" u="none" strike="noStrike" cap="none">
                        <a:latin typeface="Arial"/>
                        <a:ea typeface="Arial"/>
                        <a:cs typeface="Arial"/>
                        <a:sym typeface="Arial"/>
                      </a:endParaRPr>
                    </a:p>
                  </a:txBody>
                  <a:tcPr marL="34925" marR="34925" marT="34925" marB="349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5"/>
                  </a:ext>
                </a:extLst>
              </a:tr>
              <a:tr h="466225">
                <a:tc>
                  <a:txBody>
                    <a:bodyPr/>
                    <a:lstStyle/>
                    <a:p>
                      <a:pPr marL="0" marR="0" lvl="0" indent="0" algn="l" rtl="0">
                        <a:lnSpc>
                          <a:spcPct val="100000"/>
                        </a:lnSpc>
                        <a:spcBef>
                          <a:spcPts val="0"/>
                        </a:spcBef>
                        <a:spcAft>
                          <a:spcPts val="0"/>
                        </a:spcAft>
                        <a:buClr>
                          <a:srgbClr val="000000"/>
                        </a:buClr>
                        <a:buSzPts val="1600"/>
                        <a:buFont typeface="Arial"/>
                        <a:buNone/>
                      </a:pPr>
                      <a:r>
                        <a:rPr lang="en-US" sz="1600" u="none" strike="noStrike" cap="none">
                          <a:latin typeface="Arial"/>
                          <a:ea typeface="Arial"/>
                          <a:cs typeface="Arial"/>
                          <a:sym typeface="Arial"/>
                        </a:rPr>
                        <a:t>M7</a:t>
                      </a:r>
                      <a:endParaRPr sz="1600" u="none" strike="noStrike" cap="none">
                        <a:latin typeface="Arial"/>
                        <a:ea typeface="Arial"/>
                        <a:cs typeface="Arial"/>
                        <a:sym typeface="Arial"/>
                      </a:endParaRPr>
                    </a:p>
                  </a:txBody>
                  <a:tcPr marL="34925" marR="34925" marT="34925" marB="349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600"/>
                        <a:buFont typeface="Arial"/>
                        <a:buNone/>
                      </a:pPr>
                      <a:r>
                        <a:rPr lang="en-US" sz="1600" u="none" strike="noStrike" cap="none">
                          <a:latin typeface="Arial"/>
                          <a:ea typeface="Arial"/>
                          <a:cs typeface="Arial"/>
                          <a:sym typeface="Arial"/>
                        </a:rPr>
                        <a:t>Support Vector Machine</a:t>
                      </a:r>
                      <a:endParaRPr sz="1600" u="none" strike="noStrike" cap="none">
                        <a:latin typeface="Arial"/>
                        <a:ea typeface="Arial"/>
                        <a:cs typeface="Arial"/>
                        <a:sym typeface="Arial"/>
                      </a:endParaRPr>
                    </a:p>
                  </a:txBody>
                  <a:tcPr marL="34925" marR="34925" marT="34925" marB="349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6"/>
                  </a:ext>
                </a:extLst>
              </a:tr>
              <a:tr h="466225">
                <a:tc>
                  <a:txBody>
                    <a:bodyPr/>
                    <a:lstStyle/>
                    <a:p>
                      <a:pPr marL="0" marR="0" lvl="0" indent="0" algn="l" rtl="0">
                        <a:lnSpc>
                          <a:spcPct val="100000"/>
                        </a:lnSpc>
                        <a:spcBef>
                          <a:spcPts val="0"/>
                        </a:spcBef>
                        <a:spcAft>
                          <a:spcPts val="0"/>
                        </a:spcAft>
                        <a:buClr>
                          <a:srgbClr val="000000"/>
                        </a:buClr>
                        <a:buSzPts val="1600"/>
                        <a:buFont typeface="Arial"/>
                        <a:buNone/>
                      </a:pPr>
                      <a:r>
                        <a:rPr lang="en-US" sz="1600" u="none" strike="noStrike" cap="none">
                          <a:latin typeface="Arial"/>
                          <a:ea typeface="Arial"/>
                          <a:cs typeface="Arial"/>
                          <a:sym typeface="Arial"/>
                        </a:rPr>
                        <a:t>M8</a:t>
                      </a:r>
                      <a:endParaRPr sz="1600" u="none" strike="noStrike" cap="none">
                        <a:latin typeface="Arial"/>
                        <a:ea typeface="Arial"/>
                        <a:cs typeface="Arial"/>
                        <a:sym typeface="Arial"/>
                      </a:endParaRPr>
                    </a:p>
                  </a:txBody>
                  <a:tcPr marL="34925" marR="34925" marT="34925" marB="349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600"/>
                        <a:buFont typeface="Arial"/>
                        <a:buNone/>
                      </a:pPr>
                      <a:r>
                        <a:rPr lang="en-US" sz="1600" u="none" strike="noStrike" cap="none">
                          <a:latin typeface="Arial"/>
                          <a:ea typeface="Arial"/>
                          <a:cs typeface="Arial"/>
                          <a:sym typeface="Arial"/>
                        </a:rPr>
                        <a:t>Bayesian Learning</a:t>
                      </a:r>
                      <a:endParaRPr sz="1600" u="none" strike="noStrike" cap="none">
                        <a:latin typeface="Arial"/>
                        <a:ea typeface="Arial"/>
                        <a:cs typeface="Arial"/>
                        <a:sym typeface="Arial"/>
                      </a:endParaRPr>
                    </a:p>
                  </a:txBody>
                  <a:tcPr marL="34925" marR="34925" marT="34925" marB="349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7"/>
                  </a:ext>
                </a:extLst>
              </a:tr>
              <a:tr h="466225">
                <a:tc>
                  <a:txBody>
                    <a:bodyPr/>
                    <a:lstStyle/>
                    <a:p>
                      <a:pPr marL="0" marR="0" lvl="0" indent="0" algn="l" rtl="0">
                        <a:lnSpc>
                          <a:spcPct val="100000"/>
                        </a:lnSpc>
                        <a:spcBef>
                          <a:spcPts val="0"/>
                        </a:spcBef>
                        <a:spcAft>
                          <a:spcPts val="0"/>
                        </a:spcAft>
                        <a:buClr>
                          <a:srgbClr val="000000"/>
                        </a:buClr>
                        <a:buSzPts val="1600"/>
                        <a:buFont typeface="Arial"/>
                        <a:buNone/>
                      </a:pPr>
                      <a:r>
                        <a:rPr lang="en-US" sz="1600" u="none" strike="noStrike" cap="none">
                          <a:latin typeface="Arial"/>
                          <a:ea typeface="Arial"/>
                          <a:cs typeface="Arial"/>
                          <a:sym typeface="Arial"/>
                        </a:rPr>
                        <a:t>M9</a:t>
                      </a:r>
                      <a:endParaRPr sz="1600" u="none" strike="noStrike" cap="none">
                        <a:latin typeface="Arial"/>
                        <a:ea typeface="Arial"/>
                        <a:cs typeface="Arial"/>
                        <a:sym typeface="Arial"/>
                      </a:endParaRPr>
                    </a:p>
                  </a:txBody>
                  <a:tcPr marL="34925" marR="34925" marT="34925" marB="349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600"/>
                        <a:buFont typeface="Arial"/>
                        <a:buNone/>
                      </a:pPr>
                      <a:r>
                        <a:rPr lang="en-US" sz="1600" u="none" strike="noStrike" cap="none">
                          <a:latin typeface="Arial"/>
                          <a:ea typeface="Arial"/>
                          <a:cs typeface="Arial"/>
                          <a:sym typeface="Arial"/>
                        </a:rPr>
                        <a:t> Ensemble Learning</a:t>
                      </a:r>
                      <a:endParaRPr sz="1600" u="none" strike="noStrike" cap="none">
                        <a:latin typeface="Arial"/>
                        <a:ea typeface="Arial"/>
                        <a:cs typeface="Arial"/>
                        <a:sym typeface="Arial"/>
                      </a:endParaRPr>
                    </a:p>
                  </a:txBody>
                  <a:tcPr marL="34925" marR="34925" marT="34925" marB="349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8"/>
                  </a:ext>
                </a:extLst>
              </a:tr>
              <a:tr h="466225">
                <a:tc>
                  <a:txBody>
                    <a:bodyPr/>
                    <a:lstStyle/>
                    <a:p>
                      <a:pPr marL="0" marR="0" lvl="0" indent="0" algn="l" rtl="0">
                        <a:lnSpc>
                          <a:spcPct val="100000"/>
                        </a:lnSpc>
                        <a:spcBef>
                          <a:spcPts val="0"/>
                        </a:spcBef>
                        <a:spcAft>
                          <a:spcPts val="0"/>
                        </a:spcAft>
                        <a:buClr>
                          <a:srgbClr val="000000"/>
                        </a:buClr>
                        <a:buSzPts val="1600"/>
                        <a:buFont typeface="Arial"/>
                        <a:buNone/>
                      </a:pPr>
                      <a:r>
                        <a:rPr lang="en-US" sz="1600" u="none" strike="noStrike" cap="none">
                          <a:latin typeface="Arial"/>
                          <a:ea typeface="Arial"/>
                          <a:cs typeface="Arial"/>
                          <a:sym typeface="Arial"/>
                        </a:rPr>
                        <a:t>M10</a:t>
                      </a:r>
                      <a:endParaRPr sz="1600" u="none" strike="noStrike" cap="none">
                        <a:latin typeface="Arial"/>
                        <a:ea typeface="Arial"/>
                        <a:cs typeface="Arial"/>
                        <a:sym typeface="Arial"/>
                      </a:endParaRPr>
                    </a:p>
                  </a:txBody>
                  <a:tcPr marL="34925" marR="34925" marT="34925" marB="349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600"/>
                        <a:buFont typeface="Arial"/>
                        <a:buNone/>
                      </a:pPr>
                      <a:r>
                        <a:rPr lang="en-US" sz="1600" u="none" strike="noStrike" cap="none">
                          <a:latin typeface="Arial"/>
                          <a:ea typeface="Arial"/>
                          <a:cs typeface="Arial"/>
                          <a:sym typeface="Arial"/>
                        </a:rPr>
                        <a:t>Unsupervised Learning</a:t>
                      </a:r>
                      <a:endParaRPr sz="1600" u="none" strike="noStrike" cap="none">
                        <a:latin typeface="Arial"/>
                        <a:ea typeface="Arial"/>
                        <a:cs typeface="Arial"/>
                        <a:sym typeface="Arial"/>
                      </a:endParaRPr>
                    </a:p>
                  </a:txBody>
                  <a:tcPr marL="34925" marR="34925" marT="34925" marB="349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9"/>
                  </a:ext>
                </a:extLst>
              </a:tr>
              <a:tr h="466225">
                <a:tc>
                  <a:txBody>
                    <a:bodyPr/>
                    <a:lstStyle/>
                    <a:p>
                      <a:pPr marL="0" marR="0" lvl="0" indent="0" algn="l" rtl="0">
                        <a:lnSpc>
                          <a:spcPct val="100000"/>
                        </a:lnSpc>
                        <a:spcBef>
                          <a:spcPts val="0"/>
                        </a:spcBef>
                        <a:spcAft>
                          <a:spcPts val="0"/>
                        </a:spcAft>
                        <a:buClr>
                          <a:srgbClr val="000000"/>
                        </a:buClr>
                        <a:buSzPts val="1600"/>
                        <a:buFont typeface="Arial"/>
                        <a:buNone/>
                      </a:pPr>
                      <a:r>
                        <a:rPr lang="en-US" sz="1600" u="none" strike="noStrike" cap="none">
                          <a:latin typeface="Arial"/>
                          <a:ea typeface="Arial"/>
                          <a:cs typeface="Arial"/>
                          <a:sym typeface="Arial"/>
                        </a:rPr>
                        <a:t>M11</a:t>
                      </a:r>
                      <a:endParaRPr sz="1600" u="none" strike="noStrike" cap="none">
                        <a:latin typeface="Arial"/>
                        <a:ea typeface="Arial"/>
                        <a:cs typeface="Arial"/>
                        <a:sym typeface="Arial"/>
                      </a:endParaRPr>
                    </a:p>
                  </a:txBody>
                  <a:tcPr marL="34925" marR="34925" marT="34925" marB="349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solidFill>
                            <a:schemeClr val="dk1"/>
                          </a:solidFill>
                          <a:latin typeface="Calibri"/>
                          <a:ea typeface="Calibri"/>
                          <a:cs typeface="Calibri"/>
                          <a:sym typeface="Calibri"/>
                        </a:rPr>
                        <a:t>Machine Learning Model Evaluation/Comparison</a:t>
                      </a:r>
                      <a:endParaRPr sz="1600" u="none" strike="noStrike" cap="none">
                        <a:latin typeface="Arial"/>
                        <a:ea typeface="Arial"/>
                        <a:cs typeface="Arial"/>
                        <a:sym typeface="Arial"/>
                      </a:endParaRPr>
                    </a:p>
                  </a:txBody>
                  <a:tcPr marL="34925" marR="34925" marT="34925" marB="349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10"/>
                  </a:ext>
                </a:extLst>
              </a:tr>
            </a:tbl>
          </a:graphicData>
        </a:graphic>
      </p:graphicFrame>
      <p:sp>
        <p:nvSpPr>
          <p:cNvPr id="1861" name="Google Shape;1861;p3"/>
          <p:cNvSpPr txBox="1">
            <a:spLocks noGrp="1"/>
          </p:cNvSpPr>
          <p:nvPr>
            <p:ph type="body" idx="2"/>
          </p:nvPr>
        </p:nvSpPr>
        <p:spPr>
          <a:xfrm>
            <a:off x="304800" y="152400"/>
            <a:ext cx="6324600" cy="1143000"/>
          </a:xfrm>
          <a:prstGeom prst="rect">
            <a:avLst/>
          </a:prstGeom>
          <a:noFill/>
          <a:ln>
            <a:noFill/>
          </a:ln>
        </p:spPr>
        <p:txBody>
          <a:bodyPr spcFirstLastPara="1" wrap="square" lIns="91425" tIns="45700" rIns="91425" bIns="45700" anchor="ctr" anchorCtr="0">
            <a:normAutofit/>
          </a:bodyPr>
          <a:lstStyle/>
          <a:p>
            <a:pPr marL="0" lvl="0" indent="0" algn="l" rtl="0">
              <a:lnSpc>
                <a:spcPct val="150000"/>
              </a:lnSpc>
              <a:spcBef>
                <a:spcPts val="0"/>
              </a:spcBef>
              <a:spcAft>
                <a:spcPts val="0"/>
              </a:spcAft>
              <a:buClr>
                <a:schemeClr val="dk1"/>
              </a:buClr>
              <a:buSzPts val="2400"/>
              <a:buNone/>
            </a:pPr>
            <a:r>
              <a:rPr lang="en-US" sz="2400"/>
              <a:t>Course Plan</a:t>
            </a:r>
            <a:endParaRPr/>
          </a:p>
        </p:txBody>
      </p:sp>
      <p:sp>
        <p:nvSpPr>
          <p:cNvPr id="1862" name="Google Shape;1862;p3"/>
          <p:cNvSpPr/>
          <p:nvPr/>
        </p:nvSpPr>
        <p:spPr>
          <a:xfrm>
            <a:off x="304800" y="3616781"/>
            <a:ext cx="6553200" cy="533400"/>
          </a:xfrm>
          <a:prstGeom prst="rect">
            <a:avLst/>
          </a:prstGeom>
          <a:noFill/>
          <a:ln w="254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Tahoma"/>
              <a:buNone/>
            </a:pPr>
            <a:endParaRPr sz="1600" b="0" i="0" u="none" strike="noStrike" cap="none">
              <a:solidFill>
                <a:srgbClr val="000000"/>
              </a:solidFill>
              <a:latin typeface="Calibri"/>
              <a:ea typeface="Calibri"/>
              <a:cs typeface="Calibri"/>
              <a:sym typeface="Calibri"/>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165"/>
        <p:cNvGrpSpPr/>
        <p:nvPr/>
      </p:nvGrpSpPr>
      <p:grpSpPr>
        <a:xfrm>
          <a:off x="0" y="0"/>
          <a:ext cx="0" cy="0"/>
          <a:chOff x="0" y="0"/>
          <a:chExt cx="0" cy="0"/>
        </a:xfrm>
      </p:grpSpPr>
      <p:sp>
        <p:nvSpPr>
          <p:cNvPr id="2166" name="Google Shape;2166;p32"/>
          <p:cNvSpPr txBox="1">
            <a:spLocks noGrp="1"/>
          </p:cNvSpPr>
          <p:nvPr>
            <p:ph type="body" idx="2"/>
          </p:nvPr>
        </p:nvSpPr>
        <p:spPr>
          <a:xfrm>
            <a:off x="304800" y="152400"/>
            <a:ext cx="6324600" cy="1143000"/>
          </a:xfrm>
          <a:prstGeom prst="rect">
            <a:avLst/>
          </a:prstGeom>
          <a:noFill/>
          <a:ln>
            <a:noFill/>
          </a:ln>
        </p:spPr>
        <p:txBody>
          <a:bodyPr spcFirstLastPara="1" wrap="square" lIns="91425" tIns="45700" rIns="91425" bIns="45700" anchor="ctr" anchorCtr="0">
            <a:normAutofit/>
          </a:bodyPr>
          <a:lstStyle/>
          <a:p>
            <a:pPr marL="0" lvl="0" indent="0" algn="l" rtl="0">
              <a:lnSpc>
                <a:spcPct val="150000"/>
              </a:lnSpc>
              <a:spcBef>
                <a:spcPts val="0"/>
              </a:spcBef>
              <a:spcAft>
                <a:spcPts val="0"/>
              </a:spcAft>
              <a:buClr>
                <a:schemeClr val="dk1"/>
              </a:buClr>
              <a:buSzPts val="2400"/>
              <a:buNone/>
            </a:pPr>
            <a:r>
              <a:rPr lang="en-US" sz="2400" b="1">
                <a:latin typeface="Arial"/>
                <a:ea typeface="Arial"/>
                <a:cs typeface="Arial"/>
                <a:sym typeface="Arial"/>
              </a:rPr>
              <a:t>Problem Type – 2</a:t>
            </a:r>
            <a:endParaRPr sz="2400" b="1">
              <a:latin typeface="Arial"/>
              <a:ea typeface="Arial"/>
              <a:cs typeface="Arial"/>
              <a:sym typeface="Arial"/>
            </a:endParaRPr>
          </a:p>
        </p:txBody>
      </p:sp>
      <p:sp>
        <p:nvSpPr>
          <p:cNvPr id="2167" name="Google Shape;2167;p32"/>
          <p:cNvSpPr/>
          <p:nvPr/>
        </p:nvSpPr>
        <p:spPr>
          <a:xfrm>
            <a:off x="304800" y="1340011"/>
            <a:ext cx="8483600" cy="869789"/>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Based on the information given in the table below, find the customer type of x</a:t>
            </a:r>
            <a:r>
              <a:rPr lang="en-US" sz="1600" b="0" i="0" u="none" strike="noStrike" cap="none" baseline="-25000">
                <a:solidFill>
                  <a:srgbClr val="000000"/>
                </a:solidFill>
                <a:latin typeface="Arial"/>
                <a:ea typeface="Arial"/>
                <a:cs typeface="Arial"/>
                <a:sym typeface="Arial"/>
              </a:rPr>
              <a:t>q</a:t>
            </a:r>
            <a:r>
              <a:rPr lang="en-US" sz="1600" b="0" i="0" u="none" strike="noStrike" cap="none">
                <a:solidFill>
                  <a:srgbClr val="000000"/>
                </a:solidFill>
                <a:latin typeface="Arial"/>
                <a:ea typeface="Arial"/>
                <a:cs typeface="Arial"/>
                <a:sym typeface="Arial"/>
              </a:rPr>
              <a:t>=C4 using K-NN. In given example consider all the instances and use locally weighted K-NN algorithm with kernel K(d(x</a:t>
            </a:r>
            <a:r>
              <a:rPr lang="en-US" sz="1600" b="0" i="0" u="none" strike="noStrike" cap="none" baseline="-25000">
                <a:solidFill>
                  <a:srgbClr val="000000"/>
                </a:solidFill>
                <a:latin typeface="Arial"/>
                <a:ea typeface="Arial"/>
                <a:cs typeface="Arial"/>
                <a:sym typeface="Arial"/>
              </a:rPr>
              <a:t>q</a:t>
            </a:r>
            <a:r>
              <a:rPr lang="en-US" sz="1600" b="0" i="0" u="none" strike="noStrike" cap="none">
                <a:solidFill>
                  <a:srgbClr val="000000"/>
                </a:solidFill>
                <a:latin typeface="Arial"/>
                <a:ea typeface="Arial"/>
                <a:cs typeface="Arial"/>
                <a:sym typeface="Arial"/>
              </a:rPr>
              <a:t>,x</a:t>
            </a:r>
            <a:r>
              <a:rPr lang="en-US" sz="1600" b="0" i="0" u="none" strike="noStrike" cap="none" baseline="-25000">
                <a:solidFill>
                  <a:srgbClr val="000000"/>
                </a:solidFill>
                <a:latin typeface="Arial"/>
                <a:ea typeface="Arial"/>
                <a:cs typeface="Arial"/>
                <a:sym typeface="Arial"/>
              </a:rPr>
              <a:t>i</a:t>
            </a:r>
            <a:r>
              <a:rPr lang="en-US" sz="1600" b="0" i="0" u="none" strike="noStrike" cap="none">
                <a:solidFill>
                  <a:srgbClr val="000000"/>
                </a:solidFill>
                <a:latin typeface="Arial"/>
                <a:ea typeface="Arial"/>
                <a:cs typeface="Arial"/>
                <a:sym typeface="Arial"/>
              </a:rPr>
              <a:t>)) = 1/ d(x</a:t>
            </a:r>
            <a:r>
              <a:rPr lang="en-US" sz="1600" b="0" i="0" u="none" strike="noStrike" cap="none" baseline="-25000">
                <a:solidFill>
                  <a:srgbClr val="000000"/>
                </a:solidFill>
                <a:latin typeface="Arial"/>
                <a:ea typeface="Arial"/>
                <a:cs typeface="Arial"/>
                <a:sym typeface="Arial"/>
              </a:rPr>
              <a:t>q</a:t>
            </a:r>
            <a:r>
              <a:rPr lang="en-US" sz="1600" b="0" i="0" u="none" strike="noStrike" cap="none">
                <a:solidFill>
                  <a:srgbClr val="000000"/>
                </a:solidFill>
                <a:latin typeface="Arial"/>
                <a:ea typeface="Arial"/>
                <a:cs typeface="Arial"/>
                <a:sym typeface="Arial"/>
              </a:rPr>
              <a:t>,x</a:t>
            </a:r>
            <a:r>
              <a:rPr lang="en-US" sz="1600" b="0" i="0" u="none" strike="noStrike" cap="none" baseline="-25000">
                <a:solidFill>
                  <a:srgbClr val="000000"/>
                </a:solidFill>
                <a:latin typeface="Arial"/>
                <a:ea typeface="Arial"/>
                <a:cs typeface="Arial"/>
                <a:sym typeface="Arial"/>
              </a:rPr>
              <a:t>i</a:t>
            </a:r>
            <a:r>
              <a:rPr lang="en-US" sz="1600" b="0" i="0" u="none" strike="noStrike" cap="none">
                <a:solidFill>
                  <a:srgbClr val="000000"/>
                </a:solidFill>
                <a:latin typeface="Arial"/>
                <a:ea typeface="Arial"/>
                <a:cs typeface="Arial"/>
                <a:sym typeface="Arial"/>
              </a:rPr>
              <a:t>)</a:t>
            </a:r>
            <a:r>
              <a:rPr lang="en-US" sz="1600" b="0" i="0" u="none" strike="noStrike" cap="none" baseline="30000">
                <a:solidFill>
                  <a:srgbClr val="000000"/>
                </a:solidFill>
                <a:latin typeface="Arial"/>
                <a:ea typeface="Arial"/>
                <a:cs typeface="Arial"/>
                <a:sym typeface="Arial"/>
              </a:rPr>
              <a:t>2</a:t>
            </a:r>
            <a:r>
              <a:rPr lang="en-US" sz="1600" b="0" i="0" u="none" strike="noStrike" cap="none">
                <a:solidFill>
                  <a:srgbClr val="000000"/>
                </a:solidFill>
                <a:latin typeface="Arial"/>
                <a:ea typeface="Arial"/>
                <a:cs typeface="Arial"/>
                <a:sym typeface="Arial"/>
              </a:rPr>
              <a:t>. </a:t>
            </a:r>
            <a:endParaRPr sz="1600" b="0" i="0" u="none" strike="noStrike" cap="none">
              <a:solidFill>
                <a:srgbClr val="000000"/>
              </a:solidFill>
              <a:latin typeface="Arial"/>
              <a:ea typeface="Arial"/>
              <a:cs typeface="Arial"/>
              <a:sym typeface="Arial"/>
            </a:endParaRPr>
          </a:p>
        </p:txBody>
      </p:sp>
      <p:graphicFrame>
        <p:nvGraphicFramePr>
          <p:cNvPr id="2168" name="Google Shape;2168;p32"/>
          <p:cNvGraphicFramePr/>
          <p:nvPr/>
        </p:nvGraphicFramePr>
        <p:xfrm>
          <a:off x="6801081" y="2897555"/>
          <a:ext cx="1959100" cy="1809000"/>
        </p:xfrm>
        <a:graphic>
          <a:graphicData uri="http://schemas.openxmlformats.org/drawingml/2006/table">
            <a:tbl>
              <a:tblPr firstRow="1" firstCol="1" lastRow="1" lastCol="1" bandRow="1" bandCol="1">
                <a:noFill/>
                <a:tableStyleId>{E68F624D-F690-4904-9DB0-74A811DEACCB}</a:tableStyleId>
              </a:tblPr>
              <a:tblGrid>
                <a:gridCol w="979550">
                  <a:extLst>
                    <a:ext uri="{9D8B030D-6E8A-4147-A177-3AD203B41FA5}">
                      <a16:colId xmlns:a16="http://schemas.microsoft.com/office/drawing/2014/main" val="20000"/>
                    </a:ext>
                  </a:extLst>
                </a:gridCol>
                <a:gridCol w="979550">
                  <a:extLst>
                    <a:ext uri="{9D8B030D-6E8A-4147-A177-3AD203B41FA5}">
                      <a16:colId xmlns:a16="http://schemas.microsoft.com/office/drawing/2014/main" val="20001"/>
                    </a:ext>
                  </a:extLst>
                </a:gridCol>
              </a:tblGrid>
              <a:tr h="423900">
                <a:tc>
                  <a:txBody>
                    <a:bodyPr/>
                    <a:lstStyle/>
                    <a:p>
                      <a:pPr marL="63500" marR="0" lvl="0" indent="0" algn="l" rtl="0">
                        <a:lnSpc>
                          <a:spcPct val="107000"/>
                        </a:lnSpc>
                        <a:spcBef>
                          <a:spcPts val="0"/>
                        </a:spcBef>
                        <a:spcAft>
                          <a:spcPts val="0"/>
                        </a:spcAft>
                        <a:buClr>
                          <a:srgbClr val="000000"/>
                        </a:buClr>
                        <a:buSzPts val="1400"/>
                        <a:buFont typeface="Arial"/>
                        <a:buNone/>
                      </a:pPr>
                      <a:r>
                        <a:rPr lang="en-US" sz="1400" b="0" u="none" strike="noStrike" cap="none">
                          <a:latin typeface="Arial"/>
                          <a:ea typeface="Arial"/>
                          <a:cs typeface="Arial"/>
                          <a:sym typeface="Arial"/>
                        </a:rPr>
                        <a:t>Distance</a:t>
                      </a:r>
                      <a:endParaRPr sz="1400" b="0" u="none" strike="noStrike" cap="none">
                        <a:solidFill>
                          <a:schemeClr val="dk1"/>
                        </a:solidFill>
                        <a:latin typeface="Arial"/>
                        <a:ea typeface="Arial"/>
                        <a:cs typeface="Arial"/>
                        <a:sym typeface="Arial"/>
                      </a:endParaRPr>
                    </a:p>
                  </a:txBody>
                  <a:tcPr marL="0" marR="0" marT="0" marB="0"/>
                </a:tc>
                <a:tc>
                  <a:txBody>
                    <a:bodyPr/>
                    <a:lstStyle/>
                    <a:p>
                      <a:pPr marL="63500" marR="0" lvl="0" indent="0" algn="l" rtl="0">
                        <a:lnSpc>
                          <a:spcPct val="107000"/>
                        </a:lnSpc>
                        <a:spcBef>
                          <a:spcPts val="0"/>
                        </a:spcBef>
                        <a:spcAft>
                          <a:spcPts val="0"/>
                        </a:spcAft>
                        <a:buClr>
                          <a:srgbClr val="000000"/>
                        </a:buClr>
                        <a:buSzPts val="1400"/>
                        <a:buFont typeface="Arial"/>
                        <a:buNone/>
                      </a:pPr>
                      <a:r>
                        <a:rPr lang="en-US" sz="1400" b="0" u="none" strike="noStrike" cap="none">
                          <a:solidFill>
                            <a:schemeClr val="lt1"/>
                          </a:solidFill>
                          <a:latin typeface="Arial"/>
                          <a:ea typeface="Arial"/>
                          <a:cs typeface="Arial"/>
                          <a:sym typeface="Arial"/>
                        </a:rPr>
                        <a:t>Weight</a:t>
                      </a:r>
                      <a:endParaRPr sz="1400" b="0" u="none" strike="noStrike" cap="none">
                        <a:solidFill>
                          <a:schemeClr val="lt1"/>
                        </a:solidFill>
                        <a:latin typeface="Arial"/>
                        <a:ea typeface="Arial"/>
                        <a:cs typeface="Arial"/>
                        <a:sym typeface="Arial"/>
                      </a:endParaRPr>
                    </a:p>
                  </a:txBody>
                  <a:tcPr marL="0" marR="0" marT="0" marB="0"/>
                </a:tc>
                <a:extLst>
                  <a:ext uri="{0D108BD9-81ED-4DB2-BD59-A6C34878D82A}">
                    <a16:rowId xmlns:a16="http://schemas.microsoft.com/office/drawing/2014/main" val="10000"/>
                  </a:ext>
                </a:extLst>
              </a:tr>
              <a:tr h="230850">
                <a:tc>
                  <a:txBody>
                    <a:bodyPr/>
                    <a:lstStyle/>
                    <a:p>
                      <a:pPr marL="0" marR="0" lvl="0" indent="0" algn="ctr" rtl="0">
                        <a:lnSpc>
                          <a:spcPct val="100000"/>
                        </a:lnSpc>
                        <a:spcBef>
                          <a:spcPts val="0"/>
                        </a:spcBef>
                        <a:spcAft>
                          <a:spcPts val="0"/>
                        </a:spcAft>
                        <a:buClr>
                          <a:srgbClr val="000000"/>
                        </a:buClr>
                        <a:buSzPts val="1200"/>
                        <a:buFont typeface="Arial"/>
                        <a:buNone/>
                      </a:pPr>
                      <a:r>
                        <a:rPr lang="en-US" sz="1200" b="1" i="0" u="none" strike="noStrike" cap="none">
                          <a:solidFill>
                            <a:srgbClr val="000000"/>
                          </a:solidFill>
                          <a:latin typeface="Calibri"/>
                          <a:ea typeface="Calibri"/>
                          <a:cs typeface="Calibri"/>
                          <a:sym typeface="Calibri"/>
                        </a:rPr>
                        <a:t>0.97</a:t>
                      </a:r>
                      <a:endParaRPr sz="1400" u="none" strike="noStrike" cap="none"/>
                    </a:p>
                  </a:txBody>
                  <a:tcPr marL="9525" marR="9525" marT="9525" marB="0" anchor="b"/>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b="1" i="0" u="none" strike="noStrike" cap="none">
                          <a:solidFill>
                            <a:srgbClr val="000000"/>
                          </a:solidFill>
                          <a:latin typeface="Calibri"/>
                          <a:ea typeface="Calibri"/>
                          <a:cs typeface="Calibri"/>
                          <a:sym typeface="Calibri"/>
                        </a:rPr>
                        <a:t>1.06</a:t>
                      </a:r>
                      <a:endParaRPr sz="1400" u="none" strike="noStrike" cap="none"/>
                    </a:p>
                  </a:txBody>
                  <a:tcPr marL="9525" marR="9525" marT="9525" marB="0" anchor="b"/>
                </a:tc>
                <a:extLst>
                  <a:ext uri="{0D108BD9-81ED-4DB2-BD59-A6C34878D82A}">
                    <a16:rowId xmlns:a16="http://schemas.microsoft.com/office/drawing/2014/main" val="10001"/>
                  </a:ext>
                </a:extLst>
              </a:tr>
              <a:tr h="230850">
                <a:tc>
                  <a:txBody>
                    <a:bodyPr/>
                    <a:lstStyle/>
                    <a:p>
                      <a:pPr marL="0" marR="0" lvl="0" indent="0" algn="ctr" rtl="0">
                        <a:lnSpc>
                          <a:spcPct val="100000"/>
                        </a:lnSpc>
                        <a:spcBef>
                          <a:spcPts val="0"/>
                        </a:spcBef>
                        <a:spcAft>
                          <a:spcPts val="0"/>
                        </a:spcAft>
                        <a:buClr>
                          <a:srgbClr val="000000"/>
                        </a:buClr>
                        <a:buSzPts val="1200"/>
                        <a:buFont typeface="Arial"/>
                        <a:buNone/>
                      </a:pPr>
                      <a:r>
                        <a:rPr lang="en-US" sz="1200" b="1" i="0" u="none" strike="noStrike" cap="none">
                          <a:solidFill>
                            <a:srgbClr val="000000"/>
                          </a:solidFill>
                          <a:latin typeface="Calibri"/>
                          <a:ea typeface="Calibri"/>
                          <a:cs typeface="Calibri"/>
                          <a:sym typeface="Calibri"/>
                        </a:rPr>
                        <a:t>1.75</a:t>
                      </a:r>
                      <a:endParaRPr sz="1400" u="none" strike="noStrike" cap="none"/>
                    </a:p>
                  </a:txBody>
                  <a:tcPr marL="9525" marR="9525" marT="9525" marB="0" anchor="b"/>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b="1" i="0" u="none" strike="noStrike" cap="none">
                          <a:solidFill>
                            <a:srgbClr val="000000"/>
                          </a:solidFill>
                          <a:latin typeface="Calibri"/>
                          <a:ea typeface="Calibri"/>
                          <a:cs typeface="Calibri"/>
                          <a:sym typeface="Calibri"/>
                        </a:rPr>
                        <a:t>0.33</a:t>
                      </a:r>
                      <a:endParaRPr sz="1400" u="none" strike="noStrike" cap="none"/>
                    </a:p>
                  </a:txBody>
                  <a:tcPr marL="9525" marR="9525" marT="9525" marB="0" anchor="b"/>
                </a:tc>
                <a:extLst>
                  <a:ext uri="{0D108BD9-81ED-4DB2-BD59-A6C34878D82A}">
                    <a16:rowId xmlns:a16="http://schemas.microsoft.com/office/drawing/2014/main" val="10002"/>
                  </a:ext>
                </a:extLst>
              </a:tr>
              <a:tr h="230850">
                <a:tc>
                  <a:txBody>
                    <a:bodyPr/>
                    <a:lstStyle/>
                    <a:p>
                      <a:pPr marL="0" marR="0" lvl="0" indent="0" algn="ctr" rtl="0">
                        <a:lnSpc>
                          <a:spcPct val="100000"/>
                        </a:lnSpc>
                        <a:spcBef>
                          <a:spcPts val="0"/>
                        </a:spcBef>
                        <a:spcAft>
                          <a:spcPts val="0"/>
                        </a:spcAft>
                        <a:buClr>
                          <a:srgbClr val="000000"/>
                        </a:buClr>
                        <a:buSzPts val="1200"/>
                        <a:buFont typeface="Arial"/>
                        <a:buNone/>
                      </a:pPr>
                      <a:r>
                        <a:rPr lang="en-US" sz="1200" b="1" i="0" u="none" strike="noStrike" cap="none">
                          <a:solidFill>
                            <a:srgbClr val="000000"/>
                          </a:solidFill>
                          <a:latin typeface="Calibri"/>
                          <a:ea typeface="Calibri"/>
                          <a:cs typeface="Calibri"/>
                          <a:sym typeface="Calibri"/>
                        </a:rPr>
                        <a:t>0.97</a:t>
                      </a:r>
                      <a:endParaRPr sz="1400" u="none" strike="noStrike" cap="none"/>
                    </a:p>
                  </a:txBody>
                  <a:tcPr marL="9525" marR="9525" marT="9525" marB="0" anchor="b"/>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b="1" i="0" u="none" strike="noStrike" cap="none">
                          <a:solidFill>
                            <a:srgbClr val="000000"/>
                          </a:solidFill>
                          <a:latin typeface="Calibri"/>
                          <a:ea typeface="Calibri"/>
                          <a:cs typeface="Calibri"/>
                          <a:sym typeface="Calibri"/>
                        </a:rPr>
                        <a:t>1.06</a:t>
                      </a:r>
                      <a:endParaRPr sz="1400" u="none" strike="noStrike" cap="none"/>
                    </a:p>
                  </a:txBody>
                  <a:tcPr marL="9525" marR="9525" marT="9525" marB="0" anchor="b"/>
                </a:tc>
                <a:extLst>
                  <a:ext uri="{0D108BD9-81ED-4DB2-BD59-A6C34878D82A}">
                    <a16:rowId xmlns:a16="http://schemas.microsoft.com/office/drawing/2014/main" val="10003"/>
                  </a:ext>
                </a:extLst>
              </a:tr>
              <a:tr h="230850">
                <a:tc>
                  <a:txBody>
                    <a:bodyPr/>
                    <a:lstStyle/>
                    <a:p>
                      <a:pPr marL="0" marR="0" lvl="0" indent="0" algn="ctr" rtl="0">
                        <a:lnSpc>
                          <a:spcPct val="100000"/>
                        </a:lnSpc>
                        <a:spcBef>
                          <a:spcPts val="0"/>
                        </a:spcBef>
                        <a:spcAft>
                          <a:spcPts val="0"/>
                        </a:spcAft>
                        <a:buClr>
                          <a:srgbClr val="000000"/>
                        </a:buClr>
                        <a:buSzPts val="1200"/>
                        <a:buFont typeface="Arial"/>
                        <a:buNone/>
                      </a:pPr>
                      <a:r>
                        <a:rPr lang="en-US" sz="1200" b="1" i="0" u="none" strike="noStrike" cap="none">
                          <a:solidFill>
                            <a:srgbClr val="000000"/>
                          </a:solidFill>
                          <a:latin typeface="Calibri"/>
                          <a:ea typeface="Calibri"/>
                          <a:cs typeface="Calibri"/>
                          <a:sym typeface="Calibri"/>
                        </a:rPr>
                        <a:t>2.2</a:t>
                      </a:r>
                      <a:endParaRPr sz="1400" u="none" strike="noStrike" cap="none"/>
                    </a:p>
                  </a:txBody>
                  <a:tcPr marL="9525" marR="9525" marT="9525" marB="0" anchor="b"/>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b="1" i="0" u="none" strike="noStrike" cap="none">
                          <a:solidFill>
                            <a:srgbClr val="000000"/>
                          </a:solidFill>
                          <a:latin typeface="Calibri"/>
                          <a:ea typeface="Calibri"/>
                          <a:cs typeface="Calibri"/>
                          <a:sym typeface="Calibri"/>
                        </a:rPr>
                        <a:t>0.21</a:t>
                      </a:r>
                      <a:endParaRPr sz="1400" u="none" strike="noStrike" cap="none"/>
                    </a:p>
                  </a:txBody>
                  <a:tcPr marL="9525" marR="9525" marT="9525" marB="0" anchor="b"/>
                </a:tc>
                <a:extLst>
                  <a:ext uri="{0D108BD9-81ED-4DB2-BD59-A6C34878D82A}">
                    <a16:rowId xmlns:a16="http://schemas.microsoft.com/office/drawing/2014/main" val="10004"/>
                  </a:ext>
                </a:extLst>
              </a:tr>
              <a:tr h="230850">
                <a:tc>
                  <a:txBody>
                    <a:bodyPr/>
                    <a:lstStyle/>
                    <a:p>
                      <a:pPr marL="0" marR="0" lvl="0" indent="0" algn="ctr" rtl="0">
                        <a:lnSpc>
                          <a:spcPct val="100000"/>
                        </a:lnSpc>
                        <a:spcBef>
                          <a:spcPts val="0"/>
                        </a:spcBef>
                        <a:spcAft>
                          <a:spcPts val="0"/>
                        </a:spcAft>
                        <a:buClr>
                          <a:srgbClr val="000000"/>
                        </a:buClr>
                        <a:buSzPts val="1200"/>
                        <a:buFont typeface="Arial"/>
                        <a:buNone/>
                      </a:pPr>
                      <a:r>
                        <a:rPr lang="en-US" sz="1200" b="1" i="0" u="none" strike="noStrike" cap="none">
                          <a:solidFill>
                            <a:srgbClr val="000000"/>
                          </a:solidFill>
                          <a:latin typeface="Calibri"/>
                          <a:ea typeface="Calibri"/>
                          <a:cs typeface="Calibri"/>
                          <a:sym typeface="Calibri"/>
                        </a:rPr>
                        <a:t>1</a:t>
                      </a:r>
                      <a:endParaRPr sz="1400" u="none" strike="noStrike" cap="none"/>
                    </a:p>
                  </a:txBody>
                  <a:tcPr marL="9525" marR="9525" marT="9525" marB="0" anchor="b"/>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b="1" i="0" u="none" strike="noStrike" cap="none">
                          <a:solidFill>
                            <a:srgbClr val="000000"/>
                          </a:solidFill>
                          <a:latin typeface="Calibri"/>
                          <a:ea typeface="Calibri"/>
                          <a:cs typeface="Calibri"/>
                          <a:sym typeface="Calibri"/>
                        </a:rPr>
                        <a:t>1</a:t>
                      </a:r>
                      <a:endParaRPr sz="1400" u="none" strike="noStrike" cap="none"/>
                    </a:p>
                  </a:txBody>
                  <a:tcPr marL="9525" marR="9525" marT="9525" marB="0" anchor="b"/>
                </a:tc>
                <a:extLst>
                  <a:ext uri="{0D108BD9-81ED-4DB2-BD59-A6C34878D82A}">
                    <a16:rowId xmlns:a16="http://schemas.microsoft.com/office/drawing/2014/main" val="10005"/>
                  </a:ext>
                </a:extLst>
              </a:tr>
              <a:tr h="230850">
                <a:tc>
                  <a:txBody>
                    <a:bodyPr/>
                    <a:lstStyle/>
                    <a:p>
                      <a:pPr marL="63500" marR="0" lvl="0" indent="0" algn="l" rtl="0">
                        <a:lnSpc>
                          <a:spcPct val="107000"/>
                        </a:lnSpc>
                        <a:spcBef>
                          <a:spcPts val="0"/>
                        </a:spcBef>
                        <a:spcAft>
                          <a:spcPts val="0"/>
                        </a:spcAft>
                        <a:buClr>
                          <a:srgbClr val="000000"/>
                        </a:buClr>
                        <a:buSzPts val="1400"/>
                        <a:buFont typeface="Arial"/>
                        <a:buNone/>
                      </a:pPr>
                      <a:r>
                        <a:rPr lang="en-US" sz="1400" u="none" strike="noStrike" cap="none">
                          <a:solidFill>
                            <a:schemeClr val="dk1"/>
                          </a:solidFill>
                          <a:latin typeface="Arial"/>
                          <a:ea typeface="Arial"/>
                          <a:cs typeface="Arial"/>
                          <a:sym typeface="Arial"/>
                        </a:rPr>
                        <a:t>0 (NA)</a:t>
                      </a:r>
                      <a:endParaRPr sz="1400" u="none" strike="noStrike" cap="none">
                        <a:solidFill>
                          <a:schemeClr val="dk1"/>
                        </a:solidFill>
                        <a:latin typeface="Arial"/>
                        <a:ea typeface="Arial"/>
                        <a:cs typeface="Arial"/>
                        <a:sym typeface="Arial"/>
                      </a:endParaRPr>
                    </a:p>
                  </a:txBody>
                  <a:tcPr marL="0" marR="0" marT="0" marB="0"/>
                </a:tc>
                <a:tc>
                  <a:txBody>
                    <a:bodyPr/>
                    <a:lstStyle/>
                    <a:p>
                      <a:pPr marL="63500" marR="0" lvl="0" indent="0" algn="l" rtl="0">
                        <a:lnSpc>
                          <a:spcPct val="107000"/>
                        </a:lnSpc>
                        <a:spcBef>
                          <a:spcPts val="0"/>
                        </a:spcBef>
                        <a:spcAft>
                          <a:spcPts val="0"/>
                        </a:spcAft>
                        <a:buClr>
                          <a:srgbClr val="000000"/>
                        </a:buClr>
                        <a:buSzPts val="1400"/>
                        <a:buFont typeface="Arial"/>
                        <a:buNone/>
                      </a:pPr>
                      <a:endParaRPr sz="1400" u="none" strike="noStrike" cap="none">
                        <a:solidFill>
                          <a:schemeClr val="dk1"/>
                        </a:solidFill>
                        <a:latin typeface="Arial"/>
                        <a:ea typeface="Arial"/>
                        <a:cs typeface="Arial"/>
                        <a:sym typeface="Arial"/>
                      </a:endParaRPr>
                    </a:p>
                  </a:txBody>
                  <a:tcPr marL="0" marR="0" marT="0" marB="0"/>
                </a:tc>
                <a:extLst>
                  <a:ext uri="{0D108BD9-81ED-4DB2-BD59-A6C34878D82A}">
                    <a16:rowId xmlns:a16="http://schemas.microsoft.com/office/drawing/2014/main" val="10006"/>
                  </a:ext>
                </a:extLst>
              </a:tr>
            </a:tbl>
          </a:graphicData>
        </a:graphic>
      </p:graphicFrame>
      <p:sp>
        <p:nvSpPr>
          <p:cNvPr id="2169" name="Google Shape;2169;p32"/>
          <p:cNvSpPr/>
          <p:nvPr/>
        </p:nvSpPr>
        <p:spPr>
          <a:xfrm>
            <a:off x="312309" y="2097906"/>
            <a:ext cx="8476091" cy="830997"/>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000000"/>
              </a:buClr>
              <a:buSzPts val="1600"/>
              <a:buFont typeface="Arial"/>
              <a:buNone/>
            </a:pPr>
            <a:r>
              <a:rPr lang="en-US" sz="1600" b="0" i="1" u="none" strike="noStrike" cap="none">
                <a:solidFill>
                  <a:srgbClr val="000000"/>
                </a:solidFill>
                <a:latin typeface="Arial"/>
                <a:ea typeface="Arial"/>
                <a:cs typeface="Arial"/>
                <a:sym typeface="Arial"/>
              </a:rPr>
              <a:t>Apply min-max normalization on income to obtain [0,1] range. Consider profession and Region as nominal. Consider :Locality as ordinal variable with ranking order of [Village, Small Town, Suburban, Metropolitan]. Give equal weight to each attribute.</a:t>
            </a:r>
            <a:endParaRPr sz="1600" b="0" i="1" u="none" strike="noStrike" cap="none">
              <a:solidFill>
                <a:srgbClr val="000000"/>
              </a:solidFill>
              <a:latin typeface="Arial"/>
              <a:ea typeface="Arial"/>
              <a:cs typeface="Arial"/>
              <a:sym typeface="Arial"/>
            </a:endParaRPr>
          </a:p>
        </p:txBody>
      </p:sp>
      <p:sp>
        <p:nvSpPr>
          <p:cNvPr id="2170" name="Google Shape;2170;p32"/>
          <p:cNvSpPr/>
          <p:nvPr/>
        </p:nvSpPr>
        <p:spPr>
          <a:xfrm>
            <a:off x="288550" y="4772725"/>
            <a:ext cx="8855400" cy="1765800"/>
          </a:xfrm>
          <a:prstGeom prst="rect">
            <a:avLst/>
          </a:prstGeom>
          <a:noFill/>
          <a:ln w="9525" cap="flat" cmpd="sng">
            <a:solidFill>
              <a:srgbClr val="C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15000"/>
              </a:lnSpc>
              <a:spcBef>
                <a:spcPts val="0"/>
              </a:spcBef>
              <a:spcAft>
                <a:spcPts val="0"/>
              </a:spcAft>
              <a:buClr>
                <a:schemeClr val="dk1"/>
              </a:buClr>
              <a:buSzPts val="1100"/>
              <a:buFont typeface="Arial"/>
              <a:buNone/>
            </a:pPr>
            <a:r>
              <a:rPr lang="en-US" sz="1100" b="0" i="0" u="none" strike="noStrike" cap="none">
                <a:solidFill>
                  <a:schemeClr val="dk1"/>
                </a:solidFill>
                <a:latin typeface="Arial"/>
                <a:ea typeface="Arial"/>
                <a:cs typeface="Arial"/>
                <a:sym typeface="Arial"/>
              </a:rPr>
              <a:t>d(C4, C2)</a:t>
            </a:r>
            <a:endParaRPr sz="1100" b="0" i="0" u="none" strike="noStrike" cap="none">
              <a:solidFill>
                <a:schemeClr val="dk1"/>
              </a:solidFill>
              <a:latin typeface="Arial"/>
              <a:ea typeface="Arial"/>
              <a:cs typeface="Arial"/>
              <a:sym typeface="Arial"/>
            </a:endParaRPr>
          </a:p>
          <a:p>
            <a:pPr marL="0" marR="0" lvl="0" indent="0" algn="l" rtl="0">
              <a:lnSpc>
                <a:spcPct val="115000"/>
              </a:lnSpc>
              <a:spcBef>
                <a:spcPts val="0"/>
              </a:spcBef>
              <a:spcAft>
                <a:spcPts val="0"/>
              </a:spcAft>
              <a:buClr>
                <a:schemeClr val="dk1"/>
              </a:buClr>
              <a:buSzPts val="1100"/>
              <a:buFont typeface="Arial"/>
              <a:buNone/>
            </a:pPr>
            <a:r>
              <a:rPr lang="en-US" sz="1100" b="0" i="0" u="none" strike="noStrike" cap="none">
                <a:solidFill>
                  <a:schemeClr val="dk1"/>
                </a:solidFill>
                <a:latin typeface="Arial"/>
                <a:ea typeface="Arial"/>
                <a:cs typeface="Arial"/>
                <a:sym typeface="Arial"/>
              </a:rPr>
              <a:t>= distance w.r.t to numerical attributes + distance w.r.t Nominal attributes</a:t>
            </a:r>
            <a:endParaRPr sz="1100" b="0" i="0" u="none" strike="noStrike" cap="none">
              <a:solidFill>
                <a:schemeClr val="dk1"/>
              </a:solidFill>
              <a:latin typeface="Arial"/>
              <a:ea typeface="Arial"/>
              <a:cs typeface="Arial"/>
              <a:sym typeface="Arial"/>
            </a:endParaRPr>
          </a:p>
          <a:p>
            <a:pPr marL="0" marR="0" lvl="0" indent="0" algn="l" rtl="0">
              <a:lnSpc>
                <a:spcPct val="115000"/>
              </a:lnSpc>
              <a:spcBef>
                <a:spcPts val="0"/>
              </a:spcBef>
              <a:spcAft>
                <a:spcPts val="0"/>
              </a:spcAft>
              <a:buClr>
                <a:schemeClr val="dk1"/>
              </a:buClr>
              <a:buSzPts val="1100"/>
              <a:buFont typeface="Arial"/>
              <a:buNone/>
            </a:pPr>
            <a:r>
              <a:rPr lang="en-US" sz="1100" b="0" i="0" u="none" strike="noStrike" cap="none">
                <a:solidFill>
                  <a:schemeClr val="dk1"/>
                </a:solidFill>
                <a:latin typeface="Arial"/>
                <a:ea typeface="Arial"/>
                <a:cs typeface="Arial"/>
                <a:sym typeface="Arial"/>
              </a:rPr>
              <a:t>= Euclidean distance on  (Income, Scaled Locality ) + Categorical distance on attributes (Profession, Region)</a:t>
            </a:r>
            <a:endParaRPr sz="1100" b="0" i="0" u="none" strike="noStrike" cap="none">
              <a:solidFill>
                <a:schemeClr val="dk1"/>
              </a:solidFill>
              <a:latin typeface="Arial"/>
              <a:ea typeface="Arial"/>
              <a:cs typeface="Arial"/>
              <a:sym typeface="Arial"/>
            </a:endParaRPr>
          </a:p>
          <a:p>
            <a:pPr marL="0" marR="0" lvl="0" indent="0" algn="l" rtl="0">
              <a:lnSpc>
                <a:spcPct val="115000"/>
              </a:lnSpc>
              <a:spcBef>
                <a:spcPts val="0"/>
              </a:spcBef>
              <a:spcAft>
                <a:spcPts val="0"/>
              </a:spcAft>
              <a:buClr>
                <a:schemeClr val="dk1"/>
              </a:buClr>
              <a:buSzPts val="1100"/>
              <a:buFont typeface="Arial"/>
              <a:buNone/>
            </a:pPr>
            <a:r>
              <a:rPr lang="en-US" sz="1100" b="0" i="0" u="none" strike="noStrike" cap="none">
                <a:solidFill>
                  <a:schemeClr val="dk1"/>
                </a:solidFill>
                <a:latin typeface="Arial"/>
                <a:ea typeface="Arial"/>
                <a:cs typeface="Arial"/>
                <a:sym typeface="Arial"/>
              </a:rPr>
              <a:t>= √((Income</a:t>
            </a:r>
            <a:r>
              <a:rPr lang="en-US" sz="2000" b="0" i="0" u="none" strike="noStrike" cap="none" baseline="-25000">
                <a:solidFill>
                  <a:schemeClr val="dk1"/>
                </a:solidFill>
                <a:latin typeface="Arial"/>
                <a:ea typeface="Arial"/>
                <a:cs typeface="Arial"/>
                <a:sym typeface="Arial"/>
              </a:rPr>
              <a:t>c4-</a:t>
            </a:r>
            <a:r>
              <a:rPr lang="en-US" sz="1100" b="0" i="0" u="none" strike="noStrike" cap="none">
                <a:solidFill>
                  <a:schemeClr val="dk1"/>
                </a:solidFill>
                <a:latin typeface="Arial"/>
                <a:ea typeface="Arial"/>
                <a:cs typeface="Arial"/>
                <a:sym typeface="Arial"/>
              </a:rPr>
              <a:t>Income</a:t>
            </a:r>
            <a:r>
              <a:rPr lang="en-US" sz="2000" b="0" i="0" u="none" strike="noStrike" cap="none" baseline="-25000">
                <a:solidFill>
                  <a:schemeClr val="dk1"/>
                </a:solidFill>
                <a:latin typeface="Arial"/>
                <a:ea typeface="Arial"/>
                <a:cs typeface="Arial"/>
                <a:sym typeface="Arial"/>
              </a:rPr>
              <a:t>c2)</a:t>
            </a:r>
            <a:r>
              <a:rPr lang="en-US" sz="2000" b="0" i="0" u="none" strike="noStrike" cap="none" baseline="30000">
                <a:solidFill>
                  <a:schemeClr val="dk1"/>
                </a:solidFill>
                <a:latin typeface="Arial"/>
                <a:ea typeface="Arial"/>
                <a:cs typeface="Arial"/>
                <a:sym typeface="Arial"/>
              </a:rPr>
              <a:t>"2</a:t>
            </a:r>
            <a:r>
              <a:rPr lang="en-US" sz="1100" b="0" i="0" u="none" strike="noStrike" cap="none">
                <a:solidFill>
                  <a:schemeClr val="dk1"/>
                </a:solidFill>
                <a:latin typeface="Arial"/>
                <a:ea typeface="Arial"/>
                <a:cs typeface="Arial"/>
                <a:sym typeface="Arial"/>
              </a:rPr>
              <a:t>" +( Locality</a:t>
            </a:r>
            <a:r>
              <a:rPr lang="en-US" sz="2000" b="0" i="0" u="none" strike="noStrike" cap="none" baseline="-25000">
                <a:solidFill>
                  <a:schemeClr val="dk1"/>
                </a:solidFill>
                <a:latin typeface="Arial"/>
                <a:ea typeface="Arial"/>
                <a:cs typeface="Arial"/>
                <a:sym typeface="Arial"/>
              </a:rPr>
              <a:t>c4-</a:t>
            </a:r>
            <a:r>
              <a:rPr lang="en-US" sz="1100" b="0" i="0" u="none" strike="noStrike" cap="none">
                <a:solidFill>
                  <a:schemeClr val="dk1"/>
                </a:solidFill>
                <a:latin typeface="Arial"/>
                <a:ea typeface="Arial"/>
                <a:cs typeface="Arial"/>
                <a:sym typeface="Arial"/>
              </a:rPr>
              <a:t>Locaility</a:t>
            </a:r>
            <a:r>
              <a:rPr lang="en-US" sz="2000" b="0" i="0" u="none" strike="noStrike" cap="none" baseline="-25000">
                <a:solidFill>
                  <a:schemeClr val="dk1"/>
                </a:solidFill>
                <a:latin typeface="Arial"/>
                <a:ea typeface="Arial"/>
                <a:cs typeface="Arial"/>
                <a:sym typeface="Arial"/>
              </a:rPr>
              <a:t>c2)</a:t>
            </a:r>
            <a:r>
              <a:rPr lang="en-US" sz="2000" b="0" i="0" u="none" strike="noStrike" cap="none" baseline="30000">
                <a:solidFill>
                  <a:schemeClr val="dk1"/>
                </a:solidFill>
                <a:latin typeface="Arial"/>
                <a:ea typeface="Arial"/>
                <a:cs typeface="Arial"/>
                <a:sym typeface="Arial"/>
              </a:rPr>
              <a:t>2	</a:t>
            </a:r>
            <a:r>
              <a:rPr lang="en-US" sz="1100" b="0" i="0" u="none" strike="noStrike" cap="none">
                <a:solidFill>
                  <a:schemeClr val="dk1"/>
                </a:solidFill>
                <a:latin typeface="Arial"/>
                <a:ea typeface="Arial"/>
                <a:cs typeface="Arial"/>
                <a:sym typeface="Arial"/>
              </a:rPr>
              <a:t>)+(No.of.Categorical features -No.of.Matches between C4 &amp; C2)/(No.of.Categorical Features)</a:t>
            </a:r>
            <a:endParaRPr sz="1100" b="0" i="0" u="none" strike="noStrike" cap="none">
              <a:solidFill>
                <a:schemeClr val="dk1"/>
              </a:solidFill>
              <a:latin typeface="Arial"/>
              <a:ea typeface="Arial"/>
              <a:cs typeface="Arial"/>
              <a:sym typeface="Arial"/>
            </a:endParaRPr>
          </a:p>
          <a:p>
            <a:pPr marL="0" marR="0" lvl="0" indent="0" algn="l" rtl="0">
              <a:lnSpc>
                <a:spcPct val="115000"/>
              </a:lnSpc>
              <a:spcBef>
                <a:spcPts val="0"/>
              </a:spcBef>
              <a:spcAft>
                <a:spcPts val="0"/>
              </a:spcAft>
              <a:buClr>
                <a:schemeClr val="dk1"/>
              </a:buClr>
              <a:buSzPts val="1100"/>
              <a:buFont typeface="Arial"/>
              <a:buNone/>
            </a:pPr>
            <a:r>
              <a:rPr lang="en-US" sz="1100" b="0" i="0" u="none" strike="noStrike" cap="none">
                <a:solidFill>
                  <a:schemeClr val="dk1"/>
                </a:solidFill>
                <a:latin typeface="Arial"/>
                <a:ea typeface="Arial"/>
                <a:cs typeface="Arial"/>
                <a:sym typeface="Arial"/>
              </a:rPr>
              <a:t>= √((0-0.33)</a:t>
            </a:r>
            <a:r>
              <a:rPr lang="en-US" sz="2000" b="0" i="0" u="none" strike="noStrike" cap="none" baseline="30000">
                <a:solidFill>
                  <a:schemeClr val="dk1"/>
                </a:solidFill>
                <a:latin typeface="Arial"/>
                <a:ea typeface="Arial"/>
                <a:cs typeface="Arial"/>
                <a:sym typeface="Arial"/>
              </a:rPr>
              <a:t>"2</a:t>
            </a:r>
            <a:r>
              <a:rPr lang="en-US" sz="1100" b="0" i="0" u="none" strike="noStrike" cap="none">
                <a:solidFill>
                  <a:schemeClr val="dk1"/>
                </a:solidFill>
                <a:latin typeface="Arial"/>
                <a:ea typeface="Arial"/>
                <a:cs typeface="Arial"/>
                <a:sym typeface="Arial"/>
              </a:rPr>
              <a:t>" +( 0.33-0.67)</a:t>
            </a:r>
            <a:r>
              <a:rPr lang="en-US" sz="2000" b="0" i="0" u="none" strike="noStrike" cap="none" baseline="30000">
                <a:solidFill>
                  <a:schemeClr val="dk1"/>
                </a:solidFill>
                <a:latin typeface="Arial"/>
                <a:ea typeface="Arial"/>
                <a:cs typeface="Arial"/>
                <a:sym typeface="Arial"/>
              </a:rPr>
              <a:t>2	</a:t>
            </a:r>
            <a:r>
              <a:rPr lang="en-US" sz="1100" b="0" i="0" u="none" strike="noStrike" cap="none">
                <a:solidFill>
                  <a:schemeClr val="dk1"/>
                </a:solidFill>
                <a:latin typeface="Arial"/>
                <a:ea typeface="Arial"/>
                <a:cs typeface="Arial"/>
                <a:sym typeface="Arial"/>
              </a:rPr>
              <a:t>)+(2 -1)/2</a:t>
            </a:r>
            <a:endParaRPr sz="1100" b="0" i="0" u="none" strike="noStrike" cap="none">
              <a:solidFill>
                <a:schemeClr val="dk1"/>
              </a:solidFill>
              <a:latin typeface="Arial"/>
              <a:ea typeface="Arial"/>
              <a:cs typeface="Arial"/>
              <a:sym typeface="Arial"/>
            </a:endParaRPr>
          </a:p>
          <a:p>
            <a:pPr marL="0" marR="0" lvl="0" indent="0" algn="l" rtl="0">
              <a:lnSpc>
                <a:spcPct val="115000"/>
              </a:lnSpc>
              <a:spcBef>
                <a:spcPts val="0"/>
              </a:spcBef>
              <a:spcAft>
                <a:spcPts val="0"/>
              </a:spcAft>
              <a:buClr>
                <a:schemeClr val="dk1"/>
              </a:buClr>
              <a:buSzPts val="1100"/>
              <a:buFont typeface="Arial"/>
              <a:buNone/>
            </a:pPr>
            <a:r>
              <a:rPr lang="en-US" sz="1100" b="0" i="0" u="none" strike="noStrike" cap="none">
                <a:solidFill>
                  <a:schemeClr val="dk1"/>
                </a:solidFill>
                <a:latin typeface="Arial"/>
                <a:ea typeface="Arial"/>
                <a:cs typeface="Arial"/>
                <a:sym typeface="Arial"/>
              </a:rPr>
              <a:t>= 0.47 + 0.5 = 0.97</a:t>
            </a:r>
            <a:endParaRPr sz="1100" b="0" i="0" u="none" strike="noStrike" cap="none">
              <a:solidFill>
                <a:schemeClr val="dk1"/>
              </a:solidFill>
              <a:latin typeface="Arial"/>
              <a:ea typeface="Arial"/>
              <a:cs typeface="Arial"/>
              <a:sym typeface="Arial"/>
            </a:endParaRPr>
          </a:p>
        </p:txBody>
      </p:sp>
      <p:graphicFrame>
        <p:nvGraphicFramePr>
          <p:cNvPr id="2171" name="Google Shape;2171;p32"/>
          <p:cNvGraphicFramePr/>
          <p:nvPr/>
        </p:nvGraphicFramePr>
        <p:xfrm>
          <a:off x="304800" y="2879495"/>
          <a:ext cx="6453075" cy="1830942"/>
        </p:xfrm>
        <a:graphic>
          <a:graphicData uri="http://schemas.openxmlformats.org/drawingml/2006/table">
            <a:tbl>
              <a:tblPr firstRow="1" firstCol="1" lastRow="1" lastCol="1" bandRow="1" bandCol="1">
                <a:noFill/>
                <a:tableStyleId>{E68F624D-F690-4904-9DB0-74A811DEACCB}</a:tableStyleId>
              </a:tblPr>
              <a:tblGrid>
                <a:gridCol w="1086800">
                  <a:extLst>
                    <a:ext uri="{9D8B030D-6E8A-4147-A177-3AD203B41FA5}">
                      <a16:colId xmlns:a16="http://schemas.microsoft.com/office/drawing/2014/main" val="20000"/>
                    </a:ext>
                  </a:extLst>
                </a:gridCol>
                <a:gridCol w="864150">
                  <a:extLst>
                    <a:ext uri="{9D8B030D-6E8A-4147-A177-3AD203B41FA5}">
                      <a16:colId xmlns:a16="http://schemas.microsoft.com/office/drawing/2014/main" val="20001"/>
                    </a:ext>
                  </a:extLst>
                </a:gridCol>
                <a:gridCol w="1453950">
                  <a:extLst>
                    <a:ext uri="{9D8B030D-6E8A-4147-A177-3AD203B41FA5}">
                      <a16:colId xmlns:a16="http://schemas.microsoft.com/office/drawing/2014/main" val="20002"/>
                    </a:ext>
                  </a:extLst>
                </a:gridCol>
                <a:gridCol w="896450">
                  <a:extLst>
                    <a:ext uri="{9D8B030D-6E8A-4147-A177-3AD203B41FA5}">
                      <a16:colId xmlns:a16="http://schemas.microsoft.com/office/drawing/2014/main" val="20003"/>
                    </a:ext>
                  </a:extLst>
                </a:gridCol>
                <a:gridCol w="1161125">
                  <a:extLst>
                    <a:ext uri="{9D8B030D-6E8A-4147-A177-3AD203B41FA5}">
                      <a16:colId xmlns:a16="http://schemas.microsoft.com/office/drawing/2014/main" val="20004"/>
                    </a:ext>
                  </a:extLst>
                </a:gridCol>
                <a:gridCol w="990600">
                  <a:extLst>
                    <a:ext uri="{9D8B030D-6E8A-4147-A177-3AD203B41FA5}">
                      <a16:colId xmlns:a16="http://schemas.microsoft.com/office/drawing/2014/main" val="20005"/>
                    </a:ext>
                  </a:extLst>
                </a:gridCol>
              </a:tblGrid>
              <a:tr h="224725">
                <a:tc>
                  <a:txBody>
                    <a:bodyPr/>
                    <a:lstStyle/>
                    <a:p>
                      <a:pPr marL="0" marR="0" lvl="0" indent="0" algn="l" rtl="0">
                        <a:lnSpc>
                          <a:spcPct val="107000"/>
                        </a:lnSpc>
                        <a:spcBef>
                          <a:spcPts val="0"/>
                        </a:spcBef>
                        <a:spcAft>
                          <a:spcPts val="0"/>
                        </a:spcAft>
                        <a:buClr>
                          <a:srgbClr val="000000"/>
                        </a:buClr>
                        <a:buSzPts val="1400"/>
                        <a:buFont typeface="Arial"/>
                        <a:buNone/>
                      </a:pPr>
                      <a:r>
                        <a:rPr lang="en-US" sz="1400" u="none" strike="noStrike" cap="none">
                          <a:latin typeface="Arial"/>
                          <a:ea typeface="Arial"/>
                          <a:cs typeface="Arial"/>
                          <a:sym typeface="Arial"/>
                        </a:rPr>
                        <a:t>Customer</a:t>
                      </a:r>
                      <a:endParaRPr sz="1400" u="none" strike="noStrike" cap="none">
                        <a:latin typeface="Arial"/>
                        <a:ea typeface="Arial"/>
                        <a:cs typeface="Arial"/>
                        <a:sym typeface="Arial"/>
                      </a:endParaRPr>
                    </a:p>
                  </a:txBody>
                  <a:tcPr marL="68600" marR="68600" marT="0" marB="0"/>
                </a:tc>
                <a:tc>
                  <a:txBody>
                    <a:bodyPr/>
                    <a:lstStyle/>
                    <a:p>
                      <a:pPr marL="0" marR="0" lvl="0" indent="0" algn="l" rtl="0">
                        <a:lnSpc>
                          <a:spcPct val="107000"/>
                        </a:lnSpc>
                        <a:spcBef>
                          <a:spcPts val="0"/>
                        </a:spcBef>
                        <a:spcAft>
                          <a:spcPts val="0"/>
                        </a:spcAft>
                        <a:buClr>
                          <a:srgbClr val="000000"/>
                        </a:buClr>
                        <a:buSzPts val="1400"/>
                        <a:buFont typeface="Arial"/>
                        <a:buNone/>
                      </a:pPr>
                      <a:r>
                        <a:rPr lang="en-US" sz="1400" u="none" strike="noStrike" cap="none">
                          <a:latin typeface="Arial"/>
                          <a:ea typeface="Arial"/>
                          <a:cs typeface="Arial"/>
                          <a:sym typeface="Arial"/>
                        </a:rPr>
                        <a:t>Income</a:t>
                      </a:r>
                      <a:endParaRPr sz="1400" u="none" strike="noStrike" cap="none">
                        <a:latin typeface="Arial"/>
                        <a:ea typeface="Arial"/>
                        <a:cs typeface="Arial"/>
                        <a:sym typeface="Arial"/>
                      </a:endParaRPr>
                    </a:p>
                  </a:txBody>
                  <a:tcPr marL="68600" marR="68600" marT="0" marB="0"/>
                </a:tc>
                <a:tc>
                  <a:txBody>
                    <a:bodyPr/>
                    <a:lstStyle/>
                    <a:p>
                      <a:pPr marL="0" marR="0" lvl="0" indent="0" algn="l" rtl="0">
                        <a:lnSpc>
                          <a:spcPct val="107000"/>
                        </a:lnSpc>
                        <a:spcBef>
                          <a:spcPts val="0"/>
                        </a:spcBef>
                        <a:spcAft>
                          <a:spcPts val="0"/>
                        </a:spcAft>
                        <a:buClr>
                          <a:srgbClr val="000000"/>
                        </a:buClr>
                        <a:buSzPts val="1400"/>
                        <a:buFont typeface="Arial"/>
                        <a:buNone/>
                      </a:pPr>
                      <a:r>
                        <a:rPr lang="en-US" sz="1400" u="none" strike="noStrike" cap="none">
                          <a:latin typeface="Arial"/>
                          <a:ea typeface="Arial"/>
                          <a:cs typeface="Arial"/>
                          <a:sym typeface="Arial"/>
                        </a:rPr>
                        <a:t>Profession</a:t>
                      </a:r>
                      <a:endParaRPr sz="1400" u="none" strike="noStrike" cap="none">
                        <a:latin typeface="Arial"/>
                        <a:ea typeface="Arial"/>
                        <a:cs typeface="Arial"/>
                        <a:sym typeface="Arial"/>
                      </a:endParaRPr>
                    </a:p>
                  </a:txBody>
                  <a:tcPr marL="68600" marR="68600" marT="0" marB="0"/>
                </a:tc>
                <a:tc>
                  <a:txBody>
                    <a:bodyPr/>
                    <a:lstStyle/>
                    <a:p>
                      <a:pPr marL="0" marR="0" lvl="0" indent="0" algn="l" rtl="0">
                        <a:lnSpc>
                          <a:spcPct val="107000"/>
                        </a:lnSpc>
                        <a:spcBef>
                          <a:spcPts val="0"/>
                        </a:spcBef>
                        <a:spcAft>
                          <a:spcPts val="0"/>
                        </a:spcAft>
                        <a:buClr>
                          <a:srgbClr val="000000"/>
                        </a:buClr>
                        <a:buSzPts val="1400"/>
                        <a:buFont typeface="Arial"/>
                        <a:buNone/>
                      </a:pPr>
                      <a:r>
                        <a:rPr lang="en-US" sz="1400" u="none" strike="noStrike" cap="none">
                          <a:latin typeface="Arial"/>
                          <a:ea typeface="Arial"/>
                          <a:cs typeface="Arial"/>
                          <a:sym typeface="Arial"/>
                        </a:rPr>
                        <a:t>Region</a:t>
                      </a:r>
                      <a:endParaRPr sz="1400" u="none" strike="noStrike" cap="none">
                        <a:latin typeface="Arial"/>
                        <a:ea typeface="Arial"/>
                        <a:cs typeface="Arial"/>
                        <a:sym typeface="Arial"/>
                      </a:endParaRPr>
                    </a:p>
                  </a:txBody>
                  <a:tcPr marL="68600" marR="68600" marT="0" marB="0"/>
                </a:tc>
                <a:tc>
                  <a:txBody>
                    <a:bodyPr/>
                    <a:lstStyle/>
                    <a:p>
                      <a:pPr marL="0" marR="0" lvl="0" indent="0" algn="l" rtl="0">
                        <a:lnSpc>
                          <a:spcPct val="107000"/>
                        </a:lnSpc>
                        <a:spcBef>
                          <a:spcPts val="0"/>
                        </a:spcBef>
                        <a:spcAft>
                          <a:spcPts val="0"/>
                        </a:spcAft>
                        <a:buClr>
                          <a:srgbClr val="000000"/>
                        </a:buClr>
                        <a:buSzPts val="1400"/>
                        <a:buFont typeface="Arial"/>
                        <a:buNone/>
                      </a:pPr>
                      <a:r>
                        <a:rPr lang="en-US" sz="1400" u="none" strike="noStrike" cap="none">
                          <a:latin typeface="Arial"/>
                          <a:ea typeface="Arial"/>
                          <a:cs typeface="Arial"/>
                          <a:sym typeface="Arial"/>
                        </a:rPr>
                        <a:t>Scaled Locality</a:t>
                      </a:r>
                      <a:endParaRPr sz="1400" u="none" strike="noStrike" cap="none">
                        <a:latin typeface="Arial"/>
                        <a:ea typeface="Arial"/>
                        <a:cs typeface="Arial"/>
                        <a:sym typeface="Arial"/>
                      </a:endParaRPr>
                    </a:p>
                  </a:txBody>
                  <a:tcPr marL="68600" marR="68600" marT="0" marB="0"/>
                </a:tc>
                <a:tc>
                  <a:txBody>
                    <a:bodyPr/>
                    <a:lstStyle/>
                    <a:p>
                      <a:pPr marL="0" marR="0" lvl="0" indent="0" algn="l" rtl="0">
                        <a:lnSpc>
                          <a:spcPct val="107000"/>
                        </a:lnSpc>
                        <a:spcBef>
                          <a:spcPts val="0"/>
                        </a:spcBef>
                        <a:spcAft>
                          <a:spcPts val="0"/>
                        </a:spcAft>
                        <a:buClr>
                          <a:srgbClr val="000000"/>
                        </a:buClr>
                        <a:buSzPts val="1400"/>
                        <a:buFont typeface="Arial"/>
                        <a:buNone/>
                      </a:pPr>
                      <a:r>
                        <a:rPr lang="en-US" sz="1400" u="none" strike="noStrike" cap="none">
                          <a:latin typeface="Arial"/>
                          <a:ea typeface="Arial"/>
                          <a:cs typeface="Arial"/>
                          <a:sym typeface="Arial"/>
                        </a:rPr>
                        <a:t>Category</a:t>
                      </a:r>
                      <a:endParaRPr sz="1400" u="none" strike="noStrike" cap="none">
                        <a:latin typeface="Arial"/>
                        <a:ea typeface="Arial"/>
                        <a:cs typeface="Arial"/>
                        <a:sym typeface="Arial"/>
                      </a:endParaRPr>
                    </a:p>
                  </a:txBody>
                  <a:tcPr marL="68600" marR="68600" marT="0" marB="0"/>
                </a:tc>
                <a:extLst>
                  <a:ext uri="{0D108BD9-81ED-4DB2-BD59-A6C34878D82A}">
                    <a16:rowId xmlns:a16="http://schemas.microsoft.com/office/drawing/2014/main" val="10000"/>
                  </a:ext>
                </a:extLst>
              </a:tr>
              <a:tr h="246025">
                <a:tc>
                  <a:txBody>
                    <a:bodyPr/>
                    <a:lstStyle/>
                    <a:p>
                      <a:pPr marL="0" marR="0" lvl="0" indent="0" algn="l" rtl="0">
                        <a:lnSpc>
                          <a:spcPct val="107000"/>
                        </a:lnSpc>
                        <a:spcBef>
                          <a:spcPts val="0"/>
                        </a:spcBef>
                        <a:spcAft>
                          <a:spcPts val="0"/>
                        </a:spcAft>
                        <a:buClr>
                          <a:srgbClr val="000000"/>
                        </a:buClr>
                        <a:buSzPts val="1400"/>
                        <a:buFont typeface="Arial"/>
                        <a:buNone/>
                      </a:pPr>
                      <a:r>
                        <a:rPr lang="en-US" sz="1400" u="none" strike="noStrike" cap="none">
                          <a:latin typeface="Arial"/>
                          <a:ea typeface="Arial"/>
                          <a:cs typeface="Arial"/>
                          <a:sym typeface="Arial"/>
                        </a:rPr>
                        <a:t>C0</a:t>
                      </a:r>
                      <a:endParaRPr sz="1400" u="none" strike="noStrike" cap="none">
                        <a:latin typeface="Arial"/>
                        <a:ea typeface="Arial"/>
                        <a:cs typeface="Arial"/>
                        <a:sym typeface="Arial"/>
                      </a:endParaRPr>
                    </a:p>
                  </a:txBody>
                  <a:tcPr marL="68600" marR="68600" marT="0" marB="0"/>
                </a:tc>
                <a:tc>
                  <a:txBody>
                    <a:bodyPr/>
                    <a:lstStyle/>
                    <a:p>
                      <a:pPr marL="0" marR="0" lvl="0" indent="0" algn="l" rtl="0">
                        <a:lnSpc>
                          <a:spcPct val="107000"/>
                        </a:lnSpc>
                        <a:spcBef>
                          <a:spcPts val="0"/>
                        </a:spcBef>
                        <a:spcAft>
                          <a:spcPts val="0"/>
                        </a:spcAft>
                        <a:buClr>
                          <a:srgbClr val="000000"/>
                        </a:buClr>
                        <a:buSzPts val="1400"/>
                        <a:buFont typeface="Arial"/>
                        <a:buNone/>
                      </a:pPr>
                      <a:r>
                        <a:rPr lang="en-US" sz="1400" u="none" strike="noStrike" cap="none">
                          <a:latin typeface="Arial"/>
                          <a:ea typeface="Arial"/>
                          <a:cs typeface="Arial"/>
                          <a:sym typeface="Arial"/>
                        </a:rPr>
                        <a:t>0.33</a:t>
                      </a:r>
                      <a:endParaRPr sz="1400" u="none" strike="noStrike" cap="none">
                        <a:latin typeface="Arial"/>
                        <a:ea typeface="Arial"/>
                        <a:cs typeface="Arial"/>
                        <a:sym typeface="Arial"/>
                      </a:endParaRPr>
                    </a:p>
                  </a:txBody>
                  <a:tcPr marL="68600" marR="68600" marT="0" marB="0"/>
                </a:tc>
                <a:tc>
                  <a:txBody>
                    <a:bodyPr/>
                    <a:lstStyle/>
                    <a:p>
                      <a:pPr marL="0" marR="0" lvl="0" indent="0" algn="l" rtl="0">
                        <a:lnSpc>
                          <a:spcPct val="107000"/>
                        </a:lnSpc>
                        <a:spcBef>
                          <a:spcPts val="0"/>
                        </a:spcBef>
                        <a:spcAft>
                          <a:spcPts val="0"/>
                        </a:spcAft>
                        <a:buClr>
                          <a:srgbClr val="000000"/>
                        </a:buClr>
                        <a:buSzPts val="1400"/>
                        <a:buFont typeface="Arial"/>
                        <a:buNone/>
                      </a:pPr>
                      <a:r>
                        <a:rPr lang="en-US" sz="1400" u="none" strike="noStrike" cap="none">
                          <a:latin typeface="Arial"/>
                          <a:ea typeface="Arial"/>
                          <a:cs typeface="Arial"/>
                          <a:sym typeface="Arial"/>
                        </a:rPr>
                        <a:t>Doctor</a:t>
                      </a:r>
                      <a:endParaRPr sz="1400" u="none" strike="noStrike" cap="none">
                        <a:latin typeface="Arial"/>
                        <a:ea typeface="Arial"/>
                        <a:cs typeface="Arial"/>
                        <a:sym typeface="Arial"/>
                      </a:endParaRPr>
                    </a:p>
                  </a:txBody>
                  <a:tcPr marL="68600" marR="68600" marT="0" marB="0"/>
                </a:tc>
                <a:tc>
                  <a:txBody>
                    <a:bodyPr/>
                    <a:lstStyle/>
                    <a:p>
                      <a:pPr marL="0" marR="0" lvl="0" indent="0" algn="l" rtl="0">
                        <a:lnSpc>
                          <a:spcPct val="107000"/>
                        </a:lnSpc>
                        <a:spcBef>
                          <a:spcPts val="0"/>
                        </a:spcBef>
                        <a:spcAft>
                          <a:spcPts val="0"/>
                        </a:spcAft>
                        <a:buClr>
                          <a:srgbClr val="000000"/>
                        </a:buClr>
                        <a:buSzPts val="1400"/>
                        <a:buFont typeface="Arial"/>
                        <a:buNone/>
                      </a:pPr>
                      <a:r>
                        <a:rPr lang="en-US" sz="1400" u="none" strike="noStrike" cap="none">
                          <a:latin typeface="Arial"/>
                          <a:ea typeface="Arial"/>
                          <a:cs typeface="Arial"/>
                          <a:sym typeface="Arial"/>
                        </a:rPr>
                        <a:t>Hindi</a:t>
                      </a:r>
                      <a:endParaRPr sz="1400" u="none" strike="noStrike" cap="none">
                        <a:latin typeface="Arial"/>
                        <a:ea typeface="Arial"/>
                        <a:cs typeface="Arial"/>
                        <a:sym typeface="Arial"/>
                      </a:endParaRPr>
                    </a:p>
                  </a:txBody>
                  <a:tcPr marL="68600" marR="68600" marT="0" marB="0"/>
                </a:tc>
                <a:tc>
                  <a:txBody>
                    <a:bodyPr/>
                    <a:lstStyle/>
                    <a:p>
                      <a:pPr marL="0" marR="0" lvl="0" indent="0" algn="l" rtl="0">
                        <a:lnSpc>
                          <a:spcPct val="107000"/>
                        </a:lnSpc>
                        <a:spcBef>
                          <a:spcPts val="0"/>
                        </a:spcBef>
                        <a:spcAft>
                          <a:spcPts val="0"/>
                        </a:spcAft>
                        <a:buClr>
                          <a:srgbClr val="000000"/>
                        </a:buClr>
                        <a:buSzPts val="1400"/>
                        <a:buFont typeface="Arial"/>
                        <a:buNone/>
                      </a:pPr>
                      <a:r>
                        <a:rPr lang="en-US" sz="1400" u="none" strike="noStrike" cap="none">
                          <a:latin typeface="Arial"/>
                          <a:ea typeface="Arial"/>
                          <a:cs typeface="Arial"/>
                          <a:sym typeface="Arial"/>
                        </a:rPr>
                        <a:t>1 🡪 0</a:t>
                      </a:r>
                      <a:endParaRPr sz="1400" u="none" strike="noStrike" cap="none">
                        <a:latin typeface="Arial"/>
                        <a:ea typeface="Arial"/>
                        <a:cs typeface="Arial"/>
                        <a:sym typeface="Arial"/>
                      </a:endParaRPr>
                    </a:p>
                  </a:txBody>
                  <a:tcPr marL="68600" marR="68600" marT="0" marB="0"/>
                </a:tc>
                <a:tc>
                  <a:txBody>
                    <a:bodyPr/>
                    <a:lstStyle/>
                    <a:p>
                      <a:pPr marL="0" marR="0" lvl="0" indent="0" algn="l" rtl="0">
                        <a:lnSpc>
                          <a:spcPct val="107000"/>
                        </a:lnSpc>
                        <a:spcBef>
                          <a:spcPts val="0"/>
                        </a:spcBef>
                        <a:spcAft>
                          <a:spcPts val="0"/>
                        </a:spcAft>
                        <a:buClr>
                          <a:srgbClr val="000000"/>
                        </a:buClr>
                        <a:buSzPts val="1400"/>
                        <a:buFont typeface="Arial"/>
                        <a:buNone/>
                      </a:pPr>
                      <a:r>
                        <a:rPr lang="en-US" sz="1400" u="none" strike="noStrike" cap="none">
                          <a:latin typeface="Arial"/>
                          <a:ea typeface="Arial"/>
                          <a:cs typeface="Arial"/>
                          <a:sym typeface="Arial"/>
                        </a:rPr>
                        <a:t>L1</a:t>
                      </a:r>
                      <a:endParaRPr sz="1400" u="none" strike="noStrike" cap="none">
                        <a:latin typeface="Arial"/>
                        <a:ea typeface="Arial"/>
                        <a:cs typeface="Arial"/>
                        <a:sym typeface="Arial"/>
                      </a:endParaRPr>
                    </a:p>
                  </a:txBody>
                  <a:tcPr marL="68600" marR="68600" marT="0" marB="0"/>
                </a:tc>
                <a:extLst>
                  <a:ext uri="{0D108BD9-81ED-4DB2-BD59-A6C34878D82A}">
                    <a16:rowId xmlns:a16="http://schemas.microsoft.com/office/drawing/2014/main" val="10001"/>
                  </a:ext>
                </a:extLst>
              </a:tr>
              <a:tr h="246025">
                <a:tc>
                  <a:txBody>
                    <a:bodyPr/>
                    <a:lstStyle/>
                    <a:p>
                      <a:pPr marL="0" marR="0" lvl="0" indent="0" algn="l" rtl="0">
                        <a:lnSpc>
                          <a:spcPct val="107000"/>
                        </a:lnSpc>
                        <a:spcBef>
                          <a:spcPts val="0"/>
                        </a:spcBef>
                        <a:spcAft>
                          <a:spcPts val="0"/>
                        </a:spcAft>
                        <a:buClr>
                          <a:srgbClr val="000000"/>
                        </a:buClr>
                        <a:buSzPts val="1400"/>
                        <a:buFont typeface="Arial"/>
                        <a:buNone/>
                      </a:pPr>
                      <a:r>
                        <a:rPr lang="en-US" sz="1400" u="none" strike="noStrike" cap="none">
                          <a:latin typeface="Arial"/>
                          <a:ea typeface="Arial"/>
                          <a:cs typeface="Arial"/>
                          <a:sym typeface="Arial"/>
                        </a:rPr>
                        <a:t>C1</a:t>
                      </a:r>
                      <a:endParaRPr sz="1400" u="none" strike="noStrike" cap="none">
                        <a:latin typeface="Arial"/>
                        <a:ea typeface="Arial"/>
                        <a:cs typeface="Arial"/>
                        <a:sym typeface="Arial"/>
                      </a:endParaRPr>
                    </a:p>
                  </a:txBody>
                  <a:tcPr marL="68600" marR="68600" marT="0" marB="0"/>
                </a:tc>
                <a:tc>
                  <a:txBody>
                    <a:bodyPr/>
                    <a:lstStyle/>
                    <a:p>
                      <a:pPr marL="0" marR="0" lvl="0" indent="0" algn="l" rtl="0">
                        <a:lnSpc>
                          <a:spcPct val="107000"/>
                        </a:lnSpc>
                        <a:spcBef>
                          <a:spcPts val="0"/>
                        </a:spcBef>
                        <a:spcAft>
                          <a:spcPts val="0"/>
                        </a:spcAft>
                        <a:buClr>
                          <a:srgbClr val="000000"/>
                        </a:buClr>
                        <a:buSzPts val="1400"/>
                        <a:buFont typeface="Arial"/>
                        <a:buNone/>
                      </a:pPr>
                      <a:r>
                        <a:rPr lang="en-US" sz="1400" u="none" strike="noStrike" cap="none">
                          <a:latin typeface="Arial"/>
                          <a:ea typeface="Arial"/>
                          <a:cs typeface="Arial"/>
                          <a:sym typeface="Arial"/>
                        </a:rPr>
                        <a:t>0.67</a:t>
                      </a:r>
                      <a:endParaRPr sz="1400" u="none" strike="noStrike" cap="none">
                        <a:latin typeface="Arial"/>
                        <a:ea typeface="Arial"/>
                        <a:cs typeface="Arial"/>
                        <a:sym typeface="Arial"/>
                      </a:endParaRPr>
                    </a:p>
                  </a:txBody>
                  <a:tcPr marL="68600" marR="68600" marT="0" marB="0"/>
                </a:tc>
                <a:tc>
                  <a:txBody>
                    <a:bodyPr/>
                    <a:lstStyle/>
                    <a:p>
                      <a:pPr marL="0" marR="0" lvl="0" indent="0" algn="l" rtl="0">
                        <a:lnSpc>
                          <a:spcPct val="107000"/>
                        </a:lnSpc>
                        <a:spcBef>
                          <a:spcPts val="0"/>
                        </a:spcBef>
                        <a:spcAft>
                          <a:spcPts val="0"/>
                        </a:spcAft>
                        <a:buClr>
                          <a:srgbClr val="000000"/>
                        </a:buClr>
                        <a:buSzPts val="1400"/>
                        <a:buFont typeface="Arial"/>
                        <a:buNone/>
                      </a:pPr>
                      <a:r>
                        <a:rPr lang="en-US" sz="1400" u="none" strike="noStrike" cap="none">
                          <a:latin typeface="Arial"/>
                          <a:ea typeface="Arial"/>
                          <a:cs typeface="Arial"/>
                          <a:sym typeface="Arial"/>
                        </a:rPr>
                        <a:t>Doctor</a:t>
                      </a:r>
                      <a:endParaRPr sz="1400" u="none" strike="noStrike" cap="none">
                        <a:latin typeface="Arial"/>
                        <a:ea typeface="Arial"/>
                        <a:cs typeface="Arial"/>
                        <a:sym typeface="Arial"/>
                      </a:endParaRPr>
                    </a:p>
                  </a:txBody>
                  <a:tcPr marL="68600" marR="68600" marT="0" marB="0"/>
                </a:tc>
                <a:tc>
                  <a:txBody>
                    <a:bodyPr/>
                    <a:lstStyle/>
                    <a:p>
                      <a:pPr marL="0" marR="0" lvl="0" indent="0" algn="l" rtl="0">
                        <a:lnSpc>
                          <a:spcPct val="107000"/>
                        </a:lnSpc>
                        <a:spcBef>
                          <a:spcPts val="0"/>
                        </a:spcBef>
                        <a:spcAft>
                          <a:spcPts val="0"/>
                        </a:spcAft>
                        <a:buClr>
                          <a:srgbClr val="000000"/>
                        </a:buClr>
                        <a:buSzPts val="1400"/>
                        <a:buFont typeface="Arial"/>
                        <a:buNone/>
                      </a:pPr>
                      <a:r>
                        <a:rPr lang="en-US" sz="1400" u="none" strike="noStrike" cap="none">
                          <a:latin typeface="Arial"/>
                          <a:ea typeface="Arial"/>
                          <a:cs typeface="Arial"/>
                          <a:sym typeface="Arial"/>
                        </a:rPr>
                        <a:t>Bengali</a:t>
                      </a:r>
                      <a:endParaRPr sz="1400" u="none" strike="noStrike" cap="none">
                        <a:latin typeface="Arial"/>
                        <a:ea typeface="Arial"/>
                        <a:cs typeface="Arial"/>
                        <a:sym typeface="Arial"/>
                      </a:endParaRPr>
                    </a:p>
                  </a:txBody>
                  <a:tcPr marL="68600" marR="68600" marT="0" marB="0"/>
                </a:tc>
                <a:tc>
                  <a:txBody>
                    <a:bodyPr/>
                    <a:lstStyle/>
                    <a:p>
                      <a:pPr marL="0" marR="0" lvl="0" indent="0" algn="l" rtl="0">
                        <a:lnSpc>
                          <a:spcPct val="107000"/>
                        </a:lnSpc>
                        <a:spcBef>
                          <a:spcPts val="0"/>
                        </a:spcBef>
                        <a:spcAft>
                          <a:spcPts val="0"/>
                        </a:spcAft>
                        <a:buClr>
                          <a:srgbClr val="000000"/>
                        </a:buClr>
                        <a:buSzPts val="1400"/>
                        <a:buFont typeface="Arial"/>
                        <a:buNone/>
                      </a:pPr>
                      <a:r>
                        <a:rPr lang="en-US" sz="1400" u="none" strike="noStrike" cap="none">
                          <a:latin typeface="Arial"/>
                          <a:ea typeface="Arial"/>
                          <a:cs typeface="Arial"/>
                          <a:sym typeface="Arial"/>
                        </a:rPr>
                        <a:t>1 🡪 0</a:t>
                      </a:r>
                      <a:endParaRPr sz="1400" u="none" strike="noStrike" cap="none">
                        <a:latin typeface="Arial"/>
                        <a:ea typeface="Arial"/>
                        <a:cs typeface="Arial"/>
                        <a:sym typeface="Arial"/>
                      </a:endParaRPr>
                    </a:p>
                  </a:txBody>
                  <a:tcPr marL="68600" marR="68600" marT="0" marB="0"/>
                </a:tc>
                <a:tc>
                  <a:txBody>
                    <a:bodyPr/>
                    <a:lstStyle/>
                    <a:p>
                      <a:pPr marL="0" marR="0" lvl="0" indent="0" algn="l" rtl="0">
                        <a:lnSpc>
                          <a:spcPct val="107000"/>
                        </a:lnSpc>
                        <a:spcBef>
                          <a:spcPts val="0"/>
                        </a:spcBef>
                        <a:spcAft>
                          <a:spcPts val="0"/>
                        </a:spcAft>
                        <a:buClr>
                          <a:srgbClr val="000000"/>
                        </a:buClr>
                        <a:buSzPts val="1400"/>
                        <a:buFont typeface="Arial"/>
                        <a:buNone/>
                      </a:pPr>
                      <a:r>
                        <a:rPr lang="en-US" sz="1400" u="none" strike="noStrike" cap="none">
                          <a:latin typeface="Arial"/>
                          <a:ea typeface="Arial"/>
                          <a:cs typeface="Arial"/>
                          <a:sym typeface="Arial"/>
                        </a:rPr>
                        <a:t>L2</a:t>
                      </a:r>
                      <a:endParaRPr sz="1400" u="none" strike="noStrike" cap="none">
                        <a:latin typeface="Arial"/>
                        <a:ea typeface="Arial"/>
                        <a:cs typeface="Arial"/>
                        <a:sym typeface="Arial"/>
                      </a:endParaRPr>
                    </a:p>
                  </a:txBody>
                  <a:tcPr marL="68600" marR="68600" marT="0" marB="0"/>
                </a:tc>
                <a:extLst>
                  <a:ext uri="{0D108BD9-81ED-4DB2-BD59-A6C34878D82A}">
                    <a16:rowId xmlns:a16="http://schemas.microsoft.com/office/drawing/2014/main" val="10002"/>
                  </a:ext>
                </a:extLst>
              </a:tr>
              <a:tr h="224725">
                <a:tc>
                  <a:txBody>
                    <a:bodyPr/>
                    <a:lstStyle/>
                    <a:p>
                      <a:pPr marL="0" marR="0" lvl="0" indent="0" algn="l" rtl="0">
                        <a:lnSpc>
                          <a:spcPct val="107000"/>
                        </a:lnSpc>
                        <a:spcBef>
                          <a:spcPts val="0"/>
                        </a:spcBef>
                        <a:spcAft>
                          <a:spcPts val="0"/>
                        </a:spcAft>
                        <a:buClr>
                          <a:srgbClr val="000000"/>
                        </a:buClr>
                        <a:buSzPts val="1400"/>
                        <a:buFont typeface="Arial"/>
                        <a:buNone/>
                      </a:pPr>
                      <a:r>
                        <a:rPr lang="en-US" sz="1400" u="none" strike="noStrike" cap="none">
                          <a:latin typeface="Arial"/>
                          <a:ea typeface="Arial"/>
                          <a:cs typeface="Arial"/>
                          <a:sym typeface="Arial"/>
                        </a:rPr>
                        <a:t>C2</a:t>
                      </a:r>
                      <a:endParaRPr sz="1400" u="none" strike="noStrike" cap="none">
                        <a:latin typeface="Arial"/>
                        <a:ea typeface="Arial"/>
                        <a:cs typeface="Arial"/>
                        <a:sym typeface="Arial"/>
                      </a:endParaRPr>
                    </a:p>
                  </a:txBody>
                  <a:tcPr marL="68600" marR="68600" marT="0" marB="0"/>
                </a:tc>
                <a:tc>
                  <a:txBody>
                    <a:bodyPr/>
                    <a:lstStyle/>
                    <a:p>
                      <a:pPr marL="0" marR="0" lvl="0" indent="0" algn="l" rtl="0">
                        <a:lnSpc>
                          <a:spcPct val="107000"/>
                        </a:lnSpc>
                        <a:spcBef>
                          <a:spcPts val="0"/>
                        </a:spcBef>
                        <a:spcAft>
                          <a:spcPts val="0"/>
                        </a:spcAft>
                        <a:buClr>
                          <a:srgbClr val="000000"/>
                        </a:buClr>
                        <a:buSzPts val="1400"/>
                        <a:buFont typeface="Arial"/>
                        <a:buNone/>
                      </a:pPr>
                      <a:r>
                        <a:rPr lang="en-US" sz="1400" u="none" strike="noStrike" cap="none">
                          <a:latin typeface="Arial"/>
                          <a:ea typeface="Arial"/>
                          <a:cs typeface="Arial"/>
                          <a:sym typeface="Arial"/>
                        </a:rPr>
                        <a:t>0.33</a:t>
                      </a:r>
                      <a:endParaRPr sz="1400" u="none" strike="noStrike" cap="none">
                        <a:latin typeface="Arial"/>
                        <a:ea typeface="Arial"/>
                        <a:cs typeface="Arial"/>
                        <a:sym typeface="Arial"/>
                      </a:endParaRPr>
                    </a:p>
                  </a:txBody>
                  <a:tcPr marL="68600" marR="68600" marT="0" marB="0"/>
                </a:tc>
                <a:tc>
                  <a:txBody>
                    <a:bodyPr/>
                    <a:lstStyle/>
                    <a:p>
                      <a:pPr marL="0" marR="0" lvl="0" indent="0" algn="l" rtl="0">
                        <a:lnSpc>
                          <a:spcPct val="107000"/>
                        </a:lnSpc>
                        <a:spcBef>
                          <a:spcPts val="0"/>
                        </a:spcBef>
                        <a:spcAft>
                          <a:spcPts val="0"/>
                        </a:spcAft>
                        <a:buClr>
                          <a:srgbClr val="000000"/>
                        </a:buClr>
                        <a:buSzPts val="1400"/>
                        <a:buFont typeface="Arial"/>
                        <a:buNone/>
                      </a:pPr>
                      <a:r>
                        <a:rPr lang="en-US" sz="1400" u="none" strike="noStrike" cap="none">
                          <a:latin typeface="Arial"/>
                          <a:ea typeface="Arial"/>
                          <a:cs typeface="Arial"/>
                          <a:sym typeface="Arial"/>
                        </a:rPr>
                        <a:t>Carpenter</a:t>
                      </a:r>
                      <a:endParaRPr sz="1400" u="none" strike="noStrike" cap="none">
                        <a:latin typeface="Arial"/>
                        <a:ea typeface="Arial"/>
                        <a:cs typeface="Arial"/>
                        <a:sym typeface="Arial"/>
                      </a:endParaRPr>
                    </a:p>
                  </a:txBody>
                  <a:tcPr marL="68600" marR="68600" marT="0" marB="0"/>
                </a:tc>
                <a:tc>
                  <a:txBody>
                    <a:bodyPr/>
                    <a:lstStyle/>
                    <a:p>
                      <a:pPr marL="0" marR="0" lvl="0" indent="0" algn="l" rtl="0">
                        <a:lnSpc>
                          <a:spcPct val="107000"/>
                        </a:lnSpc>
                        <a:spcBef>
                          <a:spcPts val="0"/>
                        </a:spcBef>
                        <a:spcAft>
                          <a:spcPts val="0"/>
                        </a:spcAft>
                        <a:buClr>
                          <a:srgbClr val="000000"/>
                        </a:buClr>
                        <a:buSzPts val="1400"/>
                        <a:buFont typeface="Arial"/>
                        <a:buNone/>
                      </a:pPr>
                      <a:r>
                        <a:rPr lang="en-US" sz="1400" u="none" strike="noStrike" cap="none">
                          <a:latin typeface="Arial"/>
                          <a:ea typeface="Arial"/>
                          <a:cs typeface="Arial"/>
                          <a:sym typeface="Arial"/>
                        </a:rPr>
                        <a:t>Hindi</a:t>
                      </a:r>
                      <a:endParaRPr sz="1400" u="none" strike="noStrike" cap="none">
                        <a:latin typeface="Arial"/>
                        <a:ea typeface="Arial"/>
                        <a:cs typeface="Arial"/>
                        <a:sym typeface="Arial"/>
                      </a:endParaRPr>
                    </a:p>
                  </a:txBody>
                  <a:tcPr marL="68600" marR="68600" marT="0" marB="0"/>
                </a:tc>
                <a:tc>
                  <a:txBody>
                    <a:bodyPr/>
                    <a:lstStyle/>
                    <a:p>
                      <a:pPr marL="0" marR="0" lvl="0" indent="0" algn="l" rtl="0">
                        <a:lnSpc>
                          <a:spcPct val="107000"/>
                        </a:lnSpc>
                        <a:spcBef>
                          <a:spcPts val="0"/>
                        </a:spcBef>
                        <a:spcAft>
                          <a:spcPts val="0"/>
                        </a:spcAft>
                        <a:buClr>
                          <a:srgbClr val="000000"/>
                        </a:buClr>
                        <a:buSzPts val="1400"/>
                        <a:buFont typeface="Arial"/>
                        <a:buNone/>
                      </a:pPr>
                      <a:r>
                        <a:rPr lang="en-US" sz="1400" u="none" strike="noStrike" cap="none">
                          <a:latin typeface="Arial"/>
                          <a:ea typeface="Arial"/>
                          <a:cs typeface="Arial"/>
                          <a:sym typeface="Arial"/>
                        </a:rPr>
                        <a:t>3 🡪 0.67</a:t>
                      </a:r>
                      <a:endParaRPr sz="1400" u="none" strike="noStrike" cap="none">
                        <a:latin typeface="Arial"/>
                        <a:ea typeface="Arial"/>
                        <a:cs typeface="Arial"/>
                        <a:sym typeface="Arial"/>
                      </a:endParaRPr>
                    </a:p>
                  </a:txBody>
                  <a:tcPr marL="68600" marR="68600" marT="0" marB="0"/>
                </a:tc>
                <a:tc>
                  <a:txBody>
                    <a:bodyPr/>
                    <a:lstStyle/>
                    <a:p>
                      <a:pPr marL="0" marR="0" lvl="0" indent="0" algn="l" rtl="0">
                        <a:lnSpc>
                          <a:spcPct val="107000"/>
                        </a:lnSpc>
                        <a:spcBef>
                          <a:spcPts val="0"/>
                        </a:spcBef>
                        <a:spcAft>
                          <a:spcPts val="0"/>
                        </a:spcAft>
                        <a:buClr>
                          <a:srgbClr val="000000"/>
                        </a:buClr>
                        <a:buSzPts val="1400"/>
                        <a:buFont typeface="Arial"/>
                        <a:buNone/>
                      </a:pPr>
                      <a:r>
                        <a:rPr lang="en-US" sz="1400" u="none" strike="noStrike" cap="none">
                          <a:latin typeface="Arial"/>
                          <a:ea typeface="Arial"/>
                          <a:cs typeface="Arial"/>
                          <a:sym typeface="Arial"/>
                        </a:rPr>
                        <a:t>L2</a:t>
                      </a:r>
                      <a:endParaRPr sz="1400" u="none" strike="noStrike" cap="none">
                        <a:latin typeface="Arial"/>
                        <a:ea typeface="Arial"/>
                        <a:cs typeface="Arial"/>
                        <a:sym typeface="Arial"/>
                      </a:endParaRPr>
                    </a:p>
                  </a:txBody>
                  <a:tcPr marL="68600" marR="68600" marT="0" marB="0"/>
                </a:tc>
                <a:extLst>
                  <a:ext uri="{0D108BD9-81ED-4DB2-BD59-A6C34878D82A}">
                    <a16:rowId xmlns:a16="http://schemas.microsoft.com/office/drawing/2014/main" val="10003"/>
                  </a:ext>
                </a:extLst>
              </a:tr>
              <a:tr h="224725">
                <a:tc>
                  <a:txBody>
                    <a:bodyPr/>
                    <a:lstStyle/>
                    <a:p>
                      <a:pPr marL="0" marR="0" lvl="0" indent="0" algn="l" rtl="0">
                        <a:lnSpc>
                          <a:spcPct val="107000"/>
                        </a:lnSpc>
                        <a:spcBef>
                          <a:spcPts val="0"/>
                        </a:spcBef>
                        <a:spcAft>
                          <a:spcPts val="0"/>
                        </a:spcAft>
                        <a:buClr>
                          <a:srgbClr val="000000"/>
                        </a:buClr>
                        <a:buSzPts val="1400"/>
                        <a:buFont typeface="Arial"/>
                        <a:buNone/>
                      </a:pPr>
                      <a:r>
                        <a:rPr lang="en-US" sz="1400" u="none" strike="noStrike" cap="none">
                          <a:latin typeface="Arial"/>
                          <a:ea typeface="Arial"/>
                          <a:cs typeface="Arial"/>
                          <a:sym typeface="Arial"/>
                        </a:rPr>
                        <a:t>C3</a:t>
                      </a:r>
                      <a:endParaRPr sz="1400" u="none" strike="noStrike" cap="none">
                        <a:latin typeface="Arial"/>
                        <a:ea typeface="Arial"/>
                        <a:cs typeface="Arial"/>
                        <a:sym typeface="Arial"/>
                      </a:endParaRPr>
                    </a:p>
                  </a:txBody>
                  <a:tcPr marL="68600" marR="68600" marT="0" marB="0"/>
                </a:tc>
                <a:tc>
                  <a:txBody>
                    <a:bodyPr/>
                    <a:lstStyle/>
                    <a:p>
                      <a:pPr marL="0" marR="0" lvl="0" indent="0" algn="l" rtl="0">
                        <a:lnSpc>
                          <a:spcPct val="107000"/>
                        </a:lnSpc>
                        <a:spcBef>
                          <a:spcPts val="0"/>
                        </a:spcBef>
                        <a:spcAft>
                          <a:spcPts val="0"/>
                        </a:spcAft>
                        <a:buClr>
                          <a:srgbClr val="000000"/>
                        </a:buClr>
                        <a:buSzPts val="1400"/>
                        <a:buFont typeface="Arial"/>
                        <a:buNone/>
                      </a:pPr>
                      <a:r>
                        <a:rPr lang="en-US" sz="1400" u="none" strike="noStrike" cap="none">
                          <a:latin typeface="Arial"/>
                          <a:ea typeface="Arial"/>
                          <a:cs typeface="Arial"/>
                          <a:sym typeface="Arial"/>
                        </a:rPr>
                        <a:t>1</a:t>
                      </a:r>
                      <a:endParaRPr sz="1400" u="none" strike="noStrike" cap="none">
                        <a:latin typeface="Arial"/>
                        <a:ea typeface="Arial"/>
                        <a:cs typeface="Arial"/>
                        <a:sym typeface="Arial"/>
                      </a:endParaRPr>
                    </a:p>
                  </a:txBody>
                  <a:tcPr marL="68600" marR="68600" marT="0" marB="0"/>
                </a:tc>
                <a:tc>
                  <a:txBody>
                    <a:bodyPr/>
                    <a:lstStyle/>
                    <a:p>
                      <a:pPr marL="0" marR="0" lvl="0" indent="0" algn="l" rtl="0">
                        <a:lnSpc>
                          <a:spcPct val="107000"/>
                        </a:lnSpc>
                        <a:spcBef>
                          <a:spcPts val="0"/>
                        </a:spcBef>
                        <a:spcAft>
                          <a:spcPts val="0"/>
                        </a:spcAft>
                        <a:buClr>
                          <a:srgbClr val="000000"/>
                        </a:buClr>
                        <a:buSzPts val="1400"/>
                        <a:buFont typeface="Arial"/>
                        <a:buNone/>
                      </a:pPr>
                      <a:r>
                        <a:rPr lang="en-US" sz="1400" u="none" strike="noStrike" cap="none">
                          <a:latin typeface="Arial"/>
                          <a:ea typeface="Arial"/>
                          <a:cs typeface="Arial"/>
                          <a:sym typeface="Arial"/>
                        </a:rPr>
                        <a:t>Doctor</a:t>
                      </a:r>
                      <a:endParaRPr sz="1400" u="none" strike="noStrike" cap="none">
                        <a:latin typeface="Arial"/>
                        <a:ea typeface="Arial"/>
                        <a:cs typeface="Arial"/>
                        <a:sym typeface="Arial"/>
                      </a:endParaRPr>
                    </a:p>
                  </a:txBody>
                  <a:tcPr marL="68600" marR="68600" marT="0" marB="0"/>
                </a:tc>
                <a:tc>
                  <a:txBody>
                    <a:bodyPr/>
                    <a:lstStyle/>
                    <a:p>
                      <a:pPr marL="0" marR="0" lvl="0" indent="0" algn="l" rtl="0">
                        <a:lnSpc>
                          <a:spcPct val="107000"/>
                        </a:lnSpc>
                        <a:spcBef>
                          <a:spcPts val="0"/>
                        </a:spcBef>
                        <a:spcAft>
                          <a:spcPts val="0"/>
                        </a:spcAft>
                        <a:buClr>
                          <a:srgbClr val="000000"/>
                        </a:buClr>
                        <a:buSzPts val="1400"/>
                        <a:buFont typeface="Arial"/>
                        <a:buNone/>
                      </a:pPr>
                      <a:r>
                        <a:rPr lang="en-US" sz="1400" u="none" strike="noStrike" cap="none">
                          <a:latin typeface="Arial"/>
                          <a:ea typeface="Arial"/>
                          <a:cs typeface="Arial"/>
                          <a:sym typeface="Arial"/>
                        </a:rPr>
                        <a:t>Bhojpuri</a:t>
                      </a:r>
                      <a:endParaRPr sz="1400" u="none" strike="noStrike" cap="none">
                        <a:latin typeface="Arial"/>
                        <a:ea typeface="Arial"/>
                        <a:cs typeface="Arial"/>
                        <a:sym typeface="Arial"/>
                      </a:endParaRPr>
                    </a:p>
                  </a:txBody>
                  <a:tcPr marL="68600" marR="68600" marT="0" marB="0"/>
                </a:tc>
                <a:tc>
                  <a:txBody>
                    <a:bodyPr/>
                    <a:lstStyle/>
                    <a:p>
                      <a:pPr marL="0" marR="0" lvl="0" indent="0" algn="l" rtl="0">
                        <a:lnSpc>
                          <a:spcPct val="107000"/>
                        </a:lnSpc>
                        <a:spcBef>
                          <a:spcPts val="0"/>
                        </a:spcBef>
                        <a:spcAft>
                          <a:spcPts val="0"/>
                        </a:spcAft>
                        <a:buClr>
                          <a:srgbClr val="000000"/>
                        </a:buClr>
                        <a:buSzPts val="1400"/>
                        <a:buFont typeface="Arial"/>
                        <a:buNone/>
                      </a:pPr>
                      <a:r>
                        <a:rPr lang="en-US" sz="1400" u="none" strike="noStrike" cap="none">
                          <a:latin typeface="Arial"/>
                          <a:ea typeface="Arial"/>
                          <a:cs typeface="Arial"/>
                          <a:sym typeface="Arial"/>
                        </a:rPr>
                        <a:t>4 🡪 1</a:t>
                      </a:r>
                      <a:endParaRPr sz="1400" u="none" strike="noStrike" cap="none">
                        <a:latin typeface="Arial"/>
                        <a:ea typeface="Arial"/>
                        <a:cs typeface="Arial"/>
                        <a:sym typeface="Arial"/>
                      </a:endParaRPr>
                    </a:p>
                  </a:txBody>
                  <a:tcPr marL="68600" marR="68600" marT="0" marB="0"/>
                </a:tc>
                <a:tc>
                  <a:txBody>
                    <a:bodyPr/>
                    <a:lstStyle/>
                    <a:p>
                      <a:pPr marL="0" marR="0" lvl="0" indent="0" algn="l" rtl="0">
                        <a:lnSpc>
                          <a:spcPct val="107000"/>
                        </a:lnSpc>
                        <a:spcBef>
                          <a:spcPts val="0"/>
                        </a:spcBef>
                        <a:spcAft>
                          <a:spcPts val="0"/>
                        </a:spcAft>
                        <a:buClr>
                          <a:srgbClr val="000000"/>
                        </a:buClr>
                        <a:buSzPts val="1400"/>
                        <a:buFont typeface="Arial"/>
                        <a:buNone/>
                      </a:pPr>
                      <a:r>
                        <a:rPr lang="en-US" sz="1400" u="none" strike="noStrike" cap="none">
                          <a:latin typeface="Arial"/>
                          <a:ea typeface="Arial"/>
                          <a:cs typeface="Arial"/>
                          <a:sym typeface="Arial"/>
                        </a:rPr>
                        <a:t>L2</a:t>
                      </a:r>
                      <a:endParaRPr sz="1400" u="none" strike="noStrike" cap="none">
                        <a:latin typeface="Arial"/>
                        <a:ea typeface="Arial"/>
                        <a:cs typeface="Arial"/>
                        <a:sym typeface="Arial"/>
                      </a:endParaRPr>
                    </a:p>
                  </a:txBody>
                  <a:tcPr marL="68600" marR="68600" marT="0" marB="0"/>
                </a:tc>
                <a:extLst>
                  <a:ext uri="{0D108BD9-81ED-4DB2-BD59-A6C34878D82A}">
                    <a16:rowId xmlns:a16="http://schemas.microsoft.com/office/drawing/2014/main" val="10004"/>
                  </a:ext>
                </a:extLst>
              </a:tr>
              <a:tr h="224725">
                <a:tc>
                  <a:txBody>
                    <a:bodyPr/>
                    <a:lstStyle/>
                    <a:p>
                      <a:pPr marL="0" marR="0" lvl="0" indent="0" algn="l" rtl="0">
                        <a:lnSpc>
                          <a:spcPct val="107000"/>
                        </a:lnSpc>
                        <a:spcBef>
                          <a:spcPts val="0"/>
                        </a:spcBef>
                        <a:spcAft>
                          <a:spcPts val="0"/>
                        </a:spcAft>
                        <a:buClr>
                          <a:srgbClr val="000000"/>
                        </a:buClr>
                        <a:buSzPts val="1400"/>
                        <a:buFont typeface="Arial"/>
                        <a:buNone/>
                      </a:pPr>
                      <a:r>
                        <a:rPr lang="en-US" sz="1400" u="none" strike="noStrike" cap="none">
                          <a:latin typeface="Arial"/>
                          <a:ea typeface="Arial"/>
                          <a:cs typeface="Arial"/>
                          <a:sym typeface="Arial"/>
                        </a:rPr>
                        <a:t>C5</a:t>
                      </a:r>
                      <a:endParaRPr sz="1400" u="none" strike="noStrike" cap="none">
                        <a:latin typeface="Arial"/>
                        <a:ea typeface="Arial"/>
                        <a:cs typeface="Arial"/>
                        <a:sym typeface="Arial"/>
                      </a:endParaRPr>
                    </a:p>
                  </a:txBody>
                  <a:tcPr marL="68600" marR="68600" marT="0" marB="0"/>
                </a:tc>
                <a:tc>
                  <a:txBody>
                    <a:bodyPr/>
                    <a:lstStyle/>
                    <a:p>
                      <a:pPr marL="0" marR="0" lvl="0" indent="0" algn="l" rtl="0">
                        <a:lnSpc>
                          <a:spcPct val="107000"/>
                        </a:lnSpc>
                        <a:spcBef>
                          <a:spcPts val="0"/>
                        </a:spcBef>
                        <a:spcAft>
                          <a:spcPts val="0"/>
                        </a:spcAft>
                        <a:buClr>
                          <a:srgbClr val="000000"/>
                        </a:buClr>
                        <a:buSzPts val="1400"/>
                        <a:buFont typeface="Arial"/>
                        <a:buNone/>
                      </a:pPr>
                      <a:r>
                        <a:rPr lang="en-US" sz="1400" u="none" strike="noStrike" cap="none">
                          <a:latin typeface="Arial"/>
                          <a:ea typeface="Arial"/>
                          <a:cs typeface="Arial"/>
                          <a:sym typeface="Arial"/>
                        </a:rPr>
                        <a:t>1</a:t>
                      </a:r>
                      <a:endParaRPr sz="1400" u="none" strike="noStrike" cap="none">
                        <a:latin typeface="Arial"/>
                        <a:ea typeface="Arial"/>
                        <a:cs typeface="Arial"/>
                        <a:sym typeface="Arial"/>
                      </a:endParaRPr>
                    </a:p>
                  </a:txBody>
                  <a:tcPr marL="68600" marR="68600" marT="0" marB="0"/>
                </a:tc>
                <a:tc>
                  <a:txBody>
                    <a:bodyPr/>
                    <a:lstStyle/>
                    <a:p>
                      <a:pPr marL="0" marR="0" lvl="0" indent="0" algn="l" rtl="0">
                        <a:lnSpc>
                          <a:spcPct val="107000"/>
                        </a:lnSpc>
                        <a:spcBef>
                          <a:spcPts val="0"/>
                        </a:spcBef>
                        <a:spcAft>
                          <a:spcPts val="0"/>
                        </a:spcAft>
                        <a:buClr>
                          <a:srgbClr val="000000"/>
                        </a:buClr>
                        <a:buSzPts val="1400"/>
                        <a:buFont typeface="Arial"/>
                        <a:buNone/>
                      </a:pPr>
                      <a:r>
                        <a:rPr lang="en-US" sz="1400" u="none" strike="noStrike" cap="none">
                          <a:latin typeface="Arial"/>
                          <a:ea typeface="Arial"/>
                          <a:cs typeface="Arial"/>
                          <a:sym typeface="Arial"/>
                        </a:rPr>
                        <a:t>Data Scientist</a:t>
                      </a:r>
                      <a:endParaRPr sz="1400" u="none" strike="noStrike" cap="none">
                        <a:latin typeface="Arial"/>
                        <a:ea typeface="Arial"/>
                        <a:cs typeface="Arial"/>
                        <a:sym typeface="Arial"/>
                      </a:endParaRPr>
                    </a:p>
                  </a:txBody>
                  <a:tcPr marL="68600" marR="68600" marT="0" marB="0"/>
                </a:tc>
                <a:tc>
                  <a:txBody>
                    <a:bodyPr/>
                    <a:lstStyle/>
                    <a:p>
                      <a:pPr marL="0" marR="0" lvl="0" indent="0" algn="l" rtl="0">
                        <a:lnSpc>
                          <a:spcPct val="107000"/>
                        </a:lnSpc>
                        <a:spcBef>
                          <a:spcPts val="0"/>
                        </a:spcBef>
                        <a:spcAft>
                          <a:spcPts val="0"/>
                        </a:spcAft>
                        <a:buClr>
                          <a:srgbClr val="000000"/>
                        </a:buClr>
                        <a:buSzPts val="1400"/>
                        <a:buFont typeface="Arial"/>
                        <a:buNone/>
                      </a:pPr>
                      <a:r>
                        <a:rPr lang="en-US" sz="1400" u="none" strike="noStrike" cap="none">
                          <a:latin typeface="Arial"/>
                          <a:ea typeface="Arial"/>
                          <a:cs typeface="Arial"/>
                          <a:sym typeface="Arial"/>
                        </a:rPr>
                        <a:t>Hindi</a:t>
                      </a:r>
                      <a:endParaRPr sz="1400" u="none" strike="noStrike" cap="none">
                        <a:latin typeface="Arial"/>
                        <a:ea typeface="Arial"/>
                        <a:cs typeface="Arial"/>
                        <a:sym typeface="Arial"/>
                      </a:endParaRPr>
                    </a:p>
                  </a:txBody>
                  <a:tcPr marL="68600" marR="68600" marT="0" marB="0"/>
                </a:tc>
                <a:tc>
                  <a:txBody>
                    <a:bodyPr/>
                    <a:lstStyle/>
                    <a:p>
                      <a:pPr marL="0" marR="0" lvl="0" indent="0" algn="l" rtl="0">
                        <a:lnSpc>
                          <a:spcPct val="107000"/>
                        </a:lnSpc>
                        <a:spcBef>
                          <a:spcPts val="0"/>
                        </a:spcBef>
                        <a:spcAft>
                          <a:spcPts val="0"/>
                        </a:spcAft>
                        <a:buClr>
                          <a:srgbClr val="000000"/>
                        </a:buClr>
                        <a:buSzPts val="1400"/>
                        <a:buFont typeface="Arial"/>
                        <a:buNone/>
                      </a:pPr>
                      <a:r>
                        <a:rPr lang="en-US" sz="1400" u="none" strike="noStrike" cap="none">
                          <a:latin typeface="Arial"/>
                          <a:ea typeface="Arial"/>
                          <a:cs typeface="Arial"/>
                          <a:sym typeface="Arial"/>
                        </a:rPr>
                        <a:t>2 🡪 0.33</a:t>
                      </a:r>
                      <a:endParaRPr sz="1400" u="none" strike="noStrike" cap="none">
                        <a:latin typeface="Arial"/>
                        <a:ea typeface="Arial"/>
                        <a:cs typeface="Arial"/>
                        <a:sym typeface="Arial"/>
                      </a:endParaRPr>
                    </a:p>
                  </a:txBody>
                  <a:tcPr marL="68600" marR="68600" marT="0" marB="0"/>
                </a:tc>
                <a:tc>
                  <a:txBody>
                    <a:bodyPr/>
                    <a:lstStyle/>
                    <a:p>
                      <a:pPr marL="0" marR="0" lvl="0" indent="0" algn="l" rtl="0">
                        <a:lnSpc>
                          <a:spcPct val="107000"/>
                        </a:lnSpc>
                        <a:spcBef>
                          <a:spcPts val="0"/>
                        </a:spcBef>
                        <a:spcAft>
                          <a:spcPts val="0"/>
                        </a:spcAft>
                        <a:buClr>
                          <a:srgbClr val="000000"/>
                        </a:buClr>
                        <a:buSzPts val="1400"/>
                        <a:buFont typeface="Arial"/>
                        <a:buNone/>
                      </a:pPr>
                      <a:r>
                        <a:rPr lang="en-US" sz="1400" u="none" strike="noStrike" cap="none">
                          <a:latin typeface="Arial"/>
                          <a:ea typeface="Arial"/>
                          <a:cs typeface="Arial"/>
                          <a:sym typeface="Arial"/>
                        </a:rPr>
                        <a:t>L1</a:t>
                      </a:r>
                      <a:endParaRPr sz="1400" u="none" strike="noStrike" cap="none">
                        <a:latin typeface="Arial"/>
                        <a:ea typeface="Arial"/>
                        <a:cs typeface="Arial"/>
                        <a:sym typeface="Arial"/>
                      </a:endParaRPr>
                    </a:p>
                  </a:txBody>
                  <a:tcPr marL="68600" marR="68600" marT="0" marB="0"/>
                </a:tc>
                <a:extLst>
                  <a:ext uri="{0D108BD9-81ED-4DB2-BD59-A6C34878D82A}">
                    <a16:rowId xmlns:a16="http://schemas.microsoft.com/office/drawing/2014/main" val="10005"/>
                  </a:ext>
                </a:extLst>
              </a:tr>
              <a:tr h="224725">
                <a:tc>
                  <a:txBody>
                    <a:bodyPr/>
                    <a:lstStyle/>
                    <a:p>
                      <a:pPr marL="0" marR="0" lvl="0" indent="0" algn="l" rtl="0">
                        <a:lnSpc>
                          <a:spcPct val="107000"/>
                        </a:lnSpc>
                        <a:spcBef>
                          <a:spcPts val="0"/>
                        </a:spcBef>
                        <a:spcAft>
                          <a:spcPts val="0"/>
                        </a:spcAft>
                        <a:buClr>
                          <a:srgbClr val="000000"/>
                        </a:buClr>
                        <a:buSzPts val="1400"/>
                        <a:buFont typeface="Arial"/>
                        <a:buNone/>
                      </a:pPr>
                      <a:r>
                        <a:rPr lang="en-US" sz="1400" u="none" strike="noStrike" cap="none">
                          <a:latin typeface="Arial"/>
                          <a:ea typeface="Arial"/>
                          <a:cs typeface="Arial"/>
                          <a:sym typeface="Arial"/>
                        </a:rPr>
                        <a:t>C4</a:t>
                      </a:r>
                      <a:endParaRPr sz="1400" u="none" strike="noStrike" cap="none">
                        <a:latin typeface="Arial"/>
                        <a:ea typeface="Arial"/>
                        <a:cs typeface="Arial"/>
                        <a:sym typeface="Arial"/>
                      </a:endParaRPr>
                    </a:p>
                  </a:txBody>
                  <a:tcPr marL="68600" marR="68600" marT="0" marB="0"/>
                </a:tc>
                <a:tc>
                  <a:txBody>
                    <a:bodyPr/>
                    <a:lstStyle/>
                    <a:p>
                      <a:pPr marL="0" marR="0" lvl="0" indent="0" algn="l" rtl="0">
                        <a:lnSpc>
                          <a:spcPct val="107000"/>
                        </a:lnSpc>
                        <a:spcBef>
                          <a:spcPts val="0"/>
                        </a:spcBef>
                        <a:spcAft>
                          <a:spcPts val="0"/>
                        </a:spcAft>
                        <a:buClr>
                          <a:srgbClr val="000000"/>
                        </a:buClr>
                        <a:buSzPts val="1400"/>
                        <a:buFont typeface="Arial"/>
                        <a:buNone/>
                      </a:pPr>
                      <a:r>
                        <a:rPr lang="en-US" sz="1400" u="none" strike="noStrike" cap="none">
                          <a:latin typeface="Arial"/>
                          <a:ea typeface="Arial"/>
                          <a:cs typeface="Arial"/>
                          <a:sym typeface="Arial"/>
                        </a:rPr>
                        <a:t>0</a:t>
                      </a:r>
                      <a:endParaRPr sz="1400" u="none" strike="noStrike" cap="none">
                        <a:latin typeface="Arial"/>
                        <a:ea typeface="Arial"/>
                        <a:cs typeface="Arial"/>
                        <a:sym typeface="Arial"/>
                      </a:endParaRPr>
                    </a:p>
                  </a:txBody>
                  <a:tcPr marL="68600" marR="68600" marT="0" marB="0"/>
                </a:tc>
                <a:tc>
                  <a:txBody>
                    <a:bodyPr/>
                    <a:lstStyle/>
                    <a:p>
                      <a:pPr marL="0" marR="0" lvl="0" indent="0" algn="l" rtl="0">
                        <a:lnSpc>
                          <a:spcPct val="107000"/>
                        </a:lnSpc>
                        <a:spcBef>
                          <a:spcPts val="0"/>
                        </a:spcBef>
                        <a:spcAft>
                          <a:spcPts val="0"/>
                        </a:spcAft>
                        <a:buClr>
                          <a:srgbClr val="000000"/>
                        </a:buClr>
                        <a:buSzPts val="1400"/>
                        <a:buFont typeface="Arial"/>
                        <a:buNone/>
                      </a:pPr>
                      <a:r>
                        <a:rPr lang="en-US" sz="1400" u="none" strike="noStrike" cap="none">
                          <a:latin typeface="Arial"/>
                          <a:ea typeface="Arial"/>
                          <a:cs typeface="Arial"/>
                          <a:sym typeface="Arial"/>
                        </a:rPr>
                        <a:t>Data Scientist</a:t>
                      </a:r>
                      <a:endParaRPr sz="1400" u="none" strike="noStrike" cap="none">
                        <a:latin typeface="Arial"/>
                        <a:ea typeface="Arial"/>
                        <a:cs typeface="Arial"/>
                        <a:sym typeface="Arial"/>
                      </a:endParaRPr>
                    </a:p>
                  </a:txBody>
                  <a:tcPr marL="68600" marR="68600" marT="0" marB="0"/>
                </a:tc>
                <a:tc>
                  <a:txBody>
                    <a:bodyPr/>
                    <a:lstStyle/>
                    <a:p>
                      <a:pPr marL="0" marR="0" lvl="0" indent="0" algn="l" rtl="0">
                        <a:lnSpc>
                          <a:spcPct val="107000"/>
                        </a:lnSpc>
                        <a:spcBef>
                          <a:spcPts val="0"/>
                        </a:spcBef>
                        <a:spcAft>
                          <a:spcPts val="0"/>
                        </a:spcAft>
                        <a:buClr>
                          <a:srgbClr val="000000"/>
                        </a:buClr>
                        <a:buSzPts val="1400"/>
                        <a:buFont typeface="Arial"/>
                        <a:buNone/>
                      </a:pPr>
                      <a:r>
                        <a:rPr lang="en-US" sz="1400" u="none" strike="noStrike" cap="none">
                          <a:latin typeface="Arial"/>
                          <a:ea typeface="Arial"/>
                          <a:cs typeface="Arial"/>
                          <a:sym typeface="Arial"/>
                        </a:rPr>
                        <a:t>Hindi</a:t>
                      </a:r>
                      <a:endParaRPr sz="1400" u="none" strike="noStrike" cap="none">
                        <a:latin typeface="Arial"/>
                        <a:ea typeface="Arial"/>
                        <a:cs typeface="Arial"/>
                        <a:sym typeface="Arial"/>
                      </a:endParaRPr>
                    </a:p>
                  </a:txBody>
                  <a:tcPr marL="68600" marR="68600" marT="0" marB="0"/>
                </a:tc>
                <a:tc>
                  <a:txBody>
                    <a:bodyPr/>
                    <a:lstStyle/>
                    <a:p>
                      <a:pPr marL="0" marR="0" lvl="0" indent="0" algn="l" rtl="0">
                        <a:lnSpc>
                          <a:spcPct val="107000"/>
                        </a:lnSpc>
                        <a:spcBef>
                          <a:spcPts val="0"/>
                        </a:spcBef>
                        <a:spcAft>
                          <a:spcPts val="0"/>
                        </a:spcAft>
                        <a:buClr>
                          <a:srgbClr val="000000"/>
                        </a:buClr>
                        <a:buSzPts val="1400"/>
                        <a:buFont typeface="Arial"/>
                        <a:buNone/>
                      </a:pPr>
                      <a:r>
                        <a:rPr lang="en-US" sz="1400" u="none" strike="noStrike" cap="none">
                          <a:latin typeface="Arial"/>
                          <a:ea typeface="Arial"/>
                          <a:cs typeface="Arial"/>
                          <a:sym typeface="Arial"/>
                        </a:rPr>
                        <a:t>2 🡪 0.33</a:t>
                      </a:r>
                      <a:endParaRPr sz="1400" u="none" strike="noStrike" cap="none">
                        <a:latin typeface="Arial"/>
                        <a:ea typeface="Arial"/>
                        <a:cs typeface="Arial"/>
                        <a:sym typeface="Arial"/>
                      </a:endParaRPr>
                    </a:p>
                  </a:txBody>
                  <a:tcPr marL="68600" marR="68600" marT="0" marB="0"/>
                </a:tc>
                <a:tc>
                  <a:txBody>
                    <a:bodyPr/>
                    <a:lstStyle/>
                    <a:p>
                      <a:pPr marL="0" marR="0" lvl="0" indent="0" algn="l" rtl="0">
                        <a:lnSpc>
                          <a:spcPct val="107000"/>
                        </a:lnSpc>
                        <a:spcBef>
                          <a:spcPts val="0"/>
                        </a:spcBef>
                        <a:spcAft>
                          <a:spcPts val="0"/>
                        </a:spcAft>
                        <a:buClr>
                          <a:srgbClr val="000000"/>
                        </a:buClr>
                        <a:buSzPts val="1400"/>
                        <a:buFont typeface="Arial"/>
                        <a:buNone/>
                      </a:pPr>
                      <a:endParaRPr sz="1400" u="none" strike="noStrike" cap="none">
                        <a:latin typeface="Arial"/>
                        <a:ea typeface="Arial"/>
                        <a:cs typeface="Arial"/>
                        <a:sym typeface="Arial"/>
                      </a:endParaRPr>
                    </a:p>
                  </a:txBody>
                  <a:tcPr marL="68600" marR="68600" marT="0" marB="0"/>
                </a:tc>
                <a:extLst>
                  <a:ext uri="{0D108BD9-81ED-4DB2-BD59-A6C34878D82A}">
                    <a16:rowId xmlns:a16="http://schemas.microsoft.com/office/drawing/2014/main" val="10006"/>
                  </a:ext>
                </a:extLst>
              </a:tr>
            </a:tbl>
          </a:graphicData>
        </a:graphic>
      </p:graphicFrame>
      <p:cxnSp>
        <p:nvCxnSpPr>
          <p:cNvPr id="2172" name="Google Shape;2172;p32"/>
          <p:cNvCxnSpPr>
            <a:endCxn id="2170" idx="0"/>
          </p:cNvCxnSpPr>
          <p:nvPr/>
        </p:nvCxnSpPr>
        <p:spPr>
          <a:xfrm flipH="1">
            <a:off x="4716250" y="3698125"/>
            <a:ext cx="2298900" cy="1074600"/>
          </a:xfrm>
          <a:prstGeom prst="curvedConnector2">
            <a:avLst/>
          </a:prstGeom>
          <a:noFill/>
          <a:ln w="9525" cap="flat" cmpd="sng">
            <a:solidFill>
              <a:srgbClr val="4A7DBA"/>
            </a:solidFill>
            <a:prstDash val="solid"/>
            <a:round/>
            <a:headEnd type="none" w="sm" len="sm"/>
            <a:tailEnd type="triangle" w="med" len="med"/>
          </a:ln>
        </p:spPr>
      </p:cxn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176"/>
        <p:cNvGrpSpPr/>
        <p:nvPr/>
      </p:nvGrpSpPr>
      <p:grpSpPr>
        <a:xfrm>
          <a:off x="0" y="0"/>
          <a:ext cx="0" cy="0"/>
          <a:chOff x="0" y="0"/>
          <a:chExt cx="0" cy="0"/>
        </a:xfrm>
      </p:grpSpPr>
      <p:sp>
        <p:nvSpPr>
          <p:cNvPr id="2177" name="Google Shape;2177;p33"/>
          <p:cNvSpPr txBox="1">
            <a:spLocks noGrp="1"/>
          </p:cNvSpPr>
          <p:nvPr>
            <p:ph type="body" idx="2"/>
          </p:nvPr>
        </p:nvSpPr>
        <p:spPr>
          <a:xfrm>
            <a:off x="304800" y="152400"/>
            <a:ext cx="6324600" cy="1143000"/>
          </a:xfrm>
          <a:prstGeom prst="rect">
            <a:avLst/>
          </a:prstGeom>
          <a:noFill/>
          <a:ln>
            <a:noFill/>
          </a:ln>
        </p:spPr>
        <p:txBody>
          <a:bodyPr spcFirstLastPara="1" wrap="square" lIns="91425" tIns="45700" rIns="91425" bIns="45700" anchor="ctr" anchorCtr="0">
            <a:normAutofit/>
          </a:bodyPr>
          <a:lstStyle/>
          <a:p>
            <a:pPr marL="0" lvl="0" indent="0" algn="l" rtl="0">
              <a:lnSpc>
                <a:spcPct val="150000"/>
              </a:lnSpc>
              <a:spcBef>
                <a:spcPts val="0"/>
              </a:spcBef>
              <a:spcAft>
                <a:spcPts val="0"/>
              </a:spcAft>
              <a:buClr>
                <a:schemeClr val="dk1"/>
              </a:buClr>
              <a:buSzPts val="2400"/>
              <a:buNone/>
            </a:pPr>
            <a:r>
              <a:rPr lang="en-US" sz="2400" b="1">
                <a:latin typeface="Arial"/>
                <a:ea typeface="Arial"/>
                <a:cs typeface="Arial"/>
                <a:sym typeface="Arial"/>
              </a:rPr>
              <a:t>Problem Type – 2</a:t>
            </a:r>
            <a:endParaRPr sz="2400" b="1">
              <a:latin typeface="Arial"/>
              <a:ea typeface="Arial"/>
              <a:cs typeface="Arial"/>
              <a:sym typeface="Arial"/>
            </a:endParaRPr>
          </a:p>
        </p:txBody>
      </p:sp>
      <p:sp>
        <p:nvSpPr>
          <p:cNvPr id="2178" name="Google Shape;2178;p33"/>
          <p:cNvSpPr/>
          <p:nvPr/>
        </p:nvSpPr>
        <p:spPr>
          <a:xfrm>
            <a:off x="304800" y="1340011"/>
            <a:ext cx="8483600" cy="869789"/>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Based on the information given in the table below, find the customer type of x</a:t>
            </a:r>
            <a:r>
              <a:rPr lang="en-US" sz="1600" b="0" i="0" u="none" strike="noStrike" cap="none" baseline="-25000">
                <a:solidFill>
                  <a:srgbClr val="000000"/>
                </a:solidFill>
                <a:latin typeface="Arial"/>
                <a:ea typeface="Arial"/>
                <a:cs typeface="Arial"/>
                <a:sym typeface="Arial"/>
              </a:rPr>
              <a:t>q</a:t>
            </a:r>
            <a:r>
              <a:rPr lang="en-US" sz="1600" b="0" i="0" u="none" strike="noStrike" cap="none">
                <a:solidFill>
                  <a:srgbClr val="000000"/>
                </a:solidFill>
                <a:latin typeface="Arial"/>
                <a:ea typeface="Arial"/>
                <a:cs typeface="Arial"/>
                <a:sym typeface="Arial"/>
              </a:rPr>
              <a:t>=C4 using K-NN. In given example consider all the instances and use locally weighted K-NN algorithm with kernel K(d(x</a:t>
            </a:r>
            <a:r>
              <a:rPr lang="en-US" sz="1600" b="0" i="0" u="none" strike="noStrike" cap="none" baseline="-25000">
                <a:solidFill>
                  <a:srgbClr val="000000"/>
                </a:solidFill>
                <a:latin typeface="Arial"/>
                <a:ea typeface="Arial"/>
                <a:cs typeface="Arial"/>
                <a:sym typeface="Arial"/>
              </a:rPr>
              <a:t>q</a:t>
            </a:r>
            <a:r>
              <a:rPr lang="en-US" sz="1600" b="0" i="0" u="none" strike="noStrike" cap="none">
                <a:solidFill>
                  <a:srgbClr val="000000"/>
                </a:solidFill>
                <a:latin typeface="Arial"/>
                <a:ea typeface="Arial"/>
                <a:cs typeface="Arial"/>
                <a:sym typeface="Arial"/>
              </a:rPr>
              <a:t>,x</a:t>
            </a:r>
            <a:r>
              <a:rPr lang="en-US" sz="1600" b="0" i="0" u="none" strike="noStrike" cap="none" baseline="-25000">
                <a:solidFill>
                  <a:srgbClr val="000000"/>
                </a:solidFill>
                <a:latin typeface="Arial"/>
                <a:ea typeface="Arial"/>
                <a:cs typeface="Arial"/>
                <a:sym typeface="Arial"/>
              </a:rPr>
              <a:t>i</a:t>
            </a:r>
            <a:r>
              <a:rPr lang="en-US" sz="1600" b="0" i="0" u="none" strike="noStrike" cap="none">
                <a:solidFill>
                  <a:srgbClr val="000000"/>
                </a:solidFill>
                <a:latin typeface="Arial"/>
                <a:ea typeface="Arial"/>
                <a:cs typeface="Arial"/>
                <a:sym typeface="Arial"/>
              </a:rPr>
              <a:t>)) = 1/ d(x</a:t>
            </a:r>
            <a:r>
              <a:rPr lang="en-US" sz="1600" b="0" i="0" u="none" strike="noStrike" cap="none" baseline="-25000">
                <a:solidFill>
                  <a:srgbClr val="000000"/>
                </a:solidFill>
                <a:latin typeface="Arial"/>
                <a:ea typeface="Arial"/>
                <a:cs typeface="Arial"/>
                <a:sym typeface="Arial"/>
              </a:rPr>
              <a:t>q</a:t>
            </a:r>
            <a:r>
              <a:rPr lang="en-US" sz="1600" b="0" i="0" u="none" strike="noStrike" cap="none">
                <a:solidFill>
                  <a:srgbClr val="000000"/>
                </a:solidFill>
                <a:latin typeface="Arial"/>
                <a:ea typeface="Arial"/>
                <a:cs typeface="Arial"/>
                <a:sym typeface="Arial"/>
              </a:rPr>
              <a:t>,x</a:t>
            </a:r>
            <a:r>
              <a:rPr lang="en-US" sz="1600" b="0" i="0" u="none" strike="noStrike" cap="none" baseline="-25000">
                <a:solidFill>
                  <a:srgbClr val="000000"/>
                </a:solidFill>
                <a:latin typeface="Arial"/>
                <a:ea typeface="Arial"/>
                <a:cs typeface="Arial"/>
                <a:sym typeface="Arial"/>
              </a:rPr>
              <a:t>i</a:t>
            </a:r>
            <a:r>
              <a:rPr lang="en-US" sz="1600" b="0" i="0" u="none" strike="noStrike" cap="none">
                <a:solidFill>
                  <a:srgbClr val="000000"/>
                </a:solidFill>
                <a:latin typeface="Arial"/>
                <a:ea typeface="Arial"/>
                <a:cs typeface="Arial"/>
                <a:sym typeface="Arial"/>
              </a:rPr>
              <a:t>)</a:t>
            </a:r>
            <a:r>
              <a:rPr lang="en-US" sz="1600" b="0" i="0" u="none" strike="noStrike" cap="none" baseline="30000">
                <a:solidFill>
                  <a:srgbClr val="000000"/>
                </a:solidFill>
                <a:latin typeface="Arial"/>
                <a:ea typeface="Arial"/>
                <a:cs typeface="Arial"/>
                <a:sym typeface="Arial"/>
              </a:rPr>
              <a:t>2</a:t>
            </a:r>
            <a:r>
              <a:rPr lang="en-US" sz="1600" b="0" i="0" u="none" strike="noStrike" cap="none">
                <a:solidFill>
                  <a:srgbClr val="000000"/>
                </a:solidFill>
                <a:latin typeface="Arial"/>
                <a:ea typeface="Arial"/>
                <a:cs typeface="Arial"/>
                <a:sym typeface="Arial"/>
              </a:rPr>
              <a:t>. </a:t>
            </a:r>
            <a:endParaRPr sz="1600" b="0" i="0" u="none" strike="noStrike" cap="none">
              <a:solidFill>
                <a:srgbClr val="000000"/>
              </a:solidFill>
              <a:latin typeface="Arial"/>
              <a:ea typeface="Arial"/>
              <a:cs typeface="Arial"/>
              <a:sym typeface="Arial"/>
            </a:endParaRPr>
          </a:p>
        </p:txBody>
      </p:sp>
      <p:graphicFrame>
        <p:nvGraphicFramePr>
          <p:cNvPr id="2179" name="Google Shape;2179;p33"/>
          <p:cNvGraphicFramePr/>
          <p:nvPr/>
        </p:nvGraphicFramePr>
        <p:xfrm>
          <a:off x="6801081" y="2897555"/>
          <a:ext cx="1959100" cy="1809000"/>
        </p:xfrm>
        <a:graphic>
          <a:graphicData uri="http://schemas.openxmlformats.org/drawingml/2006/table">
            <a:tbl>
              <a:tblPr firstRow="1" firstCol="1" lastRow="1" lastCol="1" bandRow="1" bandCol="1">
                <a:noFill/>
                <a:tableStyleId>{E68F624D-F690-4904-9DB0-74A811DEACCB}</a:tableStyleId>
              </a:tblPr>
              <a:tblGrid>
                <a:gridCol w="979550">
                  <a:extLst>
                    <a:ext uri="{9D8B030D-6E8A-4147-A177-3AD203B41FA5}">
                      <a16:colId xmlns:a16="http://schemas.microsoft.com/office/drawing/2014/main" val="20000"/>
                    </a:ext>
                  </a:extLst>
                </a:gridCol>
                <a:gridCol w="979550">
                  <a:extLst>
                    <a:ext uri="{9D8B030D-6E8A-4147-A177-3AD203B41FA5}">
                      <a16:colId xmlns:a16="http://schemas.microsoft.com/office/drawing/2014/main" val="20001"/>
                    </a:ext>
                  </a:extLst>
                </a:gridCol>
              </a:tblGrid>
              <a:tr h="423900">
                <a:tc>
                  <a:txBody>
                    <a:bodyPr/>
                    <a:lstStyle/>
                    <a:p>
                      <a:pPr marL="63500" marR="0" lvl="0" indent="0" algn="l" rtl="0">
                        <a:lnSpc>
                          <a:spcPct val="107000"/>
                        </a:lnSpc>
                        <a:spcBef>
                          <a:spcPts val="0"/>
                        </a:spcBef>
                        <a:spcAft>
                          <a:spcPts val="0"/>
                        </a:spcAft>
                        <a:buClr>
                          <a:srgbClr val="000000"/>
                        </a:buClr>
                        <a:buSzPts val="1400"/>
                        <a:buFont typeface="Arial"/>
                        <a:buNone/>
                      </a:pPr>
                      <a:r>
                        <a:rPr lang="en-US" sz="1400" b="0" u="none" strike="noStrike" cap="none">
                          <a:latin typeface="Arial"/>
                          <a:ea typeface="Arial"/>
                          <a:cs typeface="Arial"/>
                          <a:sym typeface="Arial"/>
                        </a:rPr>
                        <a:t>Distance</a:t>
                      </a:r>
                      <a:endParaRPr sz="1400" b="0" u="none" strike="noStrike" cap="none">
                        <a:solidFill>
                          <a:schemeClr val="dk1"/>
                        </a:solidFill>
                        <a:latin typeface="Arial"/>
                        <a:ea typeface="Arial"/>
                        <a:cs typeface="Arial"/>
                        <a:sym typeface="Arial"/>
                      </a:endParaRPr>
                    </a:p>
                  </a:txBody>
                  <a:tcPr marL="0" marR="0" marT="0" marB="0"/>
                </a:tc>
                <a:tc>
                  <a:txBody>
                    <a:bodyPr/>
                    <a:lstStyle/>
                    <a:p>
                      <a:pPr marL="63500" marR="0" lvl="0" indent="0" algn="l" rtl="0">
                        <a:lnSpc>
                          <a:spcPct val="107000"/>
                        </a:lnSpc>
                        <a:spcBef>
                          <a:spcPts val="0"/>
                        </a:spcBef>
                        <a:spcAft>
                          <a:spcPts val="0"/>
                        </a:spcAft>
                        <a:buClr>
                          <a:srgbClr val="000000"/>
                        </a:buClr>
                        <a:buSzPts val="1400"/>
                        <a:buFont typeface="Arial"/>
                        <a:buNone/>
                      </a:pPr>
                      <a:r>
                        <a:rPr lang="en-US" sz="1400" b="0" u="none" strike="noStrike" cap="none">
                          <a:solidFill>
                            <a:schemeClr val="lt1"/>
                          </a:solidFill>
                          <a:latin typeface="Arial"/>
                          <a:ea typeface="Arial"/>
                          <a:cs typeface="Arial"/>
                          <a:sym typeface="Arial"/>
                        </a:rPr>
                        <a:t>Weight</a:t>
                      </a:r>
                      <a:endParaRPr sz="1400" b="0" u="none" strike="noStrike" cap="none">
                        <a:solidFill>
                          <a:schemeClr val="lt1"/>
                        </a:solidFill>
                        <a:latin typeface="Arial"/>
                        <a:ea typeface="Arial"/>
                        <a:cs typeface="Arial"/>
                        <a:sym typeface="Arial"/>
                      </a:endParaRPr>
                    </a:p>
                  </a:txBody>
                  <a:tcPr marL="0" marR="0" marT="0" marB="0"/>
                </a:tc>
                <a:extLst>
                  <a:ext uri="{0D108BD9-81ED-4DB2-BD59-A6C34878D82A}">
                    <a16:rowId xmlns:a16="http://schemas.microsoft.com/office/drawing/2014/main" val="10000"/>
                  </a:ext>
                </a:extLst>
              </a:tr>
              <a:tr h="230850">
                <a:tc>
                  <a:txBody>
                    <a:bodyPr/>
                    <a:lstStyle/>
                    <a:p>
                      <a:pPr marL="0" marR="0" lvl="0" indent="0" algn="ctr" rtl="0">
                        <a:lnSpc>
                          <a:spcPct val="100000"/>
                        </a:lnSpc>
                        <a:spcBef>
                          <a:spcPts val="0"/>
                        </a:spcBef>
                        <a:spcAft>
                          <a:spcPts val="0"/>
                        </a:spcAft>
                        <a:buClr>
                          <a:srgbClr val="000000"/>
                        </a:buClr>
                        <a:buSzPts val="1200"/>
                        <a:buFont typeface="Arial"/>
                        <a:buNone/>
                      </a:pPr>
                      <a:r>
                        <a:rPr lang="en-US" sz="1200" b="1" i="0" u="none" strike="noStrike" cap="none">
                          <a:solidFill>
                            <a:srgbClr val="000000"/>
                          </a:solidFill>
                          <a:latin typeface="Calibri"/>
                          <a:ea typeface="Calibri"/>
                          <a:cs typeface="Calibri"/>
                          <a:sym typeface="Calibri"/>
                        </a:rPr>
                        <a:t>0.97</a:t>
                      </a:r>
                      <a:endParaRPr sz="1400" u="none" strike="noStrike" cap="none"/>
                    </a:p>
                  </a:txBody>
                  <a:tcPr marL="9525" marR="9525" marT="9525" marB="0" anchor="b"/>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b="1" i="0" u="none" strike="noStrike" cap="none">
                          <a:solidFill>
                            <a:srgbClr val="000000"/>
                          </a:solidFill>
                          <a:latin typeface="Calibri"/>
                          <a:ea typeface="Calibri"/>
                          <a:cs typeface="Calibri"/>
                          <a:sym typeface="Calibri"/>
                        </a:rPr>
                        <a:t>1.06</a:t>
                      </a:r>
                      <a:endParaRPr sz="1400" u="none" strike="noStrike" cap="none"/>
                    </a:p>
                  </a:txBody>
                  <a:tcPr marL="9525" marR="9525" marT="9525" marB="0" anchor="b"/>
                </a:tc>
                <a:extLst>
                  <a:ext uri="{0D108BD9-81ED-4DB2-BD59-A6C34878D82A}">
                    <a16:rowId xmlns:a16="http://schemas.microsoft.com/office/drawing/2014/main" val="10001"/>
                  </a:ext>
                </a:extLst>
              </a:tr>
              <a:tr h="230850">
                <a:tc>
                  <a:txBody>
                    <a:bodyPr/>
                    <a:lstStyle/>
                    <a:p>
                      <a:pPr marL="0" marR="0" lvl="0" indent="0" algn="ctr" rtl="0">
                        <a:lnSpc>
                          <a:spcPct val="100000"/>
                        </a:lnSpc>
                        <a:spcBef>
                          <a:spcPts val="0"/>
                        </a:spcBef>
                        <a:spcAft>
                          <a:spcPts val="0"/>
                        </a:spcAft>
                        <a:buClr>
                          <a:srgbClr val="000000"/>
                        </a:buClr>
                        <a:buSzPts val="1200"/>
                        <a:buFont typeface="Arial"/>
                        <a:buNone/>
                      </a:pPr>
                      <a:r>
                        <a:rPr lang="en-US" sz="1200" b="1" i="0" u="none" strike="noStrike" cap="none">
                          <a:solidFill>
                            <a:srgbClr val="000000"/>
                          </a:solidFill>
                          <a:latin typeface="Calibri"/>
                          <a:ea typeface="Calibri"/>
                          <a:cs typeface="Calibri"/>
                          <a:sym typeface="Calibri"/>
                        </a:rPr>
                        <a:t>1.75</a:t>
                      </a:r>
                      <a:endParaRPr sz="1400" u="none" strike="noStrike" cap="none"/>
                    </a:p>
                  </a:txBody>
                  <a:tcPr marL="9525" marR="9525" marT="9525" marB="0" anchor="b"/>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b="1" i="0" u="none" strike="noStrike" cap="none">
                          <a:solidFill>
                            <a:srgbClr val="000000"/>
                          </a:solidFill>
                          <a:latin typeface="Calibri"/>
                          <a:ea typeface="Calibri"/>
                          <a:cs typeface="Calibri"/>
                          <a:sym typeface="Calibri"/>
                        </a:rPr>
                        <a:t>0.33</a:t>
                      </a:r>
                      <a:endParaRPr sz="1400" u="none" strike="noStrike" cap="none"/>
                    </a:p>
                  </a:txBody>
                  <a:tcPr marL="9525" marR="9525" marT="9525" marB="0" anchor="b"/>
                </a:tc>
                <a:extLst>
                  <a:ext uri="{0D108BD9-81ED-4DB2-BD59-A6C34878D82A}">
                    <a16:rowId xmlns:a16="http://schemas.microsoft.com/office/drawing/2014/main" val="10002"/>
                  </a:ext>
                </a:extLst>
              </a:tr>
              <a:tr h="230850">
                <a:tc>
                  <a:txBody>
                    <a:bodyPr/>
                    <a:lstStyle/>
                    <a:p>
                      <a:pPr marL="0" marR="0" lvl="0" indent="0" algn="ctr" rtl="0">
                        <a:lnSpc>
                          <a:spcPct val="100000"/>
                        </a:lnSpc>
                        <a:spcBef>
                          <a:spcPts val="0"/>
                        </a:spcBef>
                        <a:spcAft>
                          <a:spcPts val="0"/>
                        </a:spcAft>
                        <a:buClr>
                          <a:srgbClr val="000000"/>
                        </a:buClr>
                        <a:buSzPts val="1200"/>
                        <a:buFont typeface="Arial"/>
                        <a:buNone/>
                      </a:pPr>
                      <a:r>
                        <a:rPr lang="en-US" sz="1200" b="1" i="0" u="none" strike="noStrike" cap="none">
                          <a:solidFill>
                            <a:srgbClr val="000000"/>
                          </a:solidFill>
                          <a:latin typeface="Calibri"/>
                          <a:ea typeface="Calibri"/>
                          <a:cs typeface="Calibri"/>
                          <a:sym typeface="Calibri"/>
                        </a:rPr>
                        <a:t>0.97</a:t>
                      </a:r>
                      <a:endParaRPr sz="1400" u="none" strike="noStrike" cap="none"/>
                    </a:p>
                  </a:txBody>
                  <a:tcPr marL="9525" marR="9525" marT="9525" marB="0" anchor="b"/>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b="1" i="0" u="none" strike="noStrike" cap="none">
                          <a:solidFill>
                            <a:srgbClr val="000000"/>
                          </a:solidFill>
                          <a:latin typeface="Calibri"/>
                          <a:ea typeface="Calibri"/>
                          <a:cs typeface="Calibri"/>
                          <a:sym typeface="Calibri"/>
                        </a:rPr>
                        <a:t>1.06</a:t>
                      </a:r>
                      <a:endParaRPr sz="1400" u="none" strike="noStrike" cap="none"/>
                    </a:p>
                  </a:txBody>
                  <a:tcPr marL="9525" marR="9525" marT="9525" marB="0" anchor="b"/>
                </a:tc>
                <a:extLst>
                  <a:ext uri="{0D108BD9-81ED-4DB2-BD59-A6C34878D82A}">
                    <a16:rowId xmlns:a16="http://schemas.microsoft.com/office/drawing/2014/main" val="10003"/>
                  </a:ext>
                </a:extLst>
              </a:tr>
              <a:tr h="230850">
                <a:tc>
                  <a:txBody>
                    <a:bodyPr/>
                    <a:lstStyle/>
                    <a:p>
                      <a:pPr marL="0" marR="0" lvl="0" indent="0" algn="ctr" rtl="0">
                        <a:lnSpc>
                          <a:spcPct val="100000"/>
                        </a:lnSpc>
                        <a:spcBef>
                          <a:spcPts val="0"/>
                        </a:spcBef>
                        <a:spcAft>
                          <a:spcPts val="0"/>
                        </a:spcAft>
                        <a:buClr>
                          <a:srgbClr val="000000"/>
                        </a:buClr>
                        <a:buSzPts val="1200"/>
                        <a:buFont typeface="Arial"/>
                        <a:buNone/>
                      </a:pPr>
                      <a:r>
                        <a:rPr lang="en-US" sz="1200" b="1" i="0" u="none" strike="noStrike" cap="none">
                          <a:solidFill>
                            <a:srgbClr val="000000"/>
                          </a:solidFill>
                          <a:latin typeface="Calibri"/>
                          <a:ea typeface="Calibri"/>
                          <a:cs typeface="Calibri"/>
                          <a:sym typeface="Calibri"/>
                        </a:rPr>
                        <a:t>2.2</a:t>
                      </a:r>
                      <a:endParaRPr sz="1400" u="none" strike="noStrike" cap="none"/>
                    </a:p>
                  </a:txBody>
                  <a:tcPr marL="9525" marR="9525" marT="9525" marB="0" anchor="b"/>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b="1" i="0" u="none" strike="noStrike" cap="none">
                          <a:solidFill>
                            <a:srgbClr val="000000"/>
                          </a:solidFill>
                          <a:latin typeface="Calibri"/>
                          <a:ea typeface="Calibri"/>
                          <a:cs typeface="Calibri"/>
                          <a:sym typeface="Calibri"/>
                        </a:rPr>
                        <a:t>0.21</a:t>
                      </a:r>
                      <a:endParaRPr sz="1400" u="none" strike="noStrike" cap="none"/>
                    </a:p>
                  </a:txBody>
                  <a:tcPr marL="9525" marR="9525" marT="9525" marB="0" anchor="b"/>
                </a:tc>
                <a:extLst>
                  <a:ext uri="{0D108BD9-81ED-4DB2-BD59-A6C34878D82A}">
                    <a16:rowId xmlns:a16="http://schemas.microsoft.com/office/drawing/2014/main" val="10004"/>
                  </a:ext>
                </a:extLst>
              </a:tr>
              <a:tr h="230850">
                <a:tc>
                  <a:txBody>
                    <a:bodyPr/>
                    <a:lstStyle/>
                    <a:p>
                      <a:pPr marL="0" marR="0" lvl="0" indent="0" algn="ctr" rtl="0">
                        <a:lnSpc>
                          <a:spcPct val="100000"/>
                        </a:lnSpc>
                        <a:spcBef>
                          <a:spcPts val="0"/>
                        </a:spcBef>
                        <a:spcAft>
                          <a:spcPts val="0"/>
                        </a:spcAft>
                        <a:buClr>
                          <a:srgbClr val="000000"/>
                        </a:buClr>
                        <a:buSzPts val="1200"/>
                        <a:buFont typeface="Arial"/>
                        <a:buNone/>
                      </a:pPr>
                      <a:r>
                        <a:rPr lang="en-US" sz="1200" b="1" i="0" u="none" strike="noStrike" cap="none">
                          <a:solidFill>
                            <a:srgbClr val="000000"/>
                          </a:solidFill>
                          <a:latin typeface="Calibri"/>
                          <a:ea typeface="Calibri"/>
                          <a:cs typeface="Calibri"/>
                          <a:sym typeface="Calibri"/>
                        </a:rPr>
                        <a:t>1</a:t>
                      </a:r>
                      <a:endParaRPr sz="1400" u="none" strike="noStrike" cap="none"/>
                    </a:p>
                  </a:txBody>
                  <a:tcPr marL="9525" marR="9525" marT="9525" marB="0" anchor="b"/>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b="1" i="0" u="none" strike="noStrike" cap="none">
                          <a:solidFill>
                            <a:srgbClr val="000000"/>
                          </a:solidFill>
                          <a:latin typeface="Calibri"/>
                          <a:ea typeface="Calibri"/>
                          <a:cs typeface="Calibri"/>
                          <a:sym typeface="Calibri"/>
                        </a:rPr>
                        <a:t>1</a:t>
                      </a:r>
                      <a:endParaRPr sz="1400" u="none" strike="noStrike" cap="none"/>
                    </a:p>
                  </a:txBody>
                  <a:tcPr marL="9525" marR="9525" marT="9525" marB="0" anchor="b"/>
                </a:tc>
                <a:extLst>
                  <a:ext uri="{0D108BD9-81ED-4DB2-BD59-A6C34878D82A}">
                    <a16:rowId xmlns:a16="http://schemas.microsoft.com/office/drawing/2014/main" val="10005"/>
                  </a:ext>
                </a:extLst>
              </a:tr>
              <a:tr h="230850">
                <a:tc>
                  <a:txBody>
                    <a:bodyPr/>
                    <a:lstStyle/>
                    <a:p>
                      <a:pPr marL="63500" marR="0" lvl="0" indent="0" algn="l" rtl="0">
                        <a:lnSpc>
                          <a:spcPct val="107000"/>
                        </a:lnSpc>
                        <a:spcBef>
                          <a:spcPts val="0"/>
                        </a:spcBef>
                        <a:spcAft>
                          <a:spcPts val="0"/>
                        </a:spcAft>
                        <a:buClr>
                          <a:srgbClr val="000000"/>
                        </a:buClr>
                        <a:buSzPts val="1400"/>
                        <a:buFont typeface="Arial"/>
                        <a:buNone/>
                      </a:pPr>
                      <a:r>
                        <a:rPr lang="en-US" sz="1400" u="none" strike="noStrike" cap="none">
                          <a:solidFill>
                            <a:schemeClr val="dk1"/>
                          </a:solidFill>
                          <a:latin typeface="Arial"/>
                          <a:ea typeface="Arial"/>
                          <a:cs typeface="Arial"/>
                          <a:sym typeface="Arial"/>
                        </a:rPr>
                        <a:t>0 (NA)</a:t>
                      </a:r>
                      <a:endParaRPr sz="1400" u="none" strike="noStrike" cap="none">
                        <a:solidFill>
                          <a:schemeClr val="dk1"/>
                        </a:solidFill>
                        <a:latin typeface="Arial"/>
                        <a:ea typeface="Arial"/>
                        <a:cs typeface="Arial"/>
                        <a:sym typeface="Arial"/>
                      </a:endParaRPr>
                    </a:p>
                  </a:txBody>
                  <a:tcPr marL="0" marR="0" marT="0" marB="0"/>
                </a:tc>
                <a:tc>
                  <a:txBody>
                    <a:bodyPr/>
                    <a:lstStyle/>
                    <a:p>
                      <a:pPr marL="63500" marR="0" lvl="0" indent="0" algn="l" rtl="0">
                        <a:lnSpc>
                          <a:spcPct val="107000"/>
                        </a:lnSpc>
                        <a:spcBef>
                          <a:spcPts val="0"/>
                        </a:spcBef>
                        <a:spcAft>
                          <a:spcPts val="0"/>
                        </a:spcAft>
                        <a:buClr>
                          <a:srgbClr val="000000"/>
                        </a:buClr>
                        <a:buSzPts val="1400"/>
                        <a:buFont typeface="Arial"/>
                        <a:buNone/>
                      </a:pPr>
                      <a:endParaRPr sz="1400" u="none" strike="noStrike" cap="none">
                        <a:solidFill>
                          <a:schemeClr val="dk1"/>
                        </a:solidFill>
                        <a:latin typeface="Arial"/>
                        <a:ea typeface="Arial"/>
                        <a:cs typeface="Arial"/>
                        <a:sym typeface="Arial"/>
                      </a:endParaRPr>
                    </a:p>
                  </a:txBody>
                  <a:tcPr marL="0" marR="0" marT="0" marB="0"/>
                </a:tc>
                <a:extLst>
                  <a:ext uri="{0D108BD9-81ED-4DB2-BD59-A6C34878D82A}">
                    <a16:rowId xmlns:a16="http://schemas.microsoft.com/office/drawing/2014/main" val="10006"/>
                  </a:ext>
                </a:extLst>
              </a:tr>
            </a:tbl>
          </a:graphicData>
        </a:graphic>
      </p:graphicFrame>
      <p:sp>
        <p:nvSpPr>
          <p:cNvPr id="2180" name="Google Shape;2180;p33"/>
          <p:cNvSpPr/>
          <p:nvPr/>
        </p:nvSpPr>
        <p:spPr>
          <a:xfrm>
            <a:off x="312309" y="2097906"/>
            <a:ext cx="8476091" cy="830997"/>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000000"/>
              </a:buClr>
              <a:buSzPts val="1600"/>
              <a:buFont typeface="Arial"/>
              <a:buNone/>
            </a:pPr>
            <a:r>
              <a:rPr lang="en-US" sz="1600" b="0" i="1" u="none" strike="noStrike" cap="none">
                <a:solidFill>
                  <a:srgbClr val="000000"/>
                </a:solidFill>
                <a:latin typeface="Arial"/>
                <a:ea typeface="Arial"/>
                <a:cs typeface="Arial"/>
                <a:sym typeface="Arial"/>
              </a:rPr>
              <a:t>Apply min-max normalization on income to obtain [0,1] range. Consider profession and Region as nominal. Consider :Locality as ordinal variable with ranking order of [Village, Small Town, Suburban, Metropolitan]. Give equal weight to each attribute.</a:t>
            </a:r>
            <a:endParaRPr sz="1600" b="0" i="1" u="none" strike="noStrike" cap="none">
              <a:solidFill>
                <a:srgbClr val="000000"/>
              </a:solidFill>
              <a:latin typeface="Arial"/>
              <a:ea typeface="Arial"/>
              <a:cs typeface="Arial"/>
              <a:sym typeface="Arial"/>
            </a:endParaRPr>
          </a:p>
        </p:txBody>
      </p:sp>
      <p:graphicFrame>
        <p:nvGraphicFramePr>
          <p:cNvPr id="2181" name="Google Shape;2181;p33"/>
          <p:cNvGraphicFramePr/>
          <p:nvPr/>
        </p:nvGraphicFramePr>
        <p:xfrm>
          <a:off x="304800" y="2879495"/>
          <a:ext cx="6453075" cy="1830942"/>
        </p:xfrm>
        <a:graphic>
          <a:graphicData uri="http://schemas.openxmlformats.org/drawingml/2006/table">
            <a:tbl>
              <a:tblPr firstRow="1" firstCol="1" lastRow="1" lastCol="1" bandRow="1" bandCol="1">
                <a:noFill/>
                <a:tableStyleId>{E68F624D-F690-4904-9DB0-74A811DEACCB}</a:tableStyleId>
              </a:tblPr>
              <a:tblGrid>
                <a:gridCol w="1086800">
                  <a:extLst>
                    <a:ext uri="{9D8B030D-6E8A-4147-A177-3AD203B41FA5}">
                      <a16:colId xmlns:a16="http://schemas.microsoft.com/office/drawing/2014/main" val="20000"/>
                    </a:ext>
                  </a:extLst>
                </a:gridCol>
                <a:gridCol w="864150">
                  <a:extLst>
                    <a:ext uri="{9D8B030D-6E8A-4147-A177-3AD203B41FA5}">
                      <a16:colId xmlns:a16="http://schemas.microsoft.com/office/drawing/2014/main" val="20001"/>
                    </a:ext>
                  </a:extLst>
                </a:gridCol>
                <a:gridCol w="1453950">
                  <a:extLst>
                    <a:ext uri="{9D8B030D-6E8A-4147-A177-3AD203B41FA5}">
                      <a16:colId xmlns:a16="http://schemas.microsoft.com/office/drawing/2014/main" val="20002"/>
                    </a:ext>
                  </a:extLst>
                </a:gridCol>
                <a:gridCol w="896450">
                  <a:extLst>
                    <a:ext uri="{9D8B030D-6E8A-4147-A177-3AD203B41FA5}">
                      <a16:colId xmlns:a16="http://schemas.microsoft.com/office/drawing/2014/main" val="20003"/>
                    </a:ext>
                  </a:extLst>
                </a:gridCol>
                <a:gridCol w="1161125">
                  <a:extLst>
                    <a:ext uri="{9D8B030D-6E8A-4147-A177-3AD203B41FA5}">
                      <a16:colId xmlns:a16="http://schemas.microsoft.com/office/drawing/2014/main" val="20004"/>
                    </a:ext>
                  </a:extLst>
                </a:gridCol>
                <a:gridCol w="990600">
                  <a:extLst>
                    <a:ext uri="{9D8B030D-6E8A-4147-A177-3AD203B41FA5}">
                      <a16:colId xmlns:a16="http://schemas.microsoft.com/office/drawing/2014/main" val="20005"/>
                    </a:ext>
                  </a:extLst>
                </a:gridCol>
              </a:tblGrid>
              <a:tr h="224725">
                <a:tc>
                  <a:txBody>
                    <a:bodyPr/>
                    <a:lstStyle/>
                    <a:p>
                      <a:pPr marL="0" marR="0" lvl="0" indent="0" algn="l" rtl="0">
                        <a:lnSpc>
                          <a:spcPct val="107000"/>
                        </a:lnSpc>
                        <a:spcBef>
                          <a:spcPts val="0"/>
                        </a:spcBef>
                        <a:spcAft>
                          <a:spcPts val="0"/>
                        </a:spcAft>
                        <a:buClr>
                          <a:srgbClr val="000000"/>
                        </a:buClr>
                        <a:buSzPts val="1400"/>
                        <a:buFont typeface="Arial"/>
                        <a:buNone/>
                      </a:pPr>
                      <a:r>
                        <a:rPr lang="en-US" sz="1400" u="none" strike="noStrike" cap="none">
                          <a:latin typeface="Arial"/>
                          <a:ea typeface="Arial"/>
                          <a:cs typeface="Arial"/>
                          <a:sym typeface="Arial"/>
                        </a:rPr>
                        <a:t>Customer</a:t>
                      </a:r>
                      <a:endParaRPr sz="1400" u="none" strike="noStrike" cap="none">
                        <a:latin typeface="Arial"/>
                        <a:ea typeface="Arial"/>
                        <a:cs typeface="Arial"/>
                        <a:sym typeface="Arial"/>
                      </a:endParaRPr>
                    </a:p>
                  </a:txBody>
                  <a:tcPr marL="68600" marR="68600" marT="0" marB="0"/>
                </a:tc>
                <a:tc>
                  <a:txBody>
                    <a:bodyPr/>
                    <a:lstStyle/>
                    <a:p>
                      <a:pPr marL="0" marR="0" lvl="0" indent="0" algn="l" rtl="0">
                        <a:lnSpc>
                          <a:spcPct val="107000"/>
                        </a:lnSpc>
                        <a:spcBef>
                          <a:spcPts val="0"/>
                        </a:spcBef>
                        <a:spcAft>
                          <a:spcPts val="0"/>
                        </a:spcAft>
                        <a:buClr>
                          <a:srgbClr val="000000"/>
                        </a:buClr>
                        <a:buSzPts val="1400"/>
                        <a:buFont typeface="Arial"/>
                        <a:buNone/>
                      </a:pPr>
                      <a:r>
                        <a:rPr lang="en-US" sz="1400" u="none" strike="noStrike" cap="none">
                          <a:latin typeface="Arial"/>
                          <a:ea typeface="Arial"/>
                          <a:cs typeface="Arial"/>
                          <a:sym typeface="Arial"/>
                        </a:rPr>
                        <a:t>Income</a:t>
                      </a:r>
                      <a:endParaRPr sz="1400" u="none" strike="noStrike" cap="none">
                        <a:latin typeface="Arial"/>
                        <a:ea typeface="Arial"/>
                        <a:cs typeface="Arial"/>
                        <a:sym typeface="Arial"/>
                      </a:endParaRPr>
                    </a:p>
                  </a:txBody>
                  <a:tcPr marL="68600" marR="68600" marT="0" marB="0"/>
                </a:tc>
                <a:tc>
                  <a:txBody>
                    <a:bodyPr/>
                    <a:lstStyle/>
                    <a:p>
                      <a:pPr marL="0" marR="0" lvl="0" indent="0" algn="l" rtl="0">
                        <a:lnSpc>
                          <a:spcPct val="107000"/>
                        </a:lnSpc>
                        <a:spcBef>
                          <a:spcPts val="0"/>
                        </a:spcBef>
                        <a:spcAft>
                          <a:spcPts val="0"/>
                        </a:spcAft>
                        <a:buClr>
                          <a:srgbClr val="000000"/>
                        </a:buClr>
                        <a:buSzPts val="1400"/>
                        <a:buFont typeface="Arial"/>
                        <a:buNone/>
                      </a:pPr>
                      <a:r>
                        <a:rPr lang="en-US" sz="1400" u="none" strike="noStrike" cap="none">
                          <a:latin typeface="Arial"/>
                          <a:ea typeface="Arial"/>
                          <a:cs typeface="Arial"/>
                          <a:sym typeface="Arial"/>
                        </a:rPr>
                        <a:t>Profession</a:t>
                      </a:r>
                      <a:endParaRPr sz="1400" u="none" strike="noStrike" cap="none">
                        <a:latin typeface="Arial"/>
                        <a:ea typeface="Arial"/>
                        <a:cs typeface="Arial"/>
                        <a:sym typeface="Arial"/>
                      </a:endParaRPr>
                    </a:p>
                  </a:txBody>
                  <a:tcPr marL="68600" marR="68600" marT="0" marB="0"/>
                </a:tc>
                <a:tc>
                  <a:txBody>
                    <a:bodyPr/>
                    <a:lstStyle/>
                    <a:p>
                      <a:pPr marL="0" marR="0" lvl="0" indent="0" algn="l" rtl="0">
                        <a:lnSpc>
                          <a:spcPct val="107000"/>
                        </a:lnSpc>
                        <a:spcBef>
                          <a:spcPts val="0"/>
                        </a:spcBef>
                        <a:spcAft>
                          <a:spcPts val="0"/>
                        </a:spcAft>
                        <a:buClr>
                          <a:srgbClr val="000000"/>
                        </a:buClr>
                        <a:buSzPts val="1400"/>
                        <a:buFont typeface="Arial"/>
                        <a:buNone/>
                      </a:pPr>
                      <a:r>
                        <a:rPr lang="en-US" sz="1400" u="none" strike="noStrike" cap="none">
                          <a:latin typeface="Arial"/>
                          <a:ea typeface="Arial"/>
                          <a:cs typeface="Arial"/>
                          <a:sym typeface="Arial"/>
                        </a:rPr>
                        <a:t>Region</a:t>
                      </a:r>
                      <a:endParaRPr sz="1400" u="none" strike="noStrike" cap="none">
                        <a:latin typeface="Arial"/>
                        <a:ea typeface="Arial"/>
                        <a:cs typeface="Arial"/>
                        <a:sym typeface="Arial"/>
                      </a:endParaRPr>
                    </a:p>
                  </a:txBody>
                  <a:tcPr marL="68600" marR="68600" marT="0" marB="0"/>
                </a:tc>
                <a:tc>
                  <a:txBody>
                    <a:bodyPr/>
                    <a:lstStyle/>
                    <a:p>
                      <a:pPr marL="0" marR="0" lvl="0" indent="0" algn="l" rtl="0">
                        <a:lnSpc>
                          <a:spcPct val="107000"/>
                        </a:lnSpc>
                        <a:spcBef>
                          <a:spcPts val="0"/>
                        </a:spcBef>
                        <a:spcAft>
                          <a:spcPts val="0"/>
                        </a:spcAft>
                        <a:buClr>
                          <a:srgbClr val="000000"/>
                        </a:buClr>
                        <a:buSzPts val="1400"/>
                        <a:buFont typeface="Arial"/>
                        <a:buNone/>
                      </a:pPr>
                      <a:r>
                        <a:rPr lang="en-US" sz="1400" u="none" strike="noStrike" cap="none">
                          <a:latin typeface="Arial"/>
                          <a:ea typeface="Arial"/>
                          <a:cs typeface="Arial"/>
                          <a:sym typeface="Arial"/>
                        </a:rPr>
                        <a:t>Scaled Locality</a:t>
                      </a:r>
                      <a:endParaRPr sz="1400" u="none" strike="noStrike" cap="none">
                        <a:latin typeface="Arial"/>
                        <a:ea typeface="Arial"/>
                        <a:cs typeface="Arial"/>
                        <a:sym typeface="Arial"/>
                      </a:endParaRPr>
                    </a:p>
                  </a:txBody>
                  <a:tcPr marL="68600" marR="68600" marT="0" marB="0"/>
                </a:tc>
                <a:tc>
                  <a:txBody>
                    <a:bodyPr/>
                    <a:lstStyle/>
                    <a:p>
                      <a:pPr marL="0" marR="0" lvl="0" indent="0" algn="l" rtl="0">
                        <a:lnSpc>
                          <a:spcPct val="107000"/>
                        </a:lnSpc>
                        <a:spcBef>
                          <a:spcPts val="0"/>
                        </a:spcBef>
                        <a:spcAft>
                          <a:spcPts val="0"/>
                        </a:spcAft>
                        <a:buClr>
                          <a:srgbClr val="000000"/>
                        </a:buClr>
                        <a:buSzPts val="1400"/>
                        <a:buFont typeface="Arial"/>
                        <a:buNone/>
                      </a:pPr>
                      <a:r>
                        <a:rPr lang="en-US" sz="1400" u="none" strike="noStrike" cap="none">
                          <a:latin typeface="Arial"/>
                          <a:ea typeface="Arial"/>
                          <a:cs typeface="Arial"/>
                          <a:sym typeface="Arial"/>
                        </a:rPr>
                        <a:t>Category</a:t>
                      </a:r>
                      <a:endParaRPr sz="1400" u="none" strike="noStrike" cap="none">
                        <a:latin typeface="Arial"/>
                        <a:ea typeface="Arial"/>
                        <a:cs typeface="Arial"/>
                        <a:sym typeface="Arial"/>
                      </a:endParaRPr>
                    </a:p>
                  </a:txBody>
                  <a:tcPr marL="68600" marR="68600" marT="0" marB="0"/>
                </a:tc>
                <a:extLst>
                  <a:ext uri="{0D108BD9-81ED-4DB2-BD59-A6C34878D82A}">
                    <a16:rowId xmlns:a16="http://schemas.microsoft.com/office/drawing/2014/main" val="10000"/>
                  </a:ext>
                </a:extLst>
              </a:tr>
              <a:tr h="246025">
                <a:tc>
                  <a:txBody>
                    <a:bodyPr/>
                    <a:lstStyle/>
                    <a:p>
                      <a:pPr marL="0" marR="0" lvl="0" indent="0" algn="l" rtl="0">
                        <a:lnSpc>
                          <a:spcPct val="107000"/>
                        </a:lnSpc>
                        <a:spcBef>
                          <a:spcPts val="0"/>
                        </a:spcBef>
                        <a:spcAft>
                          <a:spcPts val="0"/>
                        </a:spcAft>
                        <a:buClr>
                          <a:srgbClr val="000000"/>
                        </a:buClr>
                        <a:buSzPts val="1400"/>
                        <a:buFont typeface="Arial"/>
                        <a:buNone/>
                      </a:pPr>
                      <a:r>
                        <a:rPr lang="en-US" sz="1400" u="none" strike="noStrike" cap="none">
                          <a:latin typeface="Arial"/>
                          <a:ea typeface="Arial"/>
                          <a:cs typeface="Arial"/>
                          <a:sym typeface="Arial"/>
                        </a:rPr>
                        <a:t>C0</a:t>
                      </a:r>
                      <a:endParaRPr sz="1400" u="none" strike="noStrike" cap="none">
                        <a:latin typeface="Arial"/>
                        <a:ea typeface="Arial"/>
                        <a:cs typeface="Arial"/>
                        <a:sym typeface="Arial"/>
                      </a:endParaRPr>
                    </a:p>
                  </a:txBody>
                  <a:tcPr marL="68600" marR="68600" marT="0" marB="0"/>
                </a:tc>
                <a:tc>
                  <a:txBody>
                    <a:bodyPr/>
                    <a:lstStyle/>
                    <a:p>
                      <a:pPr marL="0" marR="0" lvl="0" indent="0" algn="l" rtl="0">
                        <a:lnSpc>
                          <a:spcPct val="107000"/>
                        </a:lnSpc>
                        <a:spcBef>
                          <a:spcPts val="0"/>
                        </a:spcBef>
                        <a:spcAft>
                          <a:spcPts val="0"/>
                        </a:spcAft>
                        <a:buClr>
                          <a:srgbClr val="000000"/>
                        </a:buClr>
                        <a:buSzPts val="1400"/>
                        <a:buFont typeface="Arial"/>
                        <a:buNone/>
                      </a:pPr>
                      <a:r>
                        <a:rPr lang="en-US" sz="1400" u="none" strike="noStrike" cap="none">
                          <a:latin typeface="Arial"/>
                          <a:ea typeface="Arial"/>
                          <a:cs typeface="Arial"/>
                          <a:sym typeface="Arial"/>
                        </a:rPr>
                        <a:t>0.33</a:t>
                      </a:r>
                      <a:endParaRPr sz="1400" u="none" strike="noStrike" cap="none">
                        <a:latin typeface="Arial"/>
                        <a:ea typeface="Arial"/>
                        <a:cs typeface="Arial"/>
                        <a:sym typeface="Arial"/>
                      </a:endParaRPr>
                    </a:p>
                  </a:txBody>
                  <a:tcPr marL="68600" marR="68600" marT="0" marB="0"/>
                </a:tc>
                <a:tc>
                  <a:txBody>
                    <a:bodyPr/>
                    <a:lstStyle/>
                    <a:p>
                      <a:pPr marL="0" marR="0" lvl="0" indent="0" algn="l" rtl="0">
                        <a:lnSpc>
                          <a:spcPct val="107000"/>
                        </a:lnSpc>
                        <a:spcBef>
                          <a:spcPts val="0"/>
                        </a:spcBef>
                        <a:spcAft>
                          <a:spcPts val="0"/>
                        </a:spcAft>
                        <a:buClr>
                          <a:srgbClr val="000000"/>
                        </a:buClr>
                        <a:buSzPts val="1400"/>
                        <a:buFont typeface="Arial"/>
                        <a:buNone/>
                      </a:pPr>
                      <a:r>
                        <a:rPr lang="en-US" sz="1400" u="none" strike="noStrike" cap="none">
                          <a:latin typeface="Arial"/>
                          <a:ea typeface="Arial"/>
                          <a:cs typeface="Arial"/>
                          <a:sym typeface="Arial"/>
                        </a:rPr>
                        <a:t>Doctor</a:t>
                      </a:r>
                      <a:endParaRPr sz="1400" u="none" strike="noStrike" cap="none">
                        <a:latin typeface="Arial"/>
                        <a:ea typeface="Arial"/>
                        <a:cs typeface="Arial"/>
                        <a:sym typeface="Arial"/>
                      </a:endParaRPr>
                    </a:p>
                  </a:txBody>
                  <a:tcPr marL="68600" marR="68600" marT="0" marB="0"/>
                </a:tc>
                <a:tc>
                  <a:txBody>
                    <a:bodyPr/>
                    <a:lstStyle/>
                    <a:p>
                      <a:pPr marL="0" marR="0" lvl="0" indent="0" algn="l" rtl="0">
                        <a:lnSpc>
                          <a:spcPct val="107000"/>
                        </a:lnSpc>
                        <a:spcBef>
                          <a:spcPts val="0"/>
                        </a:spcBef>
                        <a:spcAft>
                          <a:spcPts val="0"/>
                        </a:spcAft>
                        <a:buClr>
                          <a:srgbClr val="000000"/>
                        </a:buClr>
                        <a:buSzPts val="1400"/>
                        <a:buFont typeface="Arial"/>
                        <a:buNone/>
                      </a:pPr>
                      <a:r>
                        <a:rPr lang="en-US" sz="1400" u="none" strike="noStrike" cap="none">
                          <a:latin typeface="Arial"/>
                          <a:ea typeface="Arial"/>
                          <a:cs typeface="Arial"/>
                          <a:sym typeface="Arial"/>
                        </a:rPr>
                        <a:t>Hindi</a:t>
                      </a:r>
                      <a:endParaRPr sz="1400" u="none" strike="noStrike" cap="none">
                        <a:latin typeface="Arial"/>
                        <a:ea typeface="Arial"/>
                        <a:cs typeface="Arial"/>
                        <a:sym typeface="Arial"/>
                      </a:endParaRPr>
                    </a:p>
                  </a:txBody>
                  <a:tcPr marL="68600" marR="68600" marT="0" marB="0"/>
                </a:tc>
                <a:tc>
                  <a:txBody>
                    <a:bodyPr/>
                    <a:lstStyle/>
                    <a:p>
                      <a:pPr marL="0" marR="0" lvl="0" indent="0" algn="l" rtl="0">
                        <a:lnSpc>
                          <a:spcPct val="107000"/>
                        </a:lnSpc>
                        <a:spcBef>
                          <a:spcPts val="0"/>
                        </a:spcBef>
                        <a:spcAft>
                          <a:spcPts val="0"/>
                        </a:spcAft>
                        <a:buClr>
                          <a:srgbClr val="000000"/>
                        </a:buClr>
                        <a:buSzPts val="1400"/>
                        <a:buFont typeface="Arial"/>
                        <a:buNone/>
                      </a:pPr>
                      <a:r>
                        <a:rPr lang="en-US" sz="1400" u="none" strike="noStrike" cap="none">
                          <a:latin typeface="Arial"/>
                          <a:ea typeface="Arial"/>
                          <a:cs typeface="Arial"/>
                          <a:sym typeface="Arial"/>
                        </a:rPr>
                        <a:t>1 🡪 0</a:t>
                      </a:r>
                      <a:endParaRPr sz="1400" u="none" strike="noStrike" cap="none">
                        <a:latin typeface="Arial"/>
                        <a:ea typeface="Arial"/>
                        <a:cs typeface="Arial"/>
                        <a:sym typeface="Arial"/>
                      </a:endParaRPr>
                    </a:p>
                  </a:txBody>
                  <a:tcPr marL="68600" marR="68600" marT="0" marB="0"/>
                </a:tc>
                <a:tc>
                  <a:txBody>
                    <a:bodyPr/>
                    <a:lstStyle/>
                    <a:p>
                      <a:pPr marL="0" marR="0" lvl="0" indent="0" algn="l" rtl="0">
                        <a:lnSpc>
                          <a:spcPct val="107000"/>
                        </a:lnSpc>
                        <a:spcBef>
                          <a:spcPts val="0"/>
                        </a:spcBef>
                        <a:spcAft>
                          <a:spcPts val="0"/>
                        </a:spcAft>
                        <a:buClr>
                          <a:srgbClr val="000000"/>
                        </a:buClr>
                        <a:buSzPts val="1400"/>
                        <a:buFont typeface="Arial"/>
                        <a:buNone/>
                      </a:pPr>
                      <a:r>
                        <a:rPr lang="en-US" sz="1400" u="none" strike="noStrike" cap="none">
                          <a:latin typeface="Arial"/>
                          <a:ea typeface="Arial"/>
                          <a:cs typeface="Arial"/>
                          <a:sym typeface="Arial"/>
                        </a:rPr>
                        <a:t>L1</a:t>
                      </a:r>
                      <a:endParaRPr sz="1400" u="none" strike="noStrike" cap="none">
                        <a:latin typeface="Arial"/>
                        <a:ea typeface="Arial"/>
                        <a:cs typeface="Arial"/>
                        <a:sym typeface="Arial"/>
                      </a:endParaRPr>
                    </a:p>
                  </a:txBody>
                  <a:tcPr marL="68600" marR="68600" marT="0" marB="0"/>
                </a:tc>
                <a:extLst>
                  <a:ext uri="{0D108BD9-81ED-4DB2-BD59-A6C34878D82A}">
                    <a16:rowId xmlns:a16="http://schemas.microsoft.com/office/drawing/2014/main" val="10001"/>
                  </a:ext>
                </a:extLst>
              </a:tr>
              <a:tr h="246025">
                <a:tc>
                  <a:txBody>
                    <a:bodyPr/>
                    <a:lstStyle/>
                    <a:p>
                      <a:pPr marL="0" marR="0" lvl="0" indent="0" algn="l" rtl="0">
                        <a:lnSpc>
                          <a:spcPct val="107000"/>
                        </a:lnSpc>
                        <a:spcBef>
                          <a:spcPts val="0"/>
                        </a:spcBef>
                        <a:spcAft>
                          <a:spcPts val="0"/>
                        </a:spcAft>
                        <a:buClr>
                          <a:srgbClr val="000000"/>
                        </a:buClr>
                        <a:buSzPts val="1400"/>
                        <a:buFont typeface="Arial"/>
                        <a:buNone/>
                      </a:pPr>
                      <a:r>
                        <a:rPr lang="en-US" sz="1400" u="none" strike="noStrike" cap="none">
                          <a:latin typeface="Arial"/>
                          <a:ea typeface="Arial"/>
                          <a:cs typeface="Arial"/>
                          <a:sym typeface="Arial"/>
                        </a:rPr>
                        <a:t>C1</a:t>
                      </a:r>
                      <a:endParaRPr sz="1400" u="none" strike="noStrike" cap="none">
                        <a:latin typeface="Arial"/>
                        <a:ea typeface="Arial"/>
                        <a:cs typeface="Arial"/>
                        <a:sym typeface="Arial"/>
                      </a:endParaRPr>
                    </a:p>
                  </a:txBody>
                  <a:tcPr marL="68600" marR="68600" marT="0" marB="0"/>
                </a:tc>
                <a:tc>
                  <a:txBody>
                    <a:bodyPr/>
                    <a:lstStyle/>
                    <a:p>
                      <a:pPr marL="0" marR="0" lvl="0" indent="0" algn="l" rtl="0">
                        <a:lnSpc>
                          <a:spcPct val="107000"/>
                        </a:lnSpc>
                        <a:spcBef>
                          <a:spcPts val="0"/>
                        </a:spcBef>
                        <a:spcAft>
                          <a:spcPts val="0"/>
                        </a:spcAft>
                        <a:buClr>
                          <a:srgbClr val="000000"/>
                        </a:buClr>
                        <a:buSzPts val="1400"/>
                        <a:buFont typeface="Arial"/>
                        <a:buNone/>
                      </a:pPr>
                      <a:r>
                        <a:rPr lang="en-US" sz="1400" u="none" strike="noStrike" cap="none">
                          <a:latin typeface="Arial"/>
                          <a:ea typeface="Arial"/>
                          <a:cs typeface="Arial"/>
                          <a:sym typeface="Arial"/>
                        </a:rPr>
                        <a:t>0.67</a:t>
                      </a:r>
                      <a:endParaRPr sz="1400" u="none" strike="noStrike" cap="none">
                        <a:latin typeface="Arial"/>
                        <a:ea typeface="Arial"/>
                        <a:cs typeface="Arial"/>
                        <a:sym typeface="Arial"/>
                      </a:endParaRPr>
                    </a:p>
                  </a:txBody>
                  <a:tcPr marL="68600" marR="68600" marT="0" marB="0"/>
                </a:tc>
                <a:tc>
                  <a:txBody>
                    <a:bodyPr/>
                    <a:lstStyle/>
                    <a:p>
                      <a:pPr marL="0" marR="0" lvl="0" indent="0" algn="l" rtl="0">
                        <a:lnSpc>
                          <a:spcPct val="107000"/>
                        </a:lnSpc>
                        <a:spcBef>
                          <a:spcPts val="0"/>
                        </a:spcBef>
                        <a:spcAft>
                          <a:spcPts val="0"/>
                        </a:spcAft>
                        <a:buClr>
                          <a:srgbClr val="000000"/>
                        </a:buClr>
                        <a:buSzPts val="1400"/>
                        <a:buFont typeface="Arial"/>
                        <a:buNone/>
                      </a:pPr>
                      <a:r>
                        <a:rPr lang="en-US" sz="1400" u="none" strike="noStrike" cap="none">
                          <a:latin typeface="Arial"/>
                          <a:ea typeface="Arial"/>
                          <a:cs typeface="Arial"/>
                          <a:sym typeface="Arial"/>
                        </a:rPr>
                        <a:t>Doctor</a:t>
                      </a:r>
                      <a:endParaRPr sz="1400" u="none" strike="noStrike" cap="none">
                        <a:latin typeface="Arial"/>
                        <a:ea typeface="Arial"/>
                        <a:cs typeface="Arial"/>
                        <a:sym typeface="Arial"/>
                      </a:endParaRPr>
                    </a:p>
                  </a:txBody>
                  <a:tcPr marL="68600" marR="68600" marT="0" marB="0"/>
                </a:tc>
                <a:tc>
                  <a:txBody>
                    <a:bodyPr/>
                    <a:lstStyle/>
                    <a:p>
                      <a:pPr marL="0" marR="0" lvl="0" indent="0" algn="l" rtl="0">
                        <a:lnSpc>
                          <a:spcPct val="107000"/>
                        </a:lnSpc>
                        <a:spcBef>
                          <a:spcPts val="0"/>
                        </a:spcBef>
                        <a:spcAft>
                          <a:spcPts val="0"/>
                        </a:spcAft>
                        <a:buClr>
                          <a:srgbClr val="000000"/>
                        </a:buClr>
                        <a:buSzPts val="1400"/>
                        <a:buFont typeface="Arial"/>
                        <a:buNone/>
                      </a:pPr>
                      <a:r>
                        <a:rPr lang="en-US" sz="1400" u="none" strike="noStrike" cap="none">
                          <a:latin typeface="Arial"/>
                          <a:ea typeface="Arial"/>
                          <a:cs typeface="Arial"/>
                          <a:sym typeface="Arial"/>
                        </a:rPr>
                        <a:t>Bengali</a:t>
                      </a:r>
                      <a:endParaRPr sz="1400" u="none" strike="noStrike" cap="none">
                        <a:latin typeface="Arial"/>
                        <a:ea typeface="Arial"/>
                        <a:cs typeface="Arial"/>
                        <a:sym typeface="Arial"/>
                      </a:endParaRPr>
                    </a:p>
                  </a:txBody>
                  <a:tcPr marL="68600" marR="68600" marT="0" marB="0"/>
                </a:tc>
                <a:tc>
                  <a:txBody>
                    <a:bodyPr/>
                    <a:lstStyle/>
                    <a:p>
                      <a:pPr marL="0" marR="0" lvl="0" indent="0" algn="l" rtl="0">
                        <a:lnSpc>
                          <a:spcPct val="107000"/>
                        </a:lnSpc>
                        <a:spcBef>
                          <a:spcPts val="0"/>
                        </a:spcBef>
                        <a:spcAft>
                          <a:spcPts val="0"/>
                        </a:spcAft>
                        <a:buClr>
                          <a:srgbClr val="000000"/>
                        </a:buClr>
                        <a:buSzPts val="1400"/>
                        <a:buFont typeface="Arial"/>
                        <a:buNone/>
                      </a:pPr>
                      <a:r>
                        <a:rPr lang="en-US" sz="1400" u="none" strike="noStrike" cap="none">
                          <a:latin typeface="Arial"/>
                          <a:ea typeface="Arial"/>
                          <a:cs typeface="Arial"/>
                          <a:sym typeface="Arial"/>
                        </a:rPr>
                        <a:t>1 🡪 0</a:t>
                      </a:r>
                      <a:endParaRPr sz="1400" u="none" strike="noStrike" cap="none">
                        <a:latin typeface="Arial"/>
                        <a:ea typeface="Arial"/>
                        <a:cs typeface="Arial"/>
                        <a:sym typeface="Arial"/>
                      </a:endParaRPr>
                    </a:p>
                  </a:txBody>
                  <a:tcPr marL="68600" marR="68600" marT="0" marB="0"/>
                </a:tc>
                <a:tc>
                  <a:txBody>
                    <a:bodyPr/>
                    <a:lstStyle/>
                    <a:p>
                      <a:pPr marL="0" marR="0" lvl="0" indent="0" algn="l" rtl="0">
                        <a:lnSpc>
                          <a:spcPct val="107000"/>
                        </a:lnSpc>
                        <a:spcBef>
                          <a:spcPts val="0"/>
                        </a:spcBef>
                        <a:spcAft>
                          <a:spcPts val="0"/>
                        </a:spcAft>
                        <a:buClr>
                          <a:srgbClr val="000000"/>
                        </a:buClr>
                        <a:buSzPts val="1400"/>
                        <a:buFont typeface="Arial"/>
                        <a:buNone/>
                      </a:pPr>
                      <a:r>
                        <a:rPr lang="en-US" sz="1400" u="none" strike="noStrike" cap="none">
                          <a:latin typeface="Arial"/>
                          <a:ea typeface="Arial"/>
                          <a:cs typeface="Arial"/>
                          <a:sym typeface="Arial"/>
                        </a:rPr>
                        <a:t>L2</a:t>
                      </a:r>
                      <a:endParaRPr sz="1400" u="none" strike="noStrike" cap="none">
                        <a:latin typeface="Arial"/>
                        <a:ea typeface="Arial"/>
                        <a:cs typeface="Arial"/>
                        <a:sym typeface="Arial"/>
                      </a:endParaRPr>
                    </a:p>
                  </a:txBody>
                  <a:tcPr marL="68600" marR="68600" marT="0" marB="0"/>
                </a:tc>
                <a:extLst>
                  <a:ext uri="{0D108BD9-81ED-4DB2-BD59-A6C34878D82A}">
                    <a16:rowId xmlns:a16="http://schemas.microsoft.com/office/drawing/2014/main" val="10002"/>
                  </a:ext>
                </a:extLst>
              </a:tr>
              <a:tr h="224725">
                <a:tc>
                  <a:txBody>
                    <a:bodyPr/>
                    <a:lstStyle/>
                    <a:p>
                      <a:pPr marL="0" marR="0" lvl="0" indent="0" algn="l" rtl="0">
                        <a:lnSpc>
                          <a:spcPct val="107000"/>
                        </a:lnSpc>
                        <a:spcBef>
                          <a:spcPts val="0"/>
                        </a:spcBef>
                        <a:spcAft>
                          <a:spcPts val="0"/>
                        </a:spcAft>
                        <a:buClr>
                          <a:srgbClr val="000000"/>
                        </a:buClr>
                        <a:buSzPts val="1400"/>
                        <a:buFont typeface="Arial"/>
                        <a:buNone/>
                      </a:pPr>
                      <a:r>
                        <a:rPr lang="en-US" sz="1400" u="none" strike="noStrike" cap="none">
                          <a:latin typeface="Arial"/>
                          <a:ea typeface="Arial"/>
                          <a:cs typeface="Arial"/>
                          <a:sym typeface="Arial"/>
                        </a:rPr>
                        <a:t>C2</a:t>
                      </a:r>
                      <a:endParaRPr sz="1400" u="none" strike="noStrike" cap="none">
                        <a:latin typeface="Arial"/>
                        <a:ea typeface="Arial"/>
                        <a:cs typeface="Arial"/>
                        <a:sym typeface="Arial"/>
                      </a:endParaRPr>
                    </a:p>
                  </a:txBody>
                  <a:tcPr marL="68600" marR="68600" marT="0" marB="0"/>
                </a:tc>
                <a:tc>
                  <a:txBody>
                    <a:bodyPr/>
                    <a:lstStyle/>
                    <a:p>
                      <a:pPr marL="0" marR="0" lvl="0" indent="0" algn="l" rtl="0">
                        <a:lnSpc>
                          <a:spcPct val="107000"/>
                        </a:lnSpc>
                        <a:spcBef>
                          <a:spcPts val="0"/>
                        </a:spcBef>
                        <a:spcAft>
                          <a:spcPts val="0"/>
                        </a:spcAft>
                        <a:buClr>
                          <a:srgbClr val="000000"/>
                        </a:buClr>
                        <a:buSzPts val="1400"/>
                        <a:buFont typeface="Arial"/>
                        <a:buNone/>
                      </a:pPr>
                      <a:r>
                        <a:rPr lang="en-US" sz="1400" u="none" strike="noStrike" cap="none">
                          <a:latin typeface="Arial"/>
                          <a:ea typeface="Arial"/>
                          <a:cs typeface="Arial"/>
                          <a:sym typeface="Arial"/>
                        </a:rPr>
                        <a:t>0.33</a:t>
                      </a:r>
                      <a:endParaRPr sz="1400" u="none" strike="noStrike" cap="none">
                        <a:latin typeface="Arial"/>
                        <a:ea typeface="Arial"/>
                        <a:cs typeface="Arial"/>
                        <a:sym typeface="Arial"/>
                      </a:endParaRPr>
                    </a:p>
                  </a:txBody>
                  <a:tcPr marL="68600" marR="68600" marT="0" marB="0"/>
                </a:tc>
                <a:tc>
                  <a:txBody>
                    <a:bodyPr/>
                    <a:lstStyle/>
                    <a:p>
                      <a:pPr marL="0" marR="0" lvl="0" indent="0" algn="l" rtl="0">
                        <a:lnSpc>
                          <a:spcPct val="107000"/>
                        </a:lnSpc>
                        <a:spcBef>
                          <a:spcPts val="0"/>
                        </a:spcBef>
                        <a:spcAft>
                          <a:spcPts val="0"/>
                        </a:spcAft>
                        <a:buClr>
                          <a:srgbClr val="000000"/>
                        </a:buClr>
                        <a:buSzPts val="1400"/>
                        <a:buFont typeface="Arial"/>
                        <a:buNone/>
                      </a:pPr>
                      <a:r>
                        <a:rPr lang="en-US" sz="1400" u="none" strike="noStrike" cap="none">
                          <a:latin typeface="Arial"/>
                          <a:ea typeface="Arial"/>
                          <a:cs typeface="Arial"/>
                          <a:sym typeface="Arial"/>
                        </a:rPr>
                        <a:t>Carpenter</a:t>
                      </a:r>
                      <a:endParaRPr sz="1400" u="none" strike="noStrike" cap="none">
                        <a:latin typeface="Arial"/>
                        <a:ea typeface="Arial"/>
                        <a:cs typeface="Arial"/>
                        <a:sym typeface="Arial"/>
                      </a:endParaRPr>
                    </a:p>
                  </a:txBody>
                  <a:tcPr marL="68600" marR="68600" marT="0" marB="0"/>
                </a:tc>
                <a:tc>
                  <a:txBody>
                    <a:bodyPr/>
                    <a:lstStyle/>
                    <a:p>
                      <a:pPr marL="0" marR="0" lvl="0" indent="0" algn="l" rtl="0">
                        <a:lnSpc>
                          <a:spcPct val="107000"/>
                        </a:lnSpc>
                        <a:spcBef>
                          <a:spcPts val="0"/>
                        </a:spcBef>
                        <a:spcAft>
                          <a:spcPts val="0"/>
                        </a:spcAft>
                        <a:buClr>
                          <a:srgbClr val="000000"/>
                        </a:buClr>
                        <a:buSzPts val="1400"/>
                        <a:buFont typeface="Arial"/>
                        <a:buNone/>
                      </a:pPr>
                      <a:r>
                        <a:rPr lang="en-US" sz="1400" u="none" strike="noStrike" cap="none">
                          <a:latin typeface="Arial"/>
                          <a:ea typeface="Arial"/>
                          <a:cs typeface="Arial"/>
                          <a:sym typeface="Arial"/>
                        </a:rPr>
                        <a:t>Hindi</a:t>
                      </a:r>
                      <a:endParaRPr sz="1400" u="none" strike="noStrike" cap="none">
                        <a:latin typeface="Arial"/>
                        <a:ea typeface="Arial"/>
                        <a:cs typeface="Arial"/>
                        <a:sym typeface="Arial"/>
                      </a:endParaRPr>
                    </a:p>
                  </a:txBody>
                  <a:tcPr marL="68600" marR="68600" marT="0" marB="0"/>
                </a:tc>
                <a:tc>
                  <a:txBody>
                    <a:bodyPr/>
                    <a:lstStyle/>
                    <a:p>
                      <a:pPr marL="0" marR="0" lvl="0" indent="0" algn="l" rtl="0">
                        <a:lnSpc>
                          <a:spcPct val="107000"/>
                        </a:lnSpc>
                        <a:spcBef>
                          <a:spcPts val="0"/>
                        </a:spcBef>
                        <a:spcAft>
                          <a:spcPts val="0"/>
                        </a:spcAft>
                        <a:buClr>
                          <a:srgbClr val="000000"/>
                        </a:buClr>
                        <a:buSzPts val="1400"/>
                        <a:buFont typeface="Arial"/>
                        <a:buNone/>
                      </a:pPr>
                      <a:r>
                        <a:rPr lang="en-US" sz="1400" u="none" strike="noStrike" cap="none">
                          <a:latin typeface="Arial"/>
                          <a:ea typeface="Arial"/>
                          <a:cs typeface="Arial"/>
                          <a:sym typeface="Arial"/>
                        </a:rPr>
                        <a:t>3 🡪 0.67</a:t>
                      </a:r>
                      <a:endParaRPr sz="1400" u="none" strike="noStrike" cap="none">
                        <a:latin typeface="Arial"/>
                        <a:ea typeface="Arial"/>
                        <a:cs typeface="Arial"/>
                        <a:sym typeface="Arial"/>
                      </a:endParaRPr>
                    </a:p>
                  </a:txBody>
                  <a:tcPr marL="68600" marR="68600" marT="0" marB="0"/>
                </a:tc>
                <a:tc>
                  <a:txBody>
                    <a:bodyPr/>
                    <a:lstStyle/>
                    <a:p>
                      <a:pPr marL="0" marR="0" lvl="0" indent="0" algn="l" rtl="0">
                        <a:lnSpc>
                          <a:spcPct val="107000"/>
                        </a:lnSpc>
                        <a:spcBef>
                          <a:spcPts val="0"/>
                        </a:spcBef>
                        <a:spcAft>
                          <a:spcPts val="0"/>
                        </a:spcAft>
                        <a:buClr>
                          <a:srgbClr val="000000"/>
                        </a:buClr>
                        <a:buSzPts val="1400"/>
                        <a:buFont typeface="Arial"/>
                        <a:buNone/>
                      </a:pPr>
                      <a:r>
                        <a:rPr lang="en-US" sz="1400" u="none" strike="noStrike" cap="none">
                          <a:latin typeface="Arial"/>
                          <a:ea typeface="Arial"/>
                          <a:cs typeface="Arial"/>
                          <a:sym typeface="Arial"/>
                        </a:rPr>
                        <a:t>L2</a:t>
                      </a:r>
                      <a:endParaRPr sz="1400" u="none" strike="noStrike" cap="none">
                        <a:latin typeface="Arial"/>
                        <a:ea typeface="Arial"/>
                        <a:cs typeface="Arial"/>
                        <a:sym typeface="Arial"/>
                      </a:endParaRPr>
                    </a:p>
                  </a:txBody>
                  <a:tcPr marL="68600" marR="68600" marT="0" marB="0"/>
                </a:tc>
                <a:extLst>
                  <a:ext uri="{0D108BD9-81ED-4DB2-BD59-A6C34878D82A}">
                    <a16:rowId xmlns:a16="http://schemas.microsoft.com/office/drawing/2014/main" val="10003"/>
                  </a:ext>
                </a:extLst>
              </a:tr>
              <a:tr h="224725">
                <a:tc>
                  <a:txBody>
                    <a:bodyPr/>
                    <a:lstStyle/>
                    <a:p>
                      <a:pPr marL="0" marR="0" lvl="0" indent="0" algn="l" rtl="0">
                        <a:lnSpc>
                          <a:spcPct val="107000"/>
                        </a:lnSpc>
                        <a:spcBef>
                          <a:spcPts val="0"/>
                        </a:spcBef>
                        <a:spcAft>
                          <a:spcPts val="0"/>
                        </a:spcAft>
                        <a:buClr>
                          <a:srgbClr val="000000"/>
                        </a:buClr>
                        <a:buSzPts val="1400"/>
                        <a:buFont typeface="Arial"/>
                        <a:buNone/>
                      </a:pPr>
                      <a:r>
                        <a:rPr lang="en-US" sz="1400" u="none" strike="noStrike" cap="none">
                          <a:latin typeface="Arial"/>
                          <a:ea typeface="Arial"/>
                          <a:cs typeface="Arial"/>
                          <a:sym typeface="Arial"/>
                        </a:rPr>
                        <a:t>C3</a:t>
                      </a:r>
                      <a:endParaRPr sz="1400" u="none" strike="noStrike" cap="none">
                        <a:latin typeface="Arial"/>
                        <a:ea typeface="Arial"/>
                        <a:cs typeface="Arial"/>
                        <a:sym typeface="Arial"/>
                      </a:endParaRPr>
                    </a:p>
                  </a:txBody>
                  <a:tcPr marL="68600" marR="68600" marT="0" marB="0"/>
                </a:tc>
                <a:tc>
                  <a:txBody>
                    <a:bodyPr/>
                    <a:lstStyle/>
                    <a:p>
                      <a:pPr marL="0" marR="0" lvl="0" indent="0" algn="l" rtl="0">
                        <a:lnSpc>
                          <a:spcPct val="107000"/>
                        </a:lnSpc>
                        <a:spcBef>
                          <a:spcPts val="0"/>
                        </a:spcBef>
                        <a:spcAft>
                          <a:spcPts val="0"/>
                        </a:spcAft>
                        <a:buClr>
                          <a:srgbClr val="000000"/>
                        </a:buClr>
                        <a:buSzPts val="1400"/>
                        <a:buFont typeface="Arial"/>
                        <a:buNone/>
                      </a:pPr>
                      <a:r>
                        <a:rPr lang="en-US" sz="1400" u="none" strike="noStrike" cap="none">
                          <a:latin typeface="Arial"/>
                          <a:ea typeface="Arial"/>
                          <a:cs typeface="Arial"/>
                          <a:sym typeface="Arial"/>
                        </a:rPr>
                        <a:t>1</a:t>
                      </a:r>
                      <a:endParaRPr sz="1400" u="none" strike="noStrike" cap="none">
                        <a:latin typeface="Arial"/>
                        <a:ea typeface="Arial"/>
                        <a:cs typeface="Arial"/>
                        <a:sym typeface="Arial"/>
                      </a:endParaRPr>
                    </a:p>
                  </a:txBody>
                  <a:tcPr marL="68600" marR="68600" marT="0" marB="0"/>
                </a:tc>
                <a:tc>
                  <a:txBody>
                    <a:bodyPr/>
                    <a:lstStyle/>
                    <a:p>
                      <a:pPr marL="0" marR="0" lvl="0" indent="0" algn="l" rtl="0">
                        <a:lnSpc>
                          <a:spcPct val="107000"/>
                        </a:lnSpc>
                        <a:spcBef>
                          <a:spcPts val="0"/>
                        </a:spcBef>
                        <a:spcAft>
                          <a:spcPts val="0"/>
                        </a:spcAft>
                        <a:buClr>
                          <a:srgbClr val="000000"/>
                        </a:buClr>
                        <a:buSzPts val="1400"/>
                        <a:buFont typeface="Arial"/>
                        <a:buNone/>
                      </a:pPr>
                      <a:r>
                        <a:rPr lang="en-US" sz="1400" u="none" strike="noStrike" cap="none">
                          <a:latin typeface="Arial"/>
                          <a:ea typeface="Arial"/>
                          <a:cs typeface="Arial"/>
                          <a:sym typeface="Arial"/>
                        </a:rPr>
                        <a:t>Doctor</a:t>
                      </a:r>
                      <a:endParaRPr sz="1400" u="none" strike="noStrike" cap="none">
                        <a:latin typeface="Arial"/>
                        <a:ea typeface="Arial"/>
                        <a:cs typeface="Arial"/>
                        <a:sym typeface="Arial"/>
                      </a:endParaRPr>
                    </a:p>
                  </a:txBody>
                  <a:tcPr marL="68600" marR="68600" marT="0" marB="0"/>
                </a:tc>
                <a:tc>
                  <a:txBody>
                    <a:bodyPr/>
                    <a:lstStyle/>
                    <a:p>
                      <a:pPr marL="0" marR="0" lvl="0" indent="0" algn="l" rtl="0">
                        <a:lnSpc>
                          <a:spcPct val="107000"/>
                        </a:lnSpc>
                        <a:spcBef>
                          <a:spcPts val="0"/>
                        </a:spcBef>
                        <a:spcAft>
                          <a:spcPts val="0"/>
                        </a:spcAft>
                        <a:buClr>
                          <a:srgbClr val="000000"/>
                        </a:buClr>
                        <a:buSzPts val="1400"/>
                        <a:buFont typeface="Arial"/>
                        <a:buNone/>
                      </a:pPr>
                      <a:r>
                        <a:rPr lang="en-US" sz="1400" u="none" strike="noStrike" cap="none">
                          <a:latin typeface="Arial"/>
                          <a:ea typeface="Arial"/>
                          <a:cs typeface="Arial"/>
                          <a:sym typeface="Arial"/>
                        </a:rPr>
                        <a:t>Bhojpuri</a:t>
                      </a:r>
                      <a:endParaRPr sz="1400" u="none" strike="noStrike" cap="none">
                        <a:latin typeface="Arial"/>
                        <a:ea typeface="Arial"/>
                        <a:cs typeface="Arial"/>
                        <a:sym typeface="Arial"/>
                      </a:endParaRPr>
                    </a:p>
                  </a:txBody>
                  <a:tcPr marL="68600" marR="68600" marT="0" marB="0"/>
                </a:tc>
                <a:tc>
                  <a:txBody>
                    <a:bodyPr/>
                    <a:lstStyle/>
                    <a:p>
                      <a:pPr marL="0" marR="0" lvl="0" indent="0" algn="l" rtl="0">
                        <a:lnSpc>
                          <a:spcPct val="107000"/>
                        </a:lnSpc>
                        <a:spcBef>
                          <a:spcPts val="0"/>
                        </a:spcBef>
                        <a:spcAft>
                          <a:spcPts val="0"/>
                        </a:spcAft>
                        <a:buClr>
                          <a:srgbClr val="000000"/>
                        </a:buClr>
                        <a:buSzPts val="1400"/>
                        <a:buFont typeface="Arial"/>
                        <a:buNone/>
                      </a:pPr>
                      <a:r>
                        <a:rPr lang="en-US" sz="1400" u="none" strike="noStrike" cap="none">
                          <a:latin typeface="Arial"/>
                          <a:ea typeface="Arial"/>
                          <a:cs typeface="Arial"/>
                          <a:sym typeface="Arial"/>
                        </a:rPr>
                        <a:t>4 🡪 1</a:t>
                      </a:r>
                      <a:endParaRPr sz="1400" u="none" strike="noStrike" cap="none">
                        <a:latin typeface="Arial"/>
                        <a:ea typeface="Arial"/>
                        <a:cs typeface="Arial"/>
                        <a:sym typeface="Arial"/>
                      </a:endParaRPr>
                    </a:p>
                  </a:txBody>
                  <a:tcPr marL="68600" marR="68600" marT="0" marB="0"/>
                </a:tc>
                <a:tc>
                  <a:txBody>
                    <a:bodyPr/>
                    <a:lstStyle/>
                    <a:p>
                      <a:pPr marL="0" marR="0" lvl="0" indent="0" algn="l" rtl="0">
                        <a:lnSpc>
                          <a:spcPct val="107000"/>
                        </a:lnSpc>
                        <a:spcBef>
                          <a:spcPts val="0"/>
                        </a:spcBef>
                        <a:spcAft>
                          <a:spcPts val="0"/>
                        </a:spcAft>
                        <a:buClr>
                          <a:srgbClr val="000000"/>
                        </a:buClr>
                        <a:buSzPts val="1400"/>
                        <a:buFont typeface="Arial"/>
                        <a:buNone/>
                      </a:pPr>
                      <a:r>
                        <a:rPr lang="en-US" sz="1400" u="none" strike="noStrike" cap="none">
                          <a:latin typeface="Arial"/>
                          <a:ea typeface="Arial"/>
                          <a:cs typeface="Arial"/>
                          <a:sym typeface="Arial"/>
                        </a:rPr>
                        <a:t>L2</a:t>
                      </a:r>
                      <a:endParaRPr sz="1400" u="none" strike="noStrike" cap="none">
                        <a:latin typeface="Arial"/>
                        <a:ea typeface="Arial"/>
                        <a:cs typeface="Arial"/>
                        <a:sym typeface="Arial"/>
                      </a:endParaRPr>
                    </a:p>
                  </a:txBody>
                  <a:tcPr marL="68600" marR="68600" marT="0" marB="0"/>
                </a:tc>
                <a:extLst>
                  <a:ext uri="{0D108BD9-81ED-4DB2-BD59-A6C34878D82A}">
                    <a16:rowId xmlns:a16="http://schemas.microsoft.com/office/drawing/2014/main" val="10004"/>
                  </a:ext>
                </a:extLst>
              </a:tr>
              <a:tr h="224725">
                <a:tc>
                  <a:txBody>
                    <a:bodyPr/>
                    <a:lstStyle/>
                    <a:p>
                      <a:pPr marL="0" marR="0" lvl="0" indent="0" algn="l" rtl="0">
                        <a:lnSpc>
                          <a:spcPct val="107000"/>
                        </a:lnSpc>
                        <a:spcBef>
                          <a:spcPts val="0"/>
                        </a:spcBef>
                        <a:spcAft>
                          <a:spcPts val="0"/>
                        </a:spcAft>
                        <a:buClr>
                          <a:srgbClr val="000000"/>
                        </a:buClr>
                        <a:buSzPts val="1400"/>
                        <a:buFont typeface="Arial"/>
                        <a:buNone/>
                      </a:pPr>
                      <a:r>
                        <a:rPr lang="en-US" sz="1400" u="none" strike="noStrike" cap="none">
                          <a:latin typeface="Arial"/>
                          <a:ea typeface="Arial"/>
                          <a:cs typeface="Arial"/>
                          <a:sym typeface="Arial"/>
                        </a:rPr>
                        <a:t>C5</a:t>
                      </a:r>
                      <a:endParaRPr sz="1400" u="none" strike="noStrike" cap="none">
                        <a:latin typeface="Arial"/>
                        <a:ea typeface="Arial"/>
                        <a:cs typeface="Arial"/>
                        <a:sym typeface="Arial"/>
                      </a:endParaRPr>
                    </a:p>
                  </a:txBody>
                  <a:tcPr marL="68600" marR="68600" marT="0" marB="0"/>
                </a:tc>
                <a:tc>
                  <a:txBody>
                    <a:bodyPr/>
                    <a:lstStyle/>
                    <a:p>
                      <a:pPr marL="0" marR="0" lvl="0" indent="0" algn="l" rtl="0">
                        <a:lnSpc>
                          <a:spcPct val="107000"/>
                        </a:lnSpc>
                        <a:spcBef>
                          <a:spcPts val="0"/>
                        </a:spcBef>
                        <a:spcAft>
                          <a:spcPts val="0"/>
                        </a:spcAft>
                        <a:buClr>
                          <a:srgbClr val="000000"/>
                        </a:buClr>
                        <a:buSzPts val="1400"/>
                        <a:buFont typeface="Arial"/>
                        <a:buNone/>
                      </a:pPr>
                      <a:r>
                        <a:rPr lang="en-US" sz="1400" u="none" strike="noStrike" cap="none">
                          <a:latin typeface="Arial"/>
                          <a:ea typeface="Arial"/>
                          <a:cs typeface="Arial"/>
                          <a:sym typeface="Arial"/>
                        </a:rPr>
                        <a:t>1</a:t>
                      </a:r>
                      <a:endParaRPr sz="1400" u="none" strike="noStrike" cap="none">
                        <a:latin typeface="Arial"/>
                        <a:ea typeface="Arial"/>
                        <a:cs typeface="Arial"/>
                        <a:sym typeface="Arial"/>
                      </a:endParaRPr>
                    </a:p>
                  </a:txBody>
                  <a:tcPr marL="68600" marR="68600" marT="0" marB="0"/>
                </a:tc>
                <a:tc>
                  <a:txBody>
                    <a:bodyPr/>
                    <a:lstStyle/>
                    <a:p>
                      <a:pPr marL="0" marR="0" lvl="0" indent="0" algn="l" rtl="0">
                        <a:lnSpc>
                          <a:spcPct val="107000"/>
                        </a:lnSpc>
                        <a:spcBef>
                          <a:spcPts val="0"/>
                        </a:spcBef>
                        <a:spcAft>
                          <a:spcPts val="0"/>
                        </a:spcAft>
                        <a:buClr>
                          <a:srgbClr val="000000"/>
                        </a:buClr>
                        <a:buSzPts val="1400"/>
                        <a:buFont typeface="Arial"/>
                        <a:buNone/>
                      </a:pPr>
                      <a:r>
                        <a:rPr lang="en-US" sz="1400" u="none" strike="noStrike" cap="none">
                          <a:latin typeface="Arial"/>
                          <a:ea typeface="Arial"/>
                          <a:cs typeface="Arial"/>
                          <a:sym typeface="Arial"/>
                        </a:rPr>
                        <a:t>Data Scientist</a:t>
                      </a:r>
                      <a:endParaRPr sz="1400" u="none" strike="noStrike" cap="none">
                        <a:latin typeface="Arial"/>
                        <a:ea typeface="Arial"/>
                        <a:cs typeface="Arial"/>
                        <a:sym typeface="Arial"/>
                      </a:endParaRPr>
                    </a:p>
                  </a:txBody>
                  <a:tcPr marL="68600" marR="68600" marT="0" marB="0"/>
                </a:tc>
                <a:tc>
                  <a:txBody>
                    <a:bodyPr/>
                    <a:lstStyle/>
                    <a:p>
                      <a:pPr marL="0" marR="0" lvl="0" indent="0" algn="l" rtl="0">
                        <a:lnSpc>
                          <a:spcPct val="107000"/>
                        </a:lnSpc>
                        <a:spcBef>
                          <a:spcPts val="0"/>
                        </a:spcBef>
                        <a:spcAft>
                          <a:spcPts val="0"/>
                        </a:spcAft>
                        <a:buClr>
                          <a:srgbClr val="000000"/>
                        </a:buClr>
                        <a:buSzPts val="1400"/>
                        <a:buFont typeface="Arial"/>
                        <a:buNone/>
                      </a:pPr>
                      <a:r>
                        <a:rPr lang="en-US" sz="1400" u="none" strike="noStrike" cap="none">
                          <a:latin typeface="Arial"/>
                          <a:ea typeface="Arial"/>
                          <a:cs typeface="Arial"/>
                          <a:sym typeface="Arial"/>
                        </a:rPr>
                        <a:t>Hindi</a:t>
                      </a:r>
                      <a:endParaRPr sz="1400" u="none" strike="noStrike" cap="none">
                        <a:latin typeface="Arial"/>
                        <a:ea typeface="Arial"/>
                        <a:cs typeface="Arial"/>
                        <a:sym typeface="Arial"/>
                      </a:endParaRPr>
                    </a:p>
                  </a:txBody>
                  <a:tcPr marL="68600" marR="68600" marT="0" marB="0"/>
                </a:tc>
                <a:tc>
                  <a:txBody>
                    <a:bodyPr/>
                    <a:lstStyle/>
                    <a:p>
                      <a:pPr marL="0" marR="0" lvl="0" indent="0" algn="l" rtl="0">
                        <a:lnSpc>
                          <a:spcPct val="107000"/>
                        </a:lnSpc>
                        <a:spcBef>
                          <a:spcPts val="0"/>
                        </a:spcBef>
                        <a:spcAft>
                          <a:spcPts val="0"/>
                        </a:spcAft>
                        <a:buClr>
                          <a:srgbClr val="000000"/>
                        </a:buClr>
                        <a:buSzPts val="1400"/>
                        <a:buFont typeface="Arial"/>
                        <a:buNone/>
                      </a:pPr>
                      <a:r>
                        <a:rPr lang="en-US" sz="1400" u="none" strike="noStrike" cap="none">
                          <a:latin typeface="Arial"/>
                          <a:ea typeface="Arial"/>
                          <a:cs typeface="Arial"/>
                          <a:sym typeface="Arial"/>
                        </a:rPr>
                        <a:t>2 🡪 0.33</a:t>
                      </a:r>
                      <a:endParaRPr sz="1400" u="none" strike="noStrike" cap="none">
                        <a:latin typeface="Arial"/>
                        <a:ea typeface="Arial"/>
                        <a:cs typeface="Arial"/>
                        <a:sym typeface="Arial"/>
                      </a:endParaRPr>
                    </a:p>
                  </a:txBody>
                  <a:tcPr marL="68600" marR="68600" marT="0" marB="0"/>
                </a:tc>
                <a:tc>
                  <a:txBody>
                    <a:bodyPr/>
                    <a:lstStyle/>
                    <a:p>
                      <a:pPr marL="0" marR="0" lvl="0" indent="0" algn="l" rtl="0">
                        <a:lnSpc>
                          <a:spcPct val="107000"/>
                        </a:lnSpc>
                        <a:spcBef>
                          <a:spcPts val="0"/>
                        </a:spcBef>
                        <a:spcAft>
                          <a:spcPts val="0"/>
                        </a:spcAft>
                        <a:buClr>
                          <a:srgbClr val="000000"/>
                        </a:buClr>
                        <a:buSzPts val="1400"/>
                        <a:buFont typeface="Arial"/>
                        <a:buNone/>
                      </a:pPr>
                      <a:r>
                        <a:rPr lang="en-US" sz="1400" u="none" strike="noStrike" cap="none">
                          <a:latin typeface="Arial"/>
                          <a:ea typeface="Arial"/>
                          <a:cs typeface="Arial"/>
                          <a:sym typeface="Arial"/>
                        </a:rPr>
                        <a:t>L1</a:t>
                      </a:r>
                      <a:endParaRPr sz="1400" u="none" strike="noStrike" cap="none">
                        <a:latin typeface="Arial"/>
                        <a:ea typeface="Arial"/>
                        <a:cs typeface="Arial"/>
                        <a:sym typeface="Arial"/>
                      </a:endParaRPr>
                    </a:p>
                  </a:txBody>
                  <a:tcPr marL="68600" marR="68600" marT="0" marB="0"/>
                </a:tc>
                <a:extLst>
                  <a:ext uri="{0D108BD9-81ED-4DB2-BD59-A6C34878D82A}">
                    <a16:rowId xmlns:a16="http://schemas.microsoft.com/office/drawing/2014/main" val="10005"/>
                  </a:ext>
                </a:extLst>
              </a:tr>
              <a:tr h="224725">
                <a:tc>
                  <a:txBody>
                    <a:bodyPr/>
                    <a:lstStyle/>
                    <a:p>
                      <a:pPr marL="0" marR="0" lvl="0" indent="0" algn="l" rtl="0">
                        <a:lnSpc>
                          <a:spcPct val="107000"/>
                        </a:lnSpc>
                        <a:spcBef>
                          <a:spcPts val="0"/>
                        </a:spcBef>
                        <a:spcAft>
                          <a:spcPts val="0"/>
                        </a:spcAft>
                        <a:buClr>
                          <a:srgbClr val="000000"/>
                        </a:buClr>
                        <a:buSzPts val="1400"/>
                        <a:buFont typeface="Arial"/>
                        <a:buNone/>
                      </a:pPr>
                      <a:r>
                        <a:rPr lang="en-US" sz="1400" u="none" strike="noStrike" cap="none">
                          <a:latin typeface="Arial"/>
                          <a:ea typeface="Arial"/>
                          <a:cs typeface="Arial"/>
                          <a:sym typeface="Arial"/>
                        </a:rPr>
                        <a:t>C4</a:t>
                      </a:r>
                      <a:endParaRPr sz="1400" u="none" strike="noStrike" cap="none">
                        <a:latin typeface="Arial"/>
                        <a:ea typeface="Arial"/>
                        <a:cs typeface="Arial"/>
                        <a:sym typeface="Arial"/>
                      </a:endParaRPr>
                    </a:p>
                  </a:txBody>
                  <a:tcPr marL="68600" marR="68600" marT="0" marB="0"/>
                </a:tc>
                <a:tc>
                  <a:txBody>
                    <a:bodyPr/>
                    <a:lstStyle/>
                    <a:p>
                      <a:pPr marL="0" marR="0" lvl="0" indent="0" algn="l" rtl="0">
                        <a:lnSpc>
                          <a:spcPct val="107000"/>
                        </a:lnSpc>
                        <a:spcBef>
                          <a:spcPts val="0"/>
                        </a:spcBef>
                        <a:spcAft>
                          <a:spcPts val="0"/>
                        </a:spcAft>
                        <a:buClr>
                          <a:srgbClr val="000000"/>
                        </a:buClr>
                        <a:buSzPts val="1400"/>
                        <a:buFont typeface="Arial"/>
                        <a:buNone/>
                      </a:pPr>
                      <a:r>
                        <a:rPr lang="en-US" sz="1400" u="none" strike="noStrike" cap="none">
                          <a:latin typeface="Arial"/>
                          <a:ea typeface="Arial"/>
                          <a:cs typeface="Arial"/>
                          <a:sym typeface="Arial"/>
                        </a:rPr>
                        <a:t>0</a:t>
                      </a:r>
                      <a:endParaRPr sz="1400" u="none" strike="noStrike" cap="none">
                        <a:latin typeface="Arial"/>
                        <a:ea typeface="Arial"/>
                        <a:cs typeface="Arial"/>
                        <a:sym typeface="Arial"/>
                      </a:endParaRPr>
                    </a:p>
                  </a:txBody>
                  <a:tcPr marL="68600" marR="68600" marT="0" marB="0"/>
                </a:tc>
                <a:tc>
                  <a:txBody>
                    <a:bodyPr/>
                    <a:lstStyle/>
                    <a:p>
                      <a:pPr marL="0" marR="0" lvl="0" indent="0" algn="l" rtl="0">
                        <a:lnSpc>
                          <a:spcPct val="107000"/>
                        </a:lnSpc>
                        <a:spcBef>
                          <a:spcPts val="0"/>
                        </a:spcBef>
                        <a:spcAft>
                          <a:spcPts val="0"/>
                        </a:spcAft>
                        <a:buClr>
                          <a:srgbClr val="000000"/>
                        </a:buClr>
                        <a:buSzPts val="1400"/>
                        <a:buFont typeface="Arial"/>
                        <a:buNone/>
                      </a:pPr>
                      <a:r>
                        <a:rPr lang="en-US" sz="1400" u="none" strike="noStrike" cap="none">
                          <a:latin typeface="Arial"/>
                          <a:ea typeface="Arial"/>
                          <a:cs typeface="Arial"/>
                          <a:sym typeface="Arial"/>
                        </a:rPr>
                        <a:t>Data Scientist</a:t>
                      </a:r>
                      <a:endParaRPr sz="1400" u="none" strike="noStrike" cap="none">
                        <a:latin typeface="Arial"/>
                        <a:ea typeface="Arial"/>
                        <a:cs typeface="Arial"/>
                        <a:sym typeface="Arial"/>
                      </a:endParaRPr>
                    </a:p>
                  </a:txBody>
                  <a:tcPr marL="68600" marR="68600" marT="0" marB="0"/>
                </a:tc>
                <a:tc>
                  <a:txBody>
                    <a:bodyPr/>
                    <a:lstStyle/>
                    <a:p>
                      <a:pPr marL="0" marR="0" lvl="0" indent="0" algn="l" rtl="0">
                        <a:lnSpc>
                          <a:spcPct val="107000"/>
                        </a:lnSpc>
                        <a:spcBef>
                          <a:spcPts val="0"/>
                        </a:spcBef>
                        <a:spcAft>
                          <a:spcPts val="0"/>
                        </a:spcAft>
                        <a:buClr>
                          <a:srgbClr val="000000"/>
                        </a:buClr>
                        <a:buSzPts val="1400"/>
                        <a:buFont typeface="Arial"/>
                        <a:buNone/>
                      </a:pPr>
                      <a:r>
                        <a:rPr lang="en-US" sz="1400" u="none" strike="noStrike" cap="none">
                          <a:latin typeface="Arial"/>
                          <a:ea typeface="Arial"/>
                          <a:cs typeface="Arial"/>
                          <a:sym typeface="Arial"/>
                        </a:rPr>
                        <a:t>Hindi</a:t>
                      </a:r>
                      <a:endParaRPr sz="1400" u="none" strike="noStrike" cap="none">
                        <a:latin typeface="Arial"/>
                        <a:ea typeface="Arial"/>
                        <a:cs typeface="Arial"/>
                        <a:sym typeface="Arial"/>
                      </a:endParaRPr>
                    </a:p>
                  </a:txBody>
                  <a:tcPr marL="68600" marR="68600" marT="0" marB="0"/>
                </a:tc>
                <a:tc>
                  <a:txBody>
                    <a:bodyPr/>
                    <a:lstStyle/>
                    <a:p>
                      <a:pPr marL="0" marR="0" lvl="0" indent="0" algn="l" rtl="0">
                        <a:lnSpc>
                          <a:spcPct val="107000"/>
                        </a:lnSpc>
                        <a:spcBef>
                          <a:spcPts val="0"/>
                        </a:spcBef>
                        <a:spcAft>
                          <a:spcPts val="0"/>
                        </a:spcAft>
                        <a:buClr>
                          <a:srgbClr val="000000"/>
                        </a:buClr>
                        <a:buSzPts val="1400"/>
                        <a:buFont typeface="Arial"/>
                        <a:buNone/>
                      </a:pPr>
                      <a:r>
                        <a:rPr lang="en-US" sz="1400" u="none" strike="noStrike" cap="none">
                          <a:latin typeface="Arial"/>
                          <a:ea typeface="Arial"/>
                          <a:cs typeface="Arial"/>
                          <a:sym typeface="Arial"/>
                        </a:rPr>
                        <a:t>2 🡪 0.33</a:t>
                      </a:r>
                      <a:endParaRPr sz="1400" u="none" strike="noStrike" cap="none">
                        <a:latin typeface="Arial"/>
                        <a:ea typeface="Arial"/>
                        <a:cs typeface="Arial"/>
                        <a:sym typeface="Arial"/>
                      </a:endParaRPr>
                    </a:p>
                  </a:txBody>
                  <a:tcPr marL="68600" marR="68600" marT="0" marB="0"/>
                </a:tc>
                <a:tc>
                  <a:txBody>
                    <a:bodyPr/>
                    <a:lstStyle/>
                    <a:p>
                      <a:pPr marL="0" marR="0" lvl="0" indent="0" algn="l" rtl="0">
                        <a:lnSpc>
                          <a:spcPct val="107000"/>
                        </a:lnSpc>
                        <a:spcBef>
                          <a:spcPts val="0"/>
                        </a:spcBef>
                        <a:spcAft>
                          <a:spcPts val="0"/>
                        </a:spcAft>
                        <a:buClr>
                          <a:srgbClr val="000000"/>
                        </a:buClr>
                        <a:buSzPts val="1400"/>
                        <a:buFont typeface="Arial"/>
                        <a:buNone/>
                      </a:pPr>
                      <a:endParaRPr sz="1400" u="none" strike="noStrike" cap="none">
                        <a:latin typeface="Arial"/>
                        <a:ea typeface="Arial"/>
                        <a:cs typeface="Arial"/>
                        <a:sym typeface="Arial"/>
                      </a:endParaRPr>
                    </a:p>
                  </a:txBody>
                  <a:tcPr marL="68600" marR="68600" marT="0" marB="0"/>
                </a:tc>
                <a:extLst>
                  <a:ext uri="{0D108BD9-81ED-4DB2-BD59-A6C34878D82A}">
                    <a16:rowId xmlns:a16="http://schemas.microsoft.com/office/drawing/2014/main" val="10006"/>
                  </a:ext>
                </a:extLst>
              </a:tr>
            </a:tbl>
          </a:graphicData>
        </a:graphic>
      </p:graphicFrame>
      <p:graphicFrame>
        <p:nvGraphicFramePr>
          <p:cNvPr id="2182" name="Google Shape;2182;p33"/>
          <p:cNvGraphicFramePr/>
          <p:nvPr/>
        </p:nvGraphicFramePr>
        <p:xfrm>
          <a:off x="5967318" y="4741234"/>
          <a:ext cx="2821075" cy="1573985"/>
        </p:xfrm>
        <a:graphic>
          <a:graphicData uri="http://schemas.openxmlformats.org/drawingml/2006/table">
            <a:tbl>
              <a:tblPr firstRow="1" firstCol="1" lastRow="1" lastCol="1" bandRow="1" bandCol="1">
                <a:noFill/>
                <a:tableStyleId>{E68F624D-F690-4904-9DB0-74A811DEACCB}</a:tableStyleId>
              </a:tblPr>
              <a:tblGrid>
                <a:gridCol w="639450">
                  <a:extLst>
                    <a:ext uri="{9D8B030D-6E8A-4147-A177-3AD203B41FA5}">
                      <a16:colId xmlns:a16="http://schemas.microsoft.com/office/drawing/2014/main" val="20000"/>
                    </a:ext>
                  </a:extLst>
                </a:gridCol>
                <a:gridCol w="910650">
                  <a:extLst>
                    <a:ext uri="{9D8B030D-6E8A-4147-A177-3AD203B41FA5}">
                      <a16:colId xmlns:a16="http://schemas.microsoft.com/office/drawing/2014/main" val="20001"/>
                    </a:ext>
                  </a:extLst>
                </a:gridCol>
                <a:gridCol w="1270975">
                  <a:extLst>
                    <a:ext uri="{9D8B030D-6E8A-4147-A177-3AD203B41FA5}">
                      <a16:colId xmlns:a16="http://schemas.microsoft.com/office/drawing/2014/main" val="20002"/>
                    </a:ext>
                  </a:extLst>
                </a:gridCol>
              </a:tblGrid>
              <a:tr h="207650">
                <a:tc>
                  <a:txBody>
                    <a:bodyPr/>
                    <a:lstStyle/>
                    <a:p>
                      <a:pPr marL="95250" marR="0" lvl="0" indent="0" algn="l" rtl="0">
                        <a:lnSpc>
                          <a:spcPct val="107000"/>
                        </a:lnSpc>
                        <a:spcBef>
                          <a:spcPts val="0"/>
                        </a:spcBef>
                        <a:spcAft>
                          <a:spcPts val="0"/>
                        </a:spcAft>
                        <a:buClr>
                          <a:srgbClr val="000000"/>
                        </a:buClr>
                        <a:buSzPts val="1400"/>
                        <a:buFont typeface="Arial"/>
                        <a:buNone/>
                      </a:pPr>
                      <a:r>
                        <a:rPr lang="en-US" sz="1400" b="0" u="none" strike="noStrike" cap="none">
                          <a:latin typeface="Arial"/>
                          <a:ea typeface="Arial"/>
                          <a:cs typeface="Arial"/>
                          <a:sym typeface="Arial"/>
                        </a:rPr>
                        <a:t>Point</a:t>
                      </a:r>
                      <a:endParaRPr sz="1400" b="0" u="none" strike="noStrike" cap="none">
                        <a:solidFill>
                          <a:schemeClr val="dk1"/>
                        </a:solidFill>
                        <a:latin typeface="Arial"/>
                        <a:ea typeface="Arial"/>
                        <a:cs typeface="Arial"/>
                        <a:sym typeface="Arial"/>
                      </a:endParaRPr>
                    </a:p>
                  </a:txBody>
                  <a:tcPr marL="0" marR="0" marT="0" marB="0"/>
                </a:tc>
                <a:tc>
                  <a:txBody>
                    <a:bodyPr/>
                    <a:lstStyle/>
                    <a:p>
                      <a:pPr marL="63500" marR="0" lvl="0" indent="0" algn="l" rtl="0">
                        <a:lnSpc>
                          <a:spcPct val="107000"/>
                        </a:lnSpc>
                        <a:spcBef>
                          <a:spcPts val="0"/>
                        </a:spcBef>
                        <a:spcAft>
                          <a:spcPts val="0"/>
                        </a:spcAft>
                        <a:buClr>
                          <a:srgbClr val="000000"/>
                        </a:buClr>
                        <a:buSzPts val="1400"/>
                        <a:buFont typeface="Arial"/>
                        <a:buNone/>
                      </a:pPr>
                      <a:r>
                        <a:rPr lang="en-US" sz="1400" b="0" u="none" strike="noStrike" cap="none">
                          <a:solidFill>
                            <a:srgbClr val="FF0000"/>
                          </a:solidFill>
                          <a:latin typeface="Arial"/>
                          <a:ea typeface="Arial"/>
                          <a:cs typeface="Arial"/>
                          <a:sym typeface="Arial"/>
                        </a:rPr>
                        <a:t>Kernel / Weight</a:t>
                      </a:r>
                      <a:endParaRPr sz="1400" b="0" u="none" strike="noStrike" cap="none">
                        <a:solidFill>
                          <a:srgbClr val="FF0000"/>
                        </a:solidFill>
                        <a:latin typeface="Arial"/>
                        <a:ea typeface="Arial"/>
                        <a:cs typeface="Arial"/>
                        <a:sym typeface="Arial"/>
                      </a:endParaRPr>
                    </a:p>
                  </a:txBody>
                  <a:tcPr marL="0" marR="0" marT="0" marB="0"/>
                </a:tc>
                <a:tc>
                  <a:txBody>
                    <a:bodyPr/>
                    <a:lstStyle/>
                    <a:p>
                      <a:pPr marL="64135" marR="0" lvl="0" indent="0" algn="l" rtl="0">
                        <a:lnSpc>
                          <a:spcPct val="107000"/>
                        </a:lnSpc>
                        <a:spcBef>
                          <a:spcPts val="0"/>
                        </a:spcBef>
                        <a:spcAft>
                          <a:spcPts val="0"/>
                        </a:spcAft>
                        <a:buClr>
                          <a:srgbClr val="000000"/>
                        </a:buClr>
                        <a:buSzPts val="1400"/>
                        <a:buFont typeface="Arial"/>
                        <a:buNone/>
                      </a:pPr>
                      <a:r>
                        <a:rPr lang="en-US" sz="1400" b="0" u="none" strike="noStrike" cap="none">
                          <a:latin typeface="Arial"/>
                          <a:ea typeface="Arial"/>
                          <a:cs typeface="Arial"/>
                          <a:sym typeface="Arial"/>
                        </a:rPr>
                        <a:t>Class</a:t>
                      </a:r>
                      <a:endParaRPr sz="1400" b="0" u="none" strike="noStrike" cap="none">
                        <a:solidFill>
                          <a:schemeClr val="dk1"/>
                        </a:solidFill>
                        <a:latin typeface="Arial"/>
                        <a:ea typeface="Arial"/>
                        <a:cs typeface="Arial"/>
                        <a:sym typeface="Arial"/>
                      </a:endParaRPr>
                    </a:p>
                  </a:txBody>
                  <a:tcPr marL="0" marR="0" marT="0" marB="0"/>
                </a:tc>
                <a:extLst>
                  <a:ext uri="{0D108BD9-81ED-4DB2-BD59-A6C34878D82A}">
                    <a16:rowId xmlns:a16="http://schemas.microsoft.com/office/drawing/2014/main" val="10000"/>
                  </a:ext>
                </a:extLst>
              </a:tr>
              <a:tr h="231775">
                <a:tc>
                  <a:txBody>
                    <a:bodyPr/>
                    <a:lstStyle/>
                    <a:p>
                      <a:pPr marL="63500" marR="0" lvl="0" indent="0" algn="l" rtl="0">
                        <a:lnSpc>
                          <a:spcPct val="107000"/>
                        </a:lnSpc>
                        <a:spcBef>
                          <a:spcPts val="0"/>
                        </a:spcBef>
                        <a:spcAft>
                          <a:spcPts val="0"/>
                        </a:spcAft>
                        <a:buClr>
                          <a:srgbClr val="000000"/>
                        </a:buClr>
                        <a:buSzPts val="1400"/>
                        <a:buFont typeface="Arial"/>
                        <a:buNone/>
                      </a:pPr>
                      <a:r>
                        <a:rPr lang="en-US" sz="1400" b="0" u="none" strike="noStrike" cap="none">
                          <a:solidFill>
                            <a:schemeClr val="dk1"/>
                          </a:solidFill>
                          <a:latin typeface="Arial"/>
                          <a:ea typeface="Arial"/>
                          <a:cs typeface="Arial"/>
                          <a:sym typeface="Arial"/>
                        </a:rPr>
                        <a:t>C5</a:t>
                      </a:r>
                      <a:endParaRPr sz="1400" b="0" u="none" strike="noStrike" cap="none">
                        <a:solidFill>
                          <a:schemeClr val="dk1"/>
                        </a:solidFill>
                        <a:latin typeface="Arial"/>
                        <a:ea typeface="Arial"/>
                        <a:cs typeface="Arial"/>
                        <a:sym typeface="Arial"/>
                      </a:endParaRPr>
                    </a:p>
                  </a:txBody>
                  <a:tcPr marL="0" marR="0" marT="0" marB="0"/>
                </a:tc>
                <a:tc>
                  <a:txBody>
                    <a:bodyPr/>
                    <a:lstStyle/>
                    <a:p>
                      <a:pPr marL="63500" marR="0" lvl="0" indent="0" algn="l" rtl="0">
                        <a:lnSpc>
                          <a:spcPct val="107000"/>
                        </a:lnSpc>
                        <a:spcBef>
                          <a:spcPts val="0"/>
                        </a:spcBef>
                        <a:spcAft>
                          <a:spcPts val="0"/>
                        </a:spcAft>
                        <a:buClr>
                          <a:srgbClr val="000000"/>
                        </a:buClr>
                        <a:buSzPts val="1400"/>
                        <a:buFont typeface="Arial"/>
                        <a:buNone/>
                      </a:pPr>
                      <a:r>
                        <a:rPr lang="en-US" sz="1400" u="none" strike="noStrike" cap="none">
                          <a:solidFill>
                            <a:schemeClr val="dk1"/>
                          </a:solidFill>
                          <a:latin typeface="Arial"/>
                          <a:ea typeface="Arial"/>
                          <a:cs typeface="Arial"/>
                          <a:sym typeface="Arial"/>
                        </a:rPr>
                        <a:t>1</a:t>
                      </a:r>
                      <a:endParaRPr sz="1400" u="none" strike="noStrike" cap="none">
                        <a:solidFill>
                          <a:schemeClr val="dk1"/>
                        </a:solidFill>
                        <a:latin typeface="Arial"/>
                        <a:ea typeface="Arial"/>
                        <a:cs typeface="Arial"/>
                        <a:sym typeface="Arial"/>
                      </a:endParaRPr>
                    </a:p>
                  </a:txBody>
                  <a:tcPr marL="0" marR="0" marT="0" marB="0">
                    <a:solidFill>
                      <a:srgbClr val="92D050"/>
                    </a:solidFill>
                  </a:tcPr>
                </a:tc>
                <a:tc>
                  <a:txBody>
                    <a:bodyPr/>
                    <a:lstStyle/>
                    <a:p>
                      <a:pPr marL="95885" marR="0" lvl="0" indent="0" algn="l" rtl="0">
                        <a:lnSpc>
                          <a:spcPct val="107000"/>
                        </a:lnSpc>
                        <a:spcBef>
                          <a:spcPts val="0"/>
                        </a:spcBef>
                        <a:spcAft>
                          <a:spcPts val="0"/>
                        </a:spcAft>
                        <a:buClr>
                          <a:srgbClr val="000000"/>
                        </a:buClr>
                        <a:buSzPts val="1400"/>
                        <a:buFont typeface="Arial"/>
                        <a:buNone/>
                      </a:pPr>
                      <a:r>
                        <a:rPr lang="en-US" sz="1400" b="0" u="none" strike="noStrike" cap="none">
                          <a:solidFill>
                            <a:schemeClr val="dk1"/>
                          </a:solidFill>
                          <a:latin typeface="Arial"/>
                          <a:ea typeface="Arial"/>
                          <a:cs typeface="Arial"/>
                          <a:sym typeface="Arial"/>
                        </a:rPr>
                        <a:t>L1</a:t>
                      </a:r>
                      <a:endParaRPr sz="1400" b="0" u="none" strike="noStrike" cap="none">
                        <a:solidFill>
                          <a:schemeClr val="dk1"/>
                        </a:solidFill>
                        <a:latin typeface="Arial"/>
                        <a:ea typeface="Arial"/>
                        <a:cs typeface="Arial"/>
                        <a:sym typeface="Arial"/>
                      </a:endParaRPr>
                    </a:p>
                  </a:txBody>
                  <a:tcPr marL="0" marR="0" marT="0" marB="0">
                    <a:solidFill>
                      <a:srgbClr val="92D050"/>
                    </a:solidFill>
                  </a:tcPr>
                </a:tc>
                <a:extLst>
                  <a:ext uri="{0D108BD9-81ED-4DB2-BD59-A6C34878D82A}">
                    <a16:rowId xmlns:a16="http://schemas.microsoft.com/office/drawing/2014/main" val="10001"/>
                  </a:ext>
                </a:extLst>
              </a:tr>
              <a:tr h="253375">
                <a:tc>
                  <a:txBody>
                    <a:bodyPr/>
                    <a:lstStyle/>
                    <a:p>
                      <a:pPr marL="63500" marR="0" lvl="0" indent="0" algn="l" rtl="0">
                        <a:lnSpc>
                          <a:spcPct val="107000"/>
                        </a:lnSpc>
                        <a:spcBef>
                          <a:spcPts val="0"/>
                        </a:spcBef>
                        <a:spcAft>
                          <a:spcPts val="0"/>
                        </a:spcAft>
                        <a:buClr>
                          <a:srgbClr val="000000"/>
                        </a:buClr>
                        <a:buSzPts val="1400"/>
                        <a:buFont typeface="Arial"/>
                        <a:buNone/>
                      </a:pPr>
                      <a:r>
                        <a:rPr lang="en-US" sz="1400" b="0" u="none" strike="noStrike" cap="none">
                          <a:solidFill>
                            <a:schemeClr val="dk1"/>
                          </a:solidFill>
                          <a:latin typeface="Arial"/>
                          <a:ea typeface="Arial"/>
                          <a:cs typeface="Arial"/>
                          <a:sym typeface="Arial"/>
                        </a:rPr>
                        <a:t>C0</a:t>
                      </a:r>
                      <a:endParaRPr sz="1400" b="0" u="none" strike="noStrike" cap="none">
                        <a:solidFill>
                          <a:schemeClr val="dk1"/>
                        </a:solidFill>
                        <a:latin typeface="Arial"/>
                        <a:ea typeface="Arial"/>
                        <a:cs typeface="Arial"/>
                        <a:sym typeface="Arial"/>
                      </a:endParaRPr>
                    </a:p>
                  </a:txBody>
                  <a:tcPr marL="0" marR="0" marT="0" marB="0"/>
                </a:tc>
                <a:tc>
                  <a:txBody>
                    <a:bodyPr/>
                    <a:lstStyle/>
                    <a:p>
                      <a:pPr marL="63500" marR="0" lvl="0" indent="0" algn="l" rtl="0">
                        <a:lnSpc>
                          <a:spcPct val="107000"/>
                        </a:lnSpc>
                        <a:spcBef>
                          <a:spcPts val="0"/>
                        </a:spcBef>
                        <a:spcAft>
                          <a:spcPts val="0"/>
                        </a:spcAft>
                        <a:buClr>
                          <a:srgbClr val="000000"/>
                        </a:buClr>
                        <a:buSzPts val="1400"/>
                        <a:buFont typeface="Arial"/>
                        <a:buNone/>
                      </a:pPr>
                      <a:r>
                        <a:rPr lang="en-US" sz="1400" u="none" strike="noStrike" cap="none">
                          <a:solidFill>
                            <a:schemeClr val="dk1"/>
                          </a:solidFill>
                          <a:latin typeface="Arial"/>
                          <a:ea typeface="Arial"/>
                          <a:cs typeface="Arial"/>
                          <a:sym typeface="Arial"/>
                        </a:rPr>
                        <a:t>1.06</a:t>
                      </a:r>
                      <a:endParaRPr sz="1400" u="none" strike="noStrike" cap="none">
                        <a:solidFill>
                          <a:schemeClr val="dk1"/>
                        </a:solidFill>
                        <a:latin typeface="Arial"/>
                        <a:ea typeface="Arial"/>
                        <a:cs typeface="Arial"/>
                        <a:sym typeface="Arial"/>
                      </a:endParaRPr>
                    </a:p>
                  </a:txBody>
                  <a:tcPr marL="0" marR="0" marT="0" marB="0">
                    <a:solidFill>
                      <a:srgbClr val="92D050"/>
                    </a:solidFill>
                  </a:tcPr>
                </a:tc>
                <a:tc>
                  <a:txBody>
                    <a:bodyPr/>
                    <a:lstStyle/>
                    <a:p>
                      <a:pPr marL="64135" marR="0" lvl="0" indent="0" algn="l" rtl="0">
                        <a:lnSpc>
                          <a:spcPct val="107000"/>
                        </a:lnSpc>
                        <a:spcBef>
                          <a:spcPts val="0"/>
                        </a:spcBef>
                        <a:spcAft>
                          <a:spcPts val="0"/>
                        </a:spcAft>
                        <a:buClr>
                          <a:srgbClr val="000000"/>
                        </a:buClr>
                        <a:buSzPts val="1400"/>
                        <a:buFont typeface="Arial"/>
                        <a:buNone/>
                      </a:pPr>
                      <a:r>
                        <a:rPr lang="en-US" sz="1400" b="0" u="none" strike="noStrike" cap="none">
                          <a:solidFill>
                            <a:schemeClr val="dk1"/>
                          </a:solidFill>
                          <a:latin typeface="Arial"/>
                          <a:ea typeface="Arial"/>
                          <a:cs typeface="Arial"/>
                          <a:sym typeface="Arial"/>
                        </a:rPr>
                        <a:t>L1</a:t>
                      </a:r>
                      <a:endParaRPr sz="1400" b="0" u="none" strike="noStrike" cap="none">
                        <a:solidFill>
                          <a:schemeClr val="dk1"/>
                        </a:solidFill>
                        <a:latin typeface="Arial"/>
                        <a:ea typeface="Arial"/>
                        <a:cs typeface="Arial"/>
                        <a:sym typeface="Arial"/>
                      </a:endParaRPr>
                    </a:p>
                  </a:txBody>
                  <a:tcPr marL="0" marR="0" marT="0" marB="0">
                    <a:solidFill>
                      <a:srgbClr val="92D050"/>
                    </a:solidFill>
                  </a:tcPr>
                </a:tc>
                <a:extLst>
                  <a:ext uri="{0D108BD9-81ED-4DB2-BD59-A6C34878D82A}">
                    <a16:rowId xmlns:a16="http://schemas.microsoft.com/office/drawing/2014/main" val="10002"/>
                  </a:ext>
                </a:extLst>
              </a:tr>
              <a:tr h="173350">
                <a:tc>
                  <a:txBody>
                    <a:bodyPr/>
                    <a:lstStyle/>
                    <a:p>
                      <a:pPr marL="63500" marR="0" lvl="0" indent="0" algn="l" rtl="0">
                        <a:lnSpc>
                          <a:spcPct val="107000"/>
                        </a:lnSpc>
                        <a:spcBef>
                          <a:spcPts val="0"/>
                        </a:spcBef>
                        <a:spcAft>
                          <a:spcPts val="0"/>
                        </a:spcAft>
                        <a:buClr>
                          <a:srgbClr val="000000"/>
                        </a:buClr>
                        <a:buSzPts val="1400"/>
                        <a:buFont typeface="Arial"/>
                        <a:buNone/>
                      </a:pPr>
                      <a:r>
                        <a:rPr lang="en-US" sz="1400" b="0" u="none" strike="noStrike" cap="none">
                          <a:solidFill>
                            <a:schemeClr val="dk1"/>
                          </a:solidFill>
                          <a:latin typeface="Arial"/>
                          <a:ea typeface="Arial"/>
                          <a:cs typeface="Arial"/>
                          <a:sym typeface="Arial"/>
                        </a:rPr>
                        <a:t>C2</a:t>
                      </a:r>
                      <a:endParaRPr sz="1400" b="0" u="none" strike="noStrike" cap="none">
                        <a:solidFill>
                          <a:schemeClr val="dk1"/>
                        </a:solidFill>
                        <a:latin typeface="Arial"/>
                        <a:ea typeface="Arial"/>
                        <a:cs typeface="Arial"/>
                        <a:sym typeface="Arial"/>
                      </a:endParaRPr>
                    </a:p>
                  </a:txBody>
                  <a:tcPr marL="0" marR="0" marT="0" marB="0"/>
                </a:tc>
                <a:tc>
                  <a:txBody>
                    <a:bodyPr/>
                    <a:lstStyle/>
                    <a:p>
                      <a:pPr marL="63500" marR="0" lvl="0" indent="0" algn="l" rtl="0">
                        <a:lnSpc>
                          <a:spcPct val="107000"/>
                        </a:lnSpc>
                        <a:spcBef>
                          <a:spcPts val="0"/>
                        </a:spcBef>
                        <a:spcAft>
                          <a:spcPts val="0"/>
                        </a:spcAft>
                        <a:buClr>
                          <a:srgbClr val="000000"/>
                        </a:buClr>
                        <a:buSzPts val="1400"/>
                        <a:buFont typeface="Arial"/>
                        <a:buNone/>
                      </a:pPr>
                      <a:r>
                        <a:rPr lang="en-US" sz="1400" u="none" strike="noStrike" cap="none">
                          <a:solidFill>
                            <a:schemeClr val="dk1"/>
                          </a:solidFill>
                          <a:latin typeface="Arial"/>
                          <a:ea typeface="Arial"/>
                          <a:cs typeface="Arial"/>
                          <a:sym typeface="Arial"/>
                        </a:rPr>
                        <a:t>1.06</a:t>
                      </a:r>
                      <a:endParaRPr sz="1400" u="none" strike="noStrike" cap="none">
                        <a:solidFill>
                          <a:schemeClr val="dk1"/>
                        </a:solidFill>
                        <a:latin typeface="Arial"/>
                        <a:ea typeface="Arial"/>
                        <a:cs typeface="Arial"/>
                        <a:sym typeface="Arial"/>
                      </a:endParaRPr>
                    </a:p>
                  </a:txBody>
                  <a:tcPr marL="0" marR="0" marT="0" marB="0">
                    <a:solidFill>
                      <a:schemeClr val="lt1"/>
                    </a:solidFill>
                  </a:tcPr>
                </a:tc>
                <a:tc>
                  <a:txBody>
                    <a:bodyPr/>
                    <a:lstStyle/>
                    <a:p>
                      <a:pPr marL="64135" marR="0" lvl="0" indent="0" algn="l" rtl="0">
                        <a:lnSpc>
                          <a:spcPct val="107000"/>
                        </a:lnSpc>
                        <a:spcBef>
                          <a:spcPts val="0"/>
                        </a:spcBef>
                        <a:spcAft>
                          <a:spcPts val="0"/>
                        </a:spcAft>
                        <a:buClr>
                          <a:srgbClr val="000000"/>
                        </a:buClr>
                        <a:buSzPts val="1400"/>
                        <a:buFont typeface="Arial"/>
                        <a:buNone/>
                      </a:pPr>
                      <a:r>
                        <a:rPr lang="en-US" sz="1400" b="0" u="none" strike="noStrike" cap="none">
                          <a:solidFill>
                            <a:schemeClr val="dk1"/>
                          </a:solidFill>
                          <a:latin typeface="Arial"/>
                          <a:ea typeface="Arial"/>
                          <a:cs typeface="Arial"/>
                          <a:sym typeface="Arial"/>
                        </a:rPr>
                        <a:t>L2</a:t>
                      </a:r>
                      <a:endParaRPr sz="1400" b="0" u="none" strike="noStrike" cap="none">
                        <a:solidFill>
                          <a:schemeClr val="dk1"/>
                        </a:solidFill>
                        <a:latin typeface="Arial"/>
                        <a:ea typeface="Arial"/>
                        <a:cs typeface="Arial"/>
                        <a:sym typeface="Arial"/>
                      </a:endParaRPr>
                    </a:p>
                  </a:txBody>
                  <a:tcPr marL="0" marR="0" marT="0" marB="0">
                    <a:solidFill>
                      <a:schemeClr val="lt1"/>
                    </a:solidFill>
                  </a:tcPr>
                </a:tc>
                <a:extLst>
                  <a:ext uri="{0D108BD9-81ED-4DB2-BD59-A6C34878D82A}">
                    <a16:rowId xmlns:a16="http://schemas.microsoft.com/office/drawing/2014/main" val="10003"/>
                  </a:ext>
                </a:extLst>
              </a:tr>
              <a:tr h="194950">
                <a:tc>
                  <a:txBody>
                    <a:bodyPr/>
                    <a:lstStyle/>
                    <a:p>
                      <a:pPr marL="63500" marR="0" lvl="0" indent="0" algn="l" rtl="0">
                        <a:lnSpc>
                          <a:spcPct val="107000"/>
                        </a:lnSpc>
                        <a:spcBef>
                          <a:spcPts val="0"/>
                        </a:spcBef>
                        <a:spcAft>
                          <a:spcPts val="0"/>
                        </a:spcAft>
                        <a:buClr>
                          <a:srgbClr val="000000"/>
                        </a:buClr>
                        <a:buSzPts val="1400"/>
                        <a:buFont typeface="Arial"/>
                        <a:buNone/>
                      </a:pPr>
                      <a:r>
                        <a:rPr lang="en-US" sz="1400" b="0" u="none" strike="noStrike" cap="none">
                          <a:solidFill>
                            <a:schemeClr val="dk1"/>
                          </a:solidFill>
                          <a:latin typeface="Arial"/>
                          <a:ea typeface="Arial"/>
                          <a:cs typeface="Arial"/>
                          <a:sym typeface="Arial"/>
                        </a:rPr>
                        <a:t>C1</a:t>
                      </a:r>
                      <a:endParaRPr sz="1400" b="0" u="none" strike="noStrike" cap="none">
                        <a:solidFill>
                          <a:schemeClr val="dk1"/>
                        </a:solidFill>
                        <a:latin typeface="Arial"/>
                        <a:ea typeface="Arial"/>
                        <a:cs typeface="Arial"/>
                        <a:sym typeface="Arial"/>
                      </a:endParaRPr>
                    </a:p>
                  </a:txBody>
                  <a:tcPr marL="0" marR="0" marT="0" marB="0"/>
                </a:tc>
                <a:tc>
                  <a:txBody>
                    <a:bodyPr/>
                    <a:lstStyle/>
                    <a:p>
                      <a:pPr marL="63500" marR="0" lvl="0" indent="0" algn="l" rtl="0">
                        <a:lnSpc>
                          <a:spcPct val="107000"/>
                        </a:lnSpc>
                        <a:spcBef>
                          <a:spcPts val="0"/>
                        </a:spcBef>
                        <a:spcAft>
                          <a:spcPts val="0"/>
                        </a:spcAft>
                        <a:buClr>
                          <a:srgbClr val="000000"/>
                        </a:buClr>
                        <a:buSzPts val="1400"/>
                        <a:buFont typeface="Arial"/>
                        <a:buNone/>
                      </a:pPr>
                      <a:r>
                        <a:rPr lang="en-US" sz="1400" u="none" strike="noStrike" cap="none">
                          <a:solidFill>
                            <a:schemeClr val="dk1"/>
                          </a:solidFill>
                          <a:latin typeface="Arial"/>
                          <a:ea typeface="Arial"/>
                          <a:cs typeface="Arial"/>
                          <a:sym typeface="Arial"/>
                        </a:rPr>
                        <a:t>0.33</a:t>
                      </a:r>
                      <a:endParaRPr sz="1400" u="none" strike="noStrike" cap="none">
                        <a:solidFill>
                          <a:schemeClr val="dk1"/>
                        </a:solidFill>
                        <a:latin typeface="Arial"/>
                        <a:ea typeface="Arial"/>
                        <a:cs typeface="Arial"/>
                        <a:sym typeface="Arial"/>
                      </a:endParaRPr>
                    </a:p>
                  </a:txBody>
                  <a:tcPr marL="0" marR="0" marT="0" marB="0">
                    <a:solidFill>
                      <a:schemeClr val="lt1"/>
                    </a:solidFill>
                  </a:tcPr>
                </a:tc>
                <a:tc>
                  <a:txBody>
                    <a:bodyPr/>
                    <a:lstStyle/>
                    <a:p>
                      <a:pPr marL="64135" marR="0" lvl="0" indent="0" algn="l" rtl="0">
                        <a:lnSpc>
                          <a:spcPct val="107000"/>
                        </a:lnSpc>
                        <a:spcBef>
                          <a:spcPts val="0"/>
                        </a:spcBef>
                        <a:spcAft>
                          <a:spcPts val="0"/>
                        </a:spcAft>
                        <a:buClr>
                          <a:srgbClr val="000000"/>
                        </a:buClr>
                        <a:buSzPts val="1400"/>
                        <a:buFont typeface="Arial"/>
                        <a:buNone/>
                      </a:pPr>
                      <a:r>
                        <a:rPr lang="en-US" sz="1400" b="0" u="none" strike="noStrike" cap="none">
                          <a:solidFill>
                            <a:schemeClr val="dk1"/>
                          </a:solidFill>
                          <a:latin typeface="Arial"/>
                          <a:ea typeface="Arial"/>
                          <a:cs typeface="Arial"/>
                          <a:sym typeface="Arial"/>
                        </a:rPr>
                        <a:t>L2</a:t>
                      </a:r>
                      <a:endParaRPr sz="1400" b="0" u="none" strike="noStrike" cap="none">
                        <a:solidFill>
                          <a:schemeClr val="dk1"/>
                        </a:solidFill>
                        <a:latin typeface="Arial"/>
                        <a:ea typeface="Arial"/>
                        <a:cs typeface="Arial"/>
                        <a:sym typeface="Arial"/>
                      </a:endParaRPr>
                    </a:p>
                  </a:txBody>
                  <a:tcPr marL="0" marR="0" marT="0" marB="0">
                    <a:solidFill>
                      <a:schemeClr val="lt1"/>
                    </a:solidFill>
                  </a:tcPr>
                </a:tc>
                <a:extLst>
                  <a:ext uri="{0D108BD9-81ED-4DB2-BD59-A6C34878D82A}">
                    <a16:rowId xmlns:a16="http://schemas.microsoft.com/office/drawing/2014/main" val="10004"/>
                  </a:ext>
                </a:extLst>
              </a:tr>
              <a:tr h="225425">
                <a:tc>
                  <a:txBody>
                    <a:bodyPr/>
                    <a:lstStyle/>
                    <a:p>
                      <a:pPr marL="63500" marR="0" lvl="0" indent="0" algn="l" rtl="0">
                        <a:lnSpc>
                          <a:spcPct val="107000"/>
                        </a:lnSpc>
                        <a:spcBef>
                          <a:spcPts val="0"/>
                        </a:spcBef>
                        <a:spcAft>
                          <a:spcPts val="0"/>
                        </a:spcAft>
                        <a:buClr>
                          <a:srgbClr val="000000"/>
                        </a:buClr>
                        <a:buSzPts val="1400"/>
                        <a:buFont typeface="Arial"/>
                        <a:buNone/>
                      </a:pPr>
                      <a:r>
                        <a:rPr lang="en-US" sz="1400" b="0" u="none" strike="noStrike" cap="none">
                          <a:solidFill>
                            <a:schemeClr val="dk1"/>
                          </a:solidFill>
                          <a:latin typeface="Arial"/>
                          <a:ea typeface="Arial"/>
                          <a:cs typeface="Arial"/>
                          <a:sym typeface="Arial"/>
                        </a:rPr>
                        <a:t>C3</a:t>
                      </a:r>
                      <a:endParaRPr sz="1400" b="0" u="none" strike="noStrike" cap="none">
                        <a:solidFill>
                          <a:schemeClr val="dk1"/>
                        </a:solidFill>
                        <a:latin typeface="Arial"/>
                        <a:ea typeface="Arial"/>
                        <a:cs typeface="Arial"/>
                        <a:sym typeface="Arial"/>
                      </a:endParaRPr>
                    </a:p>
                  </a:txBody>
                  <a:tcPr marL="0" marR="0" marT="0" marB="0"/>
                </a:tc>
                <a:tc>
                  <a:txBody>
                    <a:bodyPr/>
                    <a:lstStyle/>
                    <a:p>
                      <a:pPr marL="63500" marR="0" lvl="0" indent="0" algn="l" rtl="0">
                        <a:lnSpc>
                          <a:spcPct val="107000"/>
                        </a:lnSpc>
                        <a:spcBef>
                          <a:spcPts val="0"/>
                        </a:spcBef>
                        <a:spcAft>
                          <a:spcPts val="0"/>
                        </a:spcAft>
                        <a:buClr>
                          <a:srgbClr val="000000"/>
                        </a:buClr>
                        <a:buSzPts val="1400"/>
                        <a:buFont typeface="Arial"/>
                        <a:buNone/>
                      </a:pPr>
                      <a:r>
                        <a:rPr lang="en-US" sz="1400" u="none" strike="noStrike" cap="none">
                          <a:solidFill>
                            <a:schemeClr val="dk1"/>
                          </a:solidFill>
                          <a:latin typeface="Arial"/>
                          <a:ea typeface="Arial"/>
                          <a:cs typeface="Arial"/>
                          <a:sym typeface="Arial"/>
                        </a:rPr>
                        <a:t>0.21</a:t>
                      </a:r>
                      <a:endParaRPr sz="1400" u="none" strike="noStrike" cap="none">
                        <a:solidFill>
                          <a:schemeClr val="dk1"/>
                        </a:solidFill>
                        <a:latin typeface="Arial"/>
                        <a:ea typeface="Arial"/>
                        <a:cs typeface="Arial"/>
                        <a:sym typeface="Arial"/>
                      </a:endParaRPr>
                    </a:p>
                  </a:txBody>
                  <a:tcPr marL="0" marR="0" marT="0" marB="0">
                    <a:solidFill>
                      <a:schemeClr val="lt1"/>
                    </a:solidFill>
                  </a:tcPr>
                </a:tc>
                <a:tc>
                  <a:txBody>
                    <a:bodyPr/>
                    <a:lstStyle/>
                    <a:p>
                      <a:pPr marL="64135" marR="0" lvl="0" indent="0" algn="l" rtl="0">
                        <a:lnSpc>
                          <a:spcPct val="107000"/>
                        </a:lnSpc>
                        <a:spcBef>
                          <a:spcPts val="0"/>
                        </a:spcBef>
                        <a:spcAft>
                          <a:spcPts val="0"/>
                        </a:spcAft>
                        <a:buClr>
                          <a:srgbClr val="000000"/>
                        </a:buClr>
                        <a:buSzPts val="1400"/>
                        <a:buFont typeface="Arial"/>
                        <a:buNone/>
                      </a:pPr>
                      <a:r>
                        <a:rPr lang="en-US" sz="1400" b="0" u="none" strike="noStrike" cap="none">
                          <a:solidFill>
                            <a:schemeClr val="dk1"/>
                          </a:solidFill>
                          <a:latin typeface="Arial"/>
                          <a:ea typeface="Arial"/>
                          <a:cs typeface="Arial"/>
                          <a:sym typeface="Arial"/>
                        </a:rPr>
                        <a:t>L2</a:t>
                      </a:r>
                      <a:endParaRPr sz="1400" b="0" u="none" strike="noStrike" cap="none">
                        <a:solidFill>
                          <a:schemeClr val="dk1"/>
                        </a:solidFill>
                        <a:latin typeface="Arial"/>
                        <a:ea typeface="Arial"/>
                        <a:cs typeface="Arial"/>
                        <a:sym typeface="Arial"/>
                      </a:endParaRPr>
                    </a:p>
                  </a:txBody>
                  <a:tcPr marL="0" marR="0" marT="0" marB="0">
                    <a:solidFill>
                      <a:schemeClr val="lt1"/>
                    </a:solidFill>
                  </a:tcPr>
                </a:tc>
                <a:extLst>
                  <a:ext uri="{0D108BD9-81ED-4DB2-BD59-A6C34878D82A}">
                    <a16:rowId xmlns:a16="http://schemas.microsoft.com/office/drawing/2014/main" val="10005"/>
                  </a:ext>
                </a:extLst>
              </a:tr>
            </a:tbl>
          </a:graphicData>
        </a:graphic>
      </p:graphicFrame>
      <p:sp>
        <p:nvSpPr>
          <p:cNvPr id="2183" name="Google Shape;2183;p33"/>
          <p:cNvSpPr txBox="1"/>
          <p:nvPr/>
        </p:nvSpPr>
        <p:spPr>
          <a:xfrm>
            <a:off x="312309" y="5491827"/>
            <a:ext cx="5097891" cy="95410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rgbClr val="000000"/>
                </a:solidFill>
                <a:latin typeface="Arial"/>
                <a:ea typeface="Arial"/>
                <a:cs typeface="Arial"/>
                <a:sym typeface="Arial"/>
              </a:rPr>
              <a:t>Inference </a:t>
            </a:r>
            <a:r>
              <a:rPr lang="en-US" sz="1400" b="0" i="0" u="none" strike="noStrike" cap="none">
                <a:solidFill>
                  <a:srgbClr val="0000FF"/>
                </a:solidFill>
                <a:latin typeface="Arial"/>
                <a:ea typeface="Arial"/>
                <a:cs typeface="Arial"/>
                <a:sym typeface="Arial"/>
              </a:rPr>
              <a:t>: Without weighted KNN, L2 is the majority voted class.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FF"/>
              </a:buClr>
              <a:buSzPts val="1400"/>
              <a:buFont typeface="Arial"/>
              <a:buNone/>
            </a:pPr>
            <a:r>
              <a:rPr lang="en-US" sz="1400" b="0" i="0" u="none" strike="noStrike" cap="none">
                <a:solidFill>
                  <a:srgbClr val="0000FF"/>
                </a:solidFill>
                <a:latin typeface="Arial"/>
                <a:ea typeface="Arial"/>
                <a:cs typeface="Arial"/>
                <a:sym typeface="Arial"/>
              </a:rPr>
              <a:t>But with weighted distances, L1 class instances are more similar to C4</a:t>
            </a:r>
            <a:endParaRPr sz="1400" b="0" i="0" u="none" strike="noStrike" cap="none">
              <a:solidFill>
                <a:srgbClr val="0000FF"/>
              </a:solidFill>
              <a:latin typeface="Arial"/>
              <a:ea typeface="Arial"/>
              <a:cs typeface="Arial"/>
              <a:sym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187"/>
        <p:cNvGrpSpPr/>
        <p:nvPr/>
      </p:nvGrpSpPr>
      <p:grpSpPr>
        <a:xfrm>
          <a:off x="0" y="0"/>
          <a:ext cx="0" cy="0"/>
          <a:chOff x="0" y="0"/>
          <a:chExt cx="0" cy="0"/>
        </a:xfrm>
      </p:grpSpPr>
      <p:sp>
        <p:nvSpPr>
          <p:cNvPr id="2188" name="Google Shape;2188;p34"/>
          <p:cNvSpPr txBox="1">
            <a:spLocks noGrp="1"/>
          </p:cNvSpPr>
          <p:nvPr>
            <p:ph type="body" idx="1"/>
          </p:nvPr>
        </p:nvSpPr>
        <p:spPr>
          <a:xfrm>
            <a:off x="1143000" y="2667000"/>
            <a:ext cx="6324600" cy="1143000"/>
          </a:xfrm>
          <a:prstGeom prst="rect">
            <a:avLst/>
          </a:prstGeom>
          <a:noFill/>
          <a:ln>
            <a:noFill/>
          </a:ln>
        </p:spPr>
        <p:txBody>
          <a:bodyPr spcFirstLastPara="1" wrap="square" lIns="91425" tIns="45700" rIns="91425" bIns="45700" anchor="ctr" anchorCtr="0">
            <a:normAutofit/>
          </a:bodyPr>
          <a:lstStyle/>
          <a:p>
            <a:pPr marL="0" lvl="0" indent="0" algn="l" rtl="0">
              <a:lnSpc>
                <a:spcPct val="112500"/>
              </a:lnSpc>
              <a:spcBef>
                <a:spcPts val="0"/>
              </a:spcBef>
              <a:spcAft>
                <a:spcPts val="0"/>
              </a:spcAft>
              <a:buClr>
                <a:srgbClr val="C00000"/>
              </a:buClr>
              <a:buSzPts val="3200"/>
              <a:buNone/>
            </a:pPr>
            <a:r>
              <a:rPr lang="en-US" sz="3200">
                <a:solidFill>
                  <a:srgbClr val="C00000"/>
                </a:solidFill>
              </a:rPr>
              <a:t>Locally Weighted Regression</a:t>
            </a:r>
            <a:endParaRPr sz="3200">
              <a:solidFill>
                <a:srgbClr val="C00000"/>
              </a:solidFill>
            </a:endParaRPr>
          </a:p>
        </p:txBody>
      </p:sp>
      <p:pic>
        <p:nvPicPr>
          <p:cNvPr id="2189" name="Google Shape;2189;p34" descr="C:\Documents and Settings\hoffmann\My Documents\MachineLearning\llr.jpg"/>
          <p:cNvPicPr preferRelativeResize="0"/>
          <p:nvPr/>
        </p:nvPicPr>
        <p:blipFill rotWithShape="1">
          <a:blip r:embed="rId3">
            <a:alphaModFix/>
          </a:blip>
          <a:srcRect/>
          <a:stretch/>
        </p:blipFill>
        <p:spPr>
          <a:xfrm>
            <a:off x="4800600" y="3429000"/>
            <a:ext cx="4114800" cy="30861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193"/>
        <p:cNvGrpSpPr/>
        <p:nvPr/>
      </p:nvGrpSpPr>
      <p:grpSpPr>
        <a:xfrm>
          <a:off x="0" y="0"/>
          <a:ext cx="0" cy="0"/>
          <a:chOff x="0" y="0"/>
          <a:chExt cx="0" cy="0"/>
        </a:xfrm>
      </p:grpSpPr>
      <p:sp>
        <p:nvSpPr>
          <p:cNvPr id="2194" name="Google Shape;2194;p35"/>
          <p:cNvSpPr txBox="1">
            <a:spLocks noGrp="1"/>
          </p:cNvSpPr>
          <p:nvPr>
            <p:ph type="body" idx="1"/>
          </p:nvPr>
        </p:nvSpPr>
        <p:spPr>
          <a:xfrm>
            <a:off x="304800" y="152400"/>
            <a:ext cx="6324600" cy="1143000"/>
          </a:xfrm>
          <a:prstGeom prst="rect">
            <a:avLst/>
          </a:prstGeom>
          <a:noFill/>
          <a:ln>
            <a:noFill/>
          </a:ln>
        </p:spPr>
        <p:txBody>
          <a:bodyPr spcFirstLastPara="1" wrap="square" lIns="91425" tIns="45700" rIns="91425" bIns="45700" anchor="ctr" anchorCtr="0">
            <a:normAutofit/>
          </a:bodyPr>
          <a:lstStyle/>
          <a:p>
            <a:pPr marL="0" lvl="0" indent="0" algn="l" rtl="0">
              <a:lnSpc>
                <a:spcPct val="150000"/>
              </a:lnSpc>
              <a:spcBef>
                <a:spcPts val="0"/>
              </a:spcBef>
              <a:spcAft>
                <a:spcPts val="0"/>
              </a:spcAft>
              <a:buClr>
                <a:schemeClr val="dk1"/>
              </a:buClr>
              <a:buSzPts val="2400"/>
              <a:buNone/>
            </a:pPr>
            <a:r>
              <a:rPr lang="en-US" sz="2400"/>
              <a:t>Locally Weighted Regression</a:t>
            </a:r>
            <a:endParaRPr sz="2400"/>
          </a:p>
        </p:txBody>
      </p:sp>
      <p:sp>
        <p:nvSpPr>
          <p:cNvPr id="2195" name="Google Shape;2195;p35"/>
          <p:cNvSpPr txBox="1"/>
          <p:nvPr/>
        </p:nvSpPr>
        <p:spPr>
          <a:xfrm>
            <a:off x="0" y="1295400"/>
            <a:ext cx="3483591" cy="5755422"/>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000000"/>
              </a:buClr>
              <a:buSzPts val="1600"/>
              <a:buFont typeface="Arial"/>
              <a:buChar char="•"/>
            </a:pPr>
            <a:r>
              <a:rPr lang="en-US" sz="1600" b="0" i="0" u="none" strike="noStrike" cap="none">
                <a:solidFill>
                  <a:srgbClr val="000000"/>
                </a:solidFill>
                <a:latin typeface="Arial"/>
                <a:ea typeface="Arial"/>
                <a:cs typeface="Arial"/>
                <a:sym typeface="Arial"/>
              </a:rPr>
              <a:t>Locally – Function approximated based on data near query point</a:t>
            </a:r>
            <a:endParaRPr sz="1400" b="0" i="0" u="none" strike="noStrike" cap="none">
              <a:solidFill>
                <a:srgbClr val="000000"/>
              </a:solidFill>
              <a:latin typeface="Arial"/>
              <a:ea typeface="Arial"/>
              <a:cs typeface="Arial"/>
              <a:sym typeface="Arial"/>
            </a:endParaRPr>
          </a:p>
          <a:p>
            <a:pPr marL="285750" marR="0" lvl="0" indent="-184150" algn="l" rtl="0">
              <a:lnSpc>
                <a:spcPct val="100000"/>
              </a:lnSpc>
              <a:spcBef>
                <a:spcPts val="0"/>
              </a:spcBef>
              <a:spcAft>
                <a:spcPts val="0"/>
              </a:spcAft>
              <a:buClr>
                <a:schemeClr val="dk1"/>
              </a:buClr>
              <a:buSzPts val="1600"/>
              <a:buFont typeface="Arial"/>
              <a:buNone/>
            </a:pPr>
            <a:endParaRPr sz="16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1600"/>
              <a:buFont typeface="Arial"/>
              <a:buChar char="•"/>
            </a:pPr>
            <a:r>
              <a:rPr lang="en-US" sz="1600" b="0" i="0" u="none" strike="noStrike" cap="none">
                <a:solidFill>
                  <a:srgbClr val="000000"/>
                </a:solidFill>
                <a:latin typeface="Arial"/>
                <a:ea typeface="Arial"/>
                <a:cs typeface="Arial"/>
                <a:sym typeface="Arial"/>
              </a:rPr>
              <a:t>Weighted – Contribution by each training example is weighted by its distance from query point</a:t>
            </a:r>
            <a:endParaRPr sz="1400" b="0" i="0" u="none" strike="noStrike" cap="none">
              <a:solidFill>
                <a:srgbClr val="000000"/>
              </a:solidFill>
              <a:latin typeface="Arial"/>
              <a:ea typeface="Arial"/>
              <a:cs typeface="Arial"/>
              <a:sym typeface="Arial"/>
            </a:endParaRPr>
          </a:p>
          <a:p>
            <a:pPr marL="342900" marR="0" lvl="0" indent="-241300" algn="l" rtl="0">
              <a:lnSpc>
                <a:spcPct val="100000"/>
              </a:lnSpc>
              <a:spcBef>
                <a:spcPts val="0"/>
              </a:spcBef>
              <a:spcAft>
                <a:spcPts val="0"/>
              </a:spcAft>
              <a:buClr>
                <a:schemeClr val="dk1"/>
              </a:buClr>
              <a:buSzPts val="1600"/>
              <a:buFont typeface="Arial"/>
              <a:buNone/>
            </a:pPr>
            <a:endParaRPr sz="16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1600"/>
              <a:buFont typeface="Arial"/>
              <a:buChar char="•"/>
            </a:pPr>
            <a:r>
              <a:rPr lang="en-US" sz="1600" b="0" i="0" u="none" strike="noStrike" cap="none">
                <a:solidFill>
                  <a:srgbClr val="000000"/>
                </a:solidFill>
                <a:latin typeface="Arial"/>
                <a:ea typeface="Arial"/>
                <a:cs typeface="Arial"/>
                <a:sym typeface="Arial"/>
              </a:rPr>
              <a:t>Regression- Approximates real-valued target function </a:t>
            </a:r>
            <a:endParaRPr sz="1400" b="0" i="0" u="none" strike="noStrike" cap="none">
              <a:solidFill>
                <a:srgbClr val="000000"/>
              </a:solidFill>
              <a:latin typeface="Arial"/>
              <a:ea typeface="Arial"/>
              <a:cs typeface="Arial"/>
              <a:sym typeface="Arial"/>
            </a:endParaRPr>
          </a:p>
          <a:p>
            <a:pPr marL="285750" marR="0" lvl="0" indent="-184150" algn="l" rtl="0">
              <a:lnSpc>
                <a:spcPct val="100000"/>
              </a:lnSpc>
              <a:spcBef>
                <a:spcPts val="0"/>
              </a:spcBef>
              <a:spcAft>
                <a:spcPts val="0"/>
              </a:spcAft>
              <a:buClr>
                <a:schemeClr val="dk1"/>
              </a:buClr>
              <a:buSzPts val="1600"/>
              <a:buFont typeface="Arial"/>
              <a:buNone/>
            </a:pPr>
            <a:endParaRPr sz="1600" b="0" i="0" u="none" strike="noStrike" cap="none">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1600"/>
              <a:buFont typeface="Arial"/>
              <a:buChar char="•"/>
            </a:pPr>
            <a:r>
              <a:rPr lang="en-US" sz="1600" b="1" i="1" u="none" strike="noStrike" cap="none">
                <a:solidFill>
                  <a:srgbClr val="000000"/>
                </a:solidFill>
                <a:latin typeface="Arial"/>
                <a:ea typeface="Arial"/>
                <a:cs typeface="Arial"/>
                <a:sym typeface="Arial"/>
              </a:rPr>
              <a:t>Residual </a:t>
            </a:r>
            <a:r>
              <a:rPr lang="en-US" sz="1600" b="0" i="0" u="none" strike="noStrike" cap="none">
                <a:solidFill>
                  <a:srgbClr val="000000"/>
                </a:solidFill>
                <a:latin typeface="Arial"/>
                <a:ea typeface="Arial"/>
                <a:cs typeface="Arial"/>
                <a:sym typeface="Arial"/>
              </a:rPr>
              <a:t>is the error in approximating the target function.</a:t>
            </a:r>
            <a:endParaRPr sz="1400" b="0" i="0" u="none" strike="noStrike" cap="none">
              <a:solidFill>
                <a:srgbClr val="000000"/>
              </a:solidFill>
              <a:latin typeface="Arial"/>
              <a:ea typeface="Arial"/>
              <a:cs typeface="Arial"/>
              <a:sym typeface="Arial"/>
            </a:endParaRPr>
          </a:p>
          <a:p>
            <a:pPr marL="342900" marR="0" lvl="0" indent="-241300" algn="l" rtl="0">
              <a:lnSpc>
                <a:spcPct val="100000"/>
              </a:lnSpc>
              <a:spcBef>
                <a:spcPts val="0"/>
              </a:spcBef>
              <a:spcAft>
                <a:spcPts val="0"/>
              </a:spcAft>
              <a:buClr>
                <a:schemeClr val="dk1"/>
              </a:buClr>
              <a:buSzPts val="1600"/>
              <a:buFont typeface="Arial"/>
              <a:buNone/>
            </a:pPr>
            <a:endParaRPr sz="1600" b="1" i="1" u="none" strike="noStrike" cap="none">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1600"/>
              <a:buFont typeface="Arial"/>
              <a:buChar char="•"/>
            </a:pPr>
            <a:r>
              <a:rPr lang="en-US" sz="1600" b="1" i="1" u="none" strike="noStrike" cap="none">
                <a:solidFill>
                  <a:srgbClr val="000000"/>
                </a:solidFill>
                <a:latin typeface="Arial"/>
                <a:ea typeface="Arial"/>
                <a:cs typeface="Arial"/>
                <a:sym typeface="Arial"/>
              </a:rPr>
              <a:t>Kernel function </a:t>
            </a:r>
            <a:r>
              <a:rPr lang="en-US" sz="1600" b="0" i="0" u="none" strike="noStrike" cap="none">
                <a:solidFill>
                  <a:srgbClr val="000000"/>
                </a:solidFill>
                <a:latin typeface="Arial"/>
                <a:ea typeface="Arial"/>
                <a:cs typeface="Arial"/>
                <a:sym typeface="Arial"/>
              </a:rPr>
              <a:t>is the function of distance that is used to determine the weight of each training example. In other words, the kernel function is the function </a:t>
            </a:r>
            <a:r>
              <a:rPr lang="en-US" sz="1600" b="1" i="1" u="none" strike="noStrike" cap="none">
                <a:solidFill>
                  <a:srgbClr val="000000"/>
                </a:solidFill>
                <a:latin typeface="Arial"/>
                <a:ea typeface="Arial"/>
                <a:cs typeface="Arial"/>
                <a:sym typeface="Arial"/>
              </a:rPr>
              <a:t>K </a:t>
            </a:r>
            <a:r>
              <a:rPr lang="en-US" sz="1600" b="0" i="0" u="none" strike="noStrike" cap="none">
                <a:solidFill>
                  <a:srgbClr val="000000"/>
                </a:solidFill>
                <a:latin typeface="Arial"/>
                <a:ea typeface="Arial"/>
                <a:cs typeface="Arial"/>
                <a:sym typeface="Arial"/>
              </a:rPr>
              <a:t>such that</a:t>
            </a:r>
            <a:endParaRPr sz="1400" b="0" i="0" u="none" strike="noStrike" cap="none">
              <a:solidFill>
                <a:srgbClr val="000000"/>
              </a:solidFill>
              <a:latin typeface="Arial"/>
              <a:ea typeface="Arial"/>
              <a:cs typeface="Arial"/>
              <a:sym typeface="Arial"/>
            </a:endParaRPr>
          </a:p>
          <a:p>
            <a:pPr marL="342900" marR="0" lvl="0" indent="-241300" algn="l" rtl="0">
              <a:lnSpc>
                <a:spcPct val="100000"/>
              </a:lnSpc>
              <a:spcBef>
                <a:spcPts val="0"/>
              </a:spcBef>
              <a:spcAft>
                <a:spcPts val="0"/>
              </a:spcAft>
              <a:buClr>
                <a:schemeClr val="dk1"/>
              </a:buClr>
              <a:buSzPts val="1600"/>
              <a:buFont typeface="Arial"/>
              <a:buNone/>
            </a:pPr>
            <a:endParaRPr sz="1600" b="0" i="0" u="none" strike="noStrike" cap="none">
              <a:solidFill>
                <a:srgbClr val="000000"/>
              </a:solidFill>
              <a:latin typeface="Arial"/>
              <a:ea typeface="Arial"/>
              <a:cs typeface="Arial"/>
              <a:sym typeface="Arial"/>
            </a:endParaRPr>
          </a:p>
          <a:p>
            <a:pPr marL="285750" marR="0" lvl="0" indent="-184150" algn="l" rtl="0">
              <a:lnSpc>
                <a:spcPct val="100000"/>
              </a:lnSpc>
              <a:spcBef>
                <a:spcPts val="0"/>
              </a:spcBef>
              <a:spcAft>
                <a:spcPts val="0"/>
              </a:spcAft>
              <a:buClr>
                <a:schemeClr val="dk1"/>
              </a:buClr>
              <a:buSzPts val="1600"/>
              <a:buFont typeface="Arial"/>
              <a:buNone/>
            </a:pPr>
            <a:endParaRPr sz="1600" b="0" i="0" u="none" strike="noStrike" cap="none">
              <a:solidFill>
                <a:srgbClr val="000000"/>
              </a:solidFill>
              <a:latin typeface="Arial"/>
              <a:ea typeface="Arial"/>
              <a:cs typeface="Arial"/>
              <a:sym typeface="Arial"/>
            </a:endParaRPr>
          </a:p>
          <a:p>
            <a:pPr marL="285750" marR="0" lvl="0" indent="-184150" algn="l" rtl="0">
              <a:lnSpc>
                <a:spcPct val="100000"/>
              </a:lnSpc>
              <a:spcBef>
                <a:spcPts val="0"/>
              </a:spcBef>
              <a:spcAft>
                <a:spcPts val="0"/>
              </a:spcAft>
              <a:buClr>
                <a:schemeClr val="dk1"/>
              </a:buClr>
              <a:buSzPts val="1600"/>
              <a:buFont typeface="Arial"/>
              <a:buNone/>
            </a:pPr>
            <a:endParaRPr sz="1600" b="0" i="0" u="none" strike="noStrike" cap="none">
              <a:solidFill>
                <a:srgbClr val="000000"/>
              </a:solidFill>
              <a:latin typeface="Arial"/>
              <a:ea typeface="Arial"/>
              <a:cs typeface="Arial"/>
              <a:sym typeface="Arial"/>
            </a:endParaRPr>
          </a:p>
        </p:txBody>
      </p:sp>
      <p:pic>
        <p:nvPicPr>
          <p:cNvPr id="2196" name="Google Shape;2196;p35"/>
          <p:cNvPicPr preferRelativeResize="0"/>
          <p:nvPr/>
        </p:nvPicPr>
        <p:blipFill rotWithShape="1">
          <a:blip r:embed="rId3">
            <a:alphaModFix/>
          </a:blip>
          <a:srcRect/>
          <a:stretch/>
        </p:blipFill>
        <p:spPr>
          <a:xfrm>
            <a:off x="2418424" y="5990311"/>
            <a:ext cx="1828800" cy="307697"/>
          </a:xfrm>
          <a:prstGeom prst="rect">
            <a:avLst/>
          </a:prstGeom>
          <a:noFill/>
          <a:ln>
            <a:noFill/>
          </a:ln>
        </p:spPr>
      </p:pic>
      <p:pic>
        <p:nvPicPr>
          <p:cNvPr id="2197" name="Google Shape;2197;p35"/>
          <p:cNvPicPr preferRelativeResize="0"/>
          <p:nvPr/>
        </p:nvPicPr>
        <p:blipFill rotWithShape="1">
          <a:blip r:embed="rId4">
            <a:alphaModFix/>
          </a:blip>
          <a:srcRect/>
          <a:stretch/>
        </p:blipFill>
        <p:spPr>
          <a:xfrm>
            <a:off x="1295400" y="4267200"/>
            <a:ext cx="1371600" cy="353587"/>
          </a:xfrm>
          <a:prstGeom prst="rect">
            <a:avLst/>
          </a:prstGeom>
          <a:noFill/>
          <a:ln>
            <a:noFill/>
          </a:ln>
        </p:spPr>
      </p:pic>
      <p:pic>
        <p:nvPicPr>
          <p:cNvPr id="2198" name="Google Shape;2198;p35"/>
          <p:cNvPicPr preferRelativeResize="0"/>
          <p:nvPr/>
        </p:nvPicPr>
        <p:blipFill rotWithShape="1">
          <a:blip r:embed="rId5">
            <a:alphaModFix/>
          </a:blip>
          <a:srcRect/>
          <a:stretch/>
        </p:blipFill>
        <p:spPr>
          <a:xfrm>
            <a:off x="3332824" y="1253226"/>
            <a:ext cx="5849276" cy="3594085"/>
          </a:xfrm>
          <a:prstGeom prst="rect">
            <a:avLst/>
          </a:prstGeom>
          <a:noFill/>
          <a:ln>
            <a:noFill/>
          </a:ln>
        </p:spPr>
      </p:pic>
      <p:sp>
        <p:nvSpPr>
          <p:cNvPr id="2199" name="Google Shape;2199;p35"/>
          <p:cNvSpPr/>
          <p:nvPr/>
        </p:nvSpPr>
        <p:spPr>
          <a:xfrm>
            <a:off x="152400" y="6293293"/>
            <a:ext cx="9448800"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7F7F7F"/>
              </a:buClr>
              <a:buSzPts val="1200"/>
              <a:buFont typeface="Arial"/>
              <a:buNone/>
            </a:pPr>
            <a:r>
              <a:rPr lang="en-US" sz="1200" b="0" i="0" u="none" strike="noStrike" cap="none">
                <a:solidFill>
                  <a:srgbClr val="7F7F7F"/>
                </a:solidFill>
                <a:latin typeface="Arial"/>
                <a:ea typeface="Arial"/>
                <a:cs typeface="Arial"/>
                <a:sym typeface="Arial"/>
              </a:rPr>
              <a:t>Source Credit : https://www.ias.informatik.tu-darmstadt.de/uploads/Teaching/AutonomousLearningSystems/Englert_ALS_2012.pdf</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205"/>
        <p:cNvGrpSpPr/>
        <p:nvPr/>
      </p:nvGrpSpPr>
      <p:grpSpPr>
        <a:xfrm>
          <a:off x="0" y="0"/>
          <a:ext cx="0" cy="0"/>
          <a:chOff x="0" y="0"/>
          <a:chExt cx="0" cy="0"/>
        </a:xfrm>
      </p:grpSpPr>
      <p:sp>
        <p:nvSpPr>
          <p:cNvPr id="2206" name="Google Shape;2206;p36"/>
          <p:cNvSpPr txBox="1">
            <a:spLocks noGrp="1"/>
          </p:cNvSpPr>
          <p:nvPr>
            <p:ph type="body" idx="1"/>
          </p:nvPr>
        </p:nvSpPr>
        <p:spPr>
          <a:xfrm>
            <a:off x="72788" y="1295400"/>
            <a:ext cx="4804012" cy="5059363"/>
          </a:xfrm>
          <a:prstGeom prst="rect">
            <a:avLst/>
          </a:prstGeom>
          <a:noFill/>
          <a:ln>
            <a:noFill/>
          </a:ln>
        </p:spPr>
        <p:txBody>
          <a:bodyPr spcFirstLastPara="1" wrap="square" lIns="91425" tIns="45700" rIns="91425" bIns="45700" anchor="t" anchorCtr="0">
            <a:noAutofit/>
          </a:bodyPr>
          <a:lstStyle/>
          <a:p>
            <a:pPr marL="342900" lvl="0" indent="-342900" algn="l" rtl="0">
              <a:lnSpc>
                <a:spcPct val="100000"/>
              </a:lnSpc>
              <a:spcBef>
                <a:spcPts val="0"/>
              </a:spcBef>
              <a:spcAft>
                <a:spcPts val="0"/>
              </a:spcAft>
              <a:buSzPts val="1800"/>
              <a:buFont typeface="Arial"/>
              <a:buChar char="•"/>
            </a:pPr>
            <a:r>
              <a:rPr lang="en-US" sz="1800"/>
              <a:t>The nearest-neighbor approaches can be thought of as approximating the target function f </a:t>
            </a:r>
            <a:r>
              <a:rPr lang="en-US" sz="1800" b="1" i="1"/>
              <a:t>(x) </a:t>
            </a:r>
            <a:r>
              <a:rPr lang="en-US" sz="1800"/>
              <a:t>at the single query point </a:t>
            </a:r>
            <a:r>
              <a:rPr lang="en-US" sz="1800" b="1" i="1"/>
              <a:t>x </a:t>
            </a:r>
            <a:r>
              <a:rPr lang="en-US" sz="1800"/>
              <a:t>= </a:t>
            </a:r>
            <a:r>
              <a:rPr lang="en-US" sz="1800" b="1" i="1"/>
              <a:t>x</a:t>
            </a:r>
            <a:r>
              <a:rPr lang="en-US" sz="1800" b="1" i="1" baseline="-25000"/>
              <a:t>q</a:t>
            </a:r>
            <a:endParaRPr sz="1800" b="1" i="1"/>
          </a:p>
          <a:p>
            <a:pPr marL="342900" lvl="0" indent="-228600" algn="l" rtl="0">
              <a:lnSpc>
                <a:spcPct val="100000"/>
              </a:lnSpc>
              <a:spcBef>
                <a:spcPts val="360"/>
              </a:spcBef>
              <a:spcAft>
                <a:spcPts val="0"/>
              </a:spcAft>
              <a:buSzPts val="1800"/>
              <a:buFont typeface="Arial"/>
              <a:buNone/>
            </a:pPr>
            <a:endParaRPr sz="1800" b="1" i="1"/>
          </a:p>
          <a:p>
            <a:pPr marL="342900" lvl="0" indent="-342900" algn="l" rtl="0">
              <a:lnSpc>
                <a:spcPct val="100000"/>
              </a:lnSpc>
              <a:spcBef>
                <a:spcPts val="360"/>
              </a:spcBef>
              <a:spcAft>
                <a:spcPts val="0"/>
              </a:spcAft>
              <a:buSzPts val="1800"/>
              <a:buFont typeface="Arial"/>
              <a:buChar char="•"/>
            </a:pPr>
            <a:r>
              <a:rPr lang="en-US" sz="1800"/>
              <a:t>Locally weighted regression is a generalization of this approach. It constructs an explicit approximation to f over a local region surrounding </a:t>
            </a:r>
            <a:r>
              <a:rPr lang="en-US" sz="1800" b="1" i="1"/>
              <a:t>x</a:t>
            </a:r>
            <a:r>
              <a:rPr lang="en-US" sz="1800" b="1" i="1" baseline="-25000"/>
              <a:t>q</a:t>
            </a:r>
            <a:endParaRPr sz="1800" b="1" i="1"/>
          </a:p>
          <a:p>
            <a:pPr marL="342900" lvl="0" indent="-228600" algn="l" rtl="0">
              <a:lnSpc>
                <a:spcPct val="100000"/>
              </a:lnSpc>
              <a:spcBef>
                <a:spcPts val="360"/>
              </a:spcBef>
              <a:spcAft>
                <a:spcPts val="0"/>
              </a:spcAft>
              <a:buSzPts val="1800"/>
              <a:buFont typeface="Arial"/>
              <a:buNone/>
            </a:pPr>
            <a:endParaRPr sz="1800"/>
          </a:p>
          <a:p>
            <a:pPr marL="342900" lvl="0" indent="-342900" algn="l" rtl="0">
              <a:lnSpc>
                <a:spcPct val="100000"/>
              </a:lnSpc>
              <a:spcBef>
                <a:spcPts val="360"/>
              </a:spcBef>
              <a:spcAft>
                <a:spcPts val="0"/>
              </a:spcAft>
              <a:buSzPts val="1800"/>
              <a:buFont typeface="Arial"/>
              <a:buChar char="•"/>
            </a:pPr>
            <a:r>
              <a:rPr lang="en-US" sz="1800"/>
              <a:t>Approximate the target function in the neighborhood surrounding x, using a linear function, a  quadratic function, a multilayer neural network, or some  other functional form.</a:t>
            </a:r>
            <a:endParaRPr sz="1800"/>
          </a:p>
        </p:txBody>
      </p:sp>
      <p:sp>
        <p:nvSpPr>
          <p:cNvPr id="2207" name="Google Shape;2207;p36"/>
          <p:cNvSpPr txBox="1">
            <a:spLocks noGrp="1"/>
          </p:cNvSpPr>
          <p:nvPr>
            <p:ph type="body" idx="2"/>
          </p:nvPr>
        </p:nvSpPr>
        <p:spPr>
          <a:xfrm>
            <a:off x="304800" y="152400"/>
            <a:ext cx="6324600" cy="1143000"/>
          </a:xfrm>
          <a:prstGeom prst="rect">
            <a:avLst/>
          </a:prstGeom>
          <a:noFill/>
          <a:ln>
            <a:noFill/>
          </a:ln>
        </p:spPr>
        <p:txBody>
          <a:bodyPr spcFirstLastPara="1" wrap="square" lIns="91425" tIns="45700" rIns="91425" bIns="45700" anchor="ctr" anchorCtr="0">
            <a:normAutofit/>
          </a:bodyPr>
          <a:lstStyle/>
          <a:p>
            <a:pPr marL="0" lvl="0" indent="0" algn="l" rtl="0">
              <a:lnSpc>
                <a:spcPct val="150000"/>
              </a:lnSpc>
              <a:spcBef>
                <a:spcPts val="0"/>
              </a:spcBef>
              <a:spcAft>
                <a:spcPts val="0"/>
              </a:spcAft>
              <a:buClr>
                <a:schemeClr val="dk1"/>
              </a:buClr>
              <a:buSzPts val="2400"/>
              <a:buNone/>
            </a:pPr>
            <a:r>
              <a:rPr lang="en-US" sz="2400"/>
              <a:t>Locally Weighted Regression</a:t>
            </a:r>
            <a:endParaRPr sz="2400"/>
          </a:p>
        </p:txBody>
      </p:sp>
      <p:pic>
        <p:nvPicPr>
          <p:cNvPr id="2208" name="Google Shape;2208;p36"/>
          <p:cNvPicPr preferRelativeResize="0"/>
          <p:nvPr/>
        </p:nvPicPr>
        <p:blipFill rotWithShape="1">
          <a:blip r:embed="rId3">
            <a:alphaModFix/>
          </a:blip>
          <a:srcRect/>
          <a:stretch/>
        </p:blipFill>
        <p:spPr>
          <a:xfrm>
            <a:off x="5755960" y="1248968"/>
            <a:ext cx="2974256" cy="2283725"/>
          </a:xfrm>
          <a:prstGeom prst="rect">
            <a:avLst/>
          </a:prstGeom>
          <a:noFill/>
          <a:ln>
            <a:noFill/>
          </a:ln>
        </p:spPr>
      </p:pic>
      <p:sp>
        <p:nvSpPr>
          <p:cNvPr id="2209" name="Google Shape;2209;p36"/>
          <p:cNvSpPr/>
          <p:nvPr/>
        </p:nvSpPr>
        <p:spPr>
          <a:xfrm>
            <a:off x="5452388" y="904534"/>
            <a:ext cx="3581400"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Times"/>
              <a:buNone/>
            </a:pPr>
            <a:r>
              <a:rPr lang="en-US" sz="1600" b="0" i="0" u="none" strike="noStrike" cap="none">
                <a:solidFill>
                  <a:srgbClr val="000000"/>
                </a:solidFill>
                <a:latin typeface="Times"/>
                <a:ea typeface="Times"/>
                <a:cs typeface="Times"/>
                <a:sym typeface="Times"/>
              </a:rPr>
              <a:t>3-nearest-neighbors linear regression</a:t>
            </a:r>
            <a:endParaRPr sz="1600" b="0" i="0" u="none" strike="noStrike" cap="none">
              <a:solidFill>
                <a:srgbClr val="000000"/>
              </a:solidFill>
              <a:latin typeface="Tahoma"/>
              <a:ea typeface="Tahoma"/>
              <a:cs typeface="Tahoma"/>
              <a:sym typeface="Tahoma"/>
            </a:endParaRPr>
          </a:p>
        </p:txBody>
      </p:sp>
      <p:pic>
        <p:nvPicPr>
          <p:cNvPr id="2210" name="Google Shape;2210;p36"/>
          <p:cNvPicPr preferRelativeResize="0"/>
          <p:nvPr/>
        </p:nvPicPr>
        <p:blipFill rotWithShape="1">
          <a:blip r:embed="rId4">
            <a:alphaModFix/>
          </a:blip>
          <a:srcRect/>
          <a:stretch/>
        </p:blipFill>
        <p:spPr>
          <a:xfrm>
            <a:off x="5782574" y="3955348"/>
            <a:ext cx="3263914" cy="2552590"/>
          </a:xfrm>
          <a:prstGeom prst="rect">
            <a:avLst/>
          </a:prstGeom>
          <a:noFill/>
          <a:ln>
            <a:noFill/>
          </a:ln>
        </p:spPr>
      </p:pic>
      <p:sp>
        <p:nvSpPr>
          <p:cNvPr id="2211" name="Google Shape;2211;p36"/>
          <p:cNvSpPr/>
          <p:nvPr/>
        </p:nvSpPr>
        <p:spPr>
          <a:xfrm>
            <a:off x="5705160" y="3460985"/>
            <a:ext cx="3209918"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Times"/>
              <a:buNone/>
            </a:pPr>
            <a:r>
              <a:rPr lang="en-US" sz="1600" b="0" i="0" u="none" strike="noStrike" cap="none">
                <a:solidFill>
                  <a:srgbClr val="000000"/>
                </a:solidFill>
                <a:latin typeface="Times"/>
                <a:ea typeface="Times"/>
                <a:cs typeface="Times"/>
                <a:sym typeface="Times"/>
              </a:rPr>
              <a:t> Locally weighted regression </a:t>
            </a:r>
            <a:r>
              <a:rPr lang="en-US" sz="1600" b="0" i="0" u="none" strike="noStrike" cap="none">
                <a:solidFill>
                  <a:srgbClr val="000000"/>
                </a:solidFill>
                <a:latin typeface="Tahoma"/>
                <a:ea typeface="Tahoma"/>
                <a:cs typeface="Tahoma"/>
                <a:sym typeface="Tahoma"/>
              </a:rPr>
              <a:t>with</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Tahoma"/>
              <a:buNone/>
            </a:pPr>
            <a:r>
              <a:rPr lang="en-US" sz="1600" b="0" i="0" u="none" strike="noStrike" cap="none">
                <a:solidFill>
                  <a:srgbClr val="000000"/>
                </a:solidFill>
                <a:latin typeface="Tahoma"/>
                <a:ea typeface="Tahoma"/>
                <a:cs typeface="Tahoma"/>
                <a:sym typeface="Tahoma"/>
              </a:rPr>
              <a:t>a quadratic kernel</a:t>
            </a:r>
            <a:endParaRPr sz="1600" b="0" i="0" u="none" strike="noStrike" cap="none">
              <a:solidFill>
                <a:srgbClr val="000000"/>
              </a:solidFill>
              <a:latin typeface="Tahoma"/>
              <a:ea typeface="Tahoma"/>
              <a:cs typeface="Tahoma"/>
              <a:sym typeface="Tahoma"/>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215"/>
        <p:cNvGrpSpPr/>
        <p:nvPr/>
      </p:nvGrpSpPr>
      <p:grpSpPr>
        <a:xfrm>
          <a:off x="0" y="0"/>
          <a:ext cx="0" cy="0"/>
          <a:chOff x="0" y="0"/>
          <a:chExt cx="0" cy="0"/>
        </a:xfrm>
      </p:grpSpPr>
      <p:sp>
        <p:nvSpPr>
          <p:cNvPr id="2216" name="Google Shape;2216;p37"/>
          <p:cNvSpPr txBox="1">
            <a:spLocks noGrp="1"/>
          </p:cNvSpPr>
          <p:nvPr>
            <p:ph type="body" idx="1"/>
          </p:nvPr>
        </p:nvSpPr>
        <p:spPr>
          <a:xfrm>
            <a:off x="304800" y="152400"/>
            <a:ext cx="6324600" cy="1143000"/>
          </a:xfrm>
          <a:prstGeom prst="rect">
            <a:avLst/>
          </a:prstGeom>
          <a:noFill/>
          <a:ln>
            <a:noFill/>
          </a:ln>
        </p:spPr>
        <p:txBody>
          <a:bodyPr spcFirstLastPara="1" wrap="square" lIns="91425" tIns="45700" rIns="91425" bIns="45700" anchor="ctr" anchorCtr="0">
            <a:normAutofit/>
          </a:bodyPr>
          <a:lstStyle/>
          <a:p>
            <a:pPr marL="0" lvl="0" indent="0" algn="l" rtl="0">
              <a:lnSpc>
                <a:spcPct val="150000"/>
              </a:lnSpc>
              <a:spcBef>
                <a:spcPts val="0"/>
              </a:spcBef>
              <a:spcAft>
                <a:spcPts val="0"/>
              </a:spcAft>
              <a:buClr>
                <a:schemeClr val="dk1"/>
              </a:buClr>
              <a:buSzPts val="2400"/>
              <a:buNone/>
            </a:pPr>
            <a:r>
              <a:rPr lang="en-US" sz="2400"/>
              <a:t>Locally weighted linear regression</a:t>
            </a:r>
            <a:endParaRPr sz="2400"/>
          </a:p>
        </p:txBody>
      </p:sp>
      <p:pic>
        <p:nvPicPr>
          <p:cNvPr id="2217" name="Google Shape;2217;p37"/>
          <p:cNvPicPr preferRelativeResize="0"/>
          <p:nvPr/>
        </p:nvPicPr>
        <p:blipFill rotWithShape="1">
          <a:blip r:embed="rId3">
            <a:alphaModFix/>
          </a:blip>
          <a:srcRect/>
          <a:stretch/>
        </p:blipFill>
        <p:spPr>
          <a:xfrm>
            <a:off x="152400" y="1752600"/>
            <a:ext cx="7254744" cy="36576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221"/>
        <p:cNvGrpSpPr/>
        <p:nvPr/>
      </p:nvGrpSpPr>
      <p:grpSpPr>
        <a:xfrm>
          <a:off x="0" y="0"/>
          <a:ext cx="0" cy="0"/>
          <a:chOff x="0" y="0"/>
          <a:chExt cx="0" cy="0"/>
        </a:xfrm>
      </p:grpSpPr>
      <p:sp>
        <p:nvSpPr>
          <p:cNvPr id="2222" name="Google Shape;2222;p38"/>
          <p:cNvSpPr txBox="1">
            <a:spLocks noGrp="1"/>
          </p:cNvSpPr>
          <p:nvPr>
            <p:ph type="body" idx="1"/>
          </p:nvPr>
        </p:nvSpPr>
        <p:spPr>
          <a:xfrm>
            <a:off x="304800" y="152400"/>
            <a:ext cx="6324600" cy="1143000"/>
          </a:xfrm>
          <a:prstGeom prst="rect">
            <a:avLst/>
          </a:prstGeom>
          <a:noFill/>
          <a:ln>
            <a:noFill/>
          </a:ln>
        </p:spPr>
        <p:txBody>
          <a:bodyPr spcFirstLastPara="1" wrap="square" lIns="91425" tIns="45700" rIns="91425" bIns="45700" anchor="ctr" anchorCtr="0">
            <a:normAutofit/>
          </a:bodyPr>
          <a:lstStyle/>
          <a:p>
            <a:pPr marL="0" lvl="0" indent="0" algn="l" rtl="0">
              <a:lnSpc>
                <a:spcPct val="150000"/>
              </a:lnSpc>
              <a:spcBef>
                <a:spcPts val="0"/>
              </a:spcBef>
              <a:spcAft>
                <a:spcPts val="0"/>
              </a:spcAft>
              <a:buClr>
                <a:schemeClr val="dk1"/>
              </a:buClr>
              <a:buSzPts val="2400"/>
              <a:buNone/>
            </a:pPr>
            <a:r>
              <a:rPr lang="en-US" sz="2400"/>
              <a:t>Locally weighted linear regression</a:t>
            </a:r>
            <a:endParaRPr/>
          </a:p>
        </p:txBody>
      </p:sp>
      <p:pic>
        <p:nvPicPr>
          <p:cNvPr id="2223" name="Google Shape;2223;p38"/>
          <p:cNvPicPr preferRelativeResize="0"/>
          <p:nvPr/>
        </p:nvPicPr>
        <p:blipFill rotWithShape="1">
          <a:blip r:embed="rId3">
            <a:alphaModFix/>
          </a:blip>
          <a:srcRect/>
          <a:stretch/>
        </p:blipFill>
        <p:spPr>
          <a:xfrm>
            <a:off x="385029" y="1447800"/>
            <a:ext cx="6164142" cy="4426276"/>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227"/>
        <p:cNvGrpSpPr/>
        <p:nvPr/>
      </p:nvGrpSpPr>
      <p:grpSpPr>
        <a:xfrm>
          <a:off x="0" y="0"/>
          <a:ext cx="0" cy="0"/>
          <a:chOff x="0" y="0"/>
          <a:chExt cx="0" cy="0"/>
        </a:xfrm>
      </p:grpSpPr>
      <p:sp>
        <p:nvSpPr>
          <p:cNvPr id="2228" name="Google Shape;2228;p39"/>
          <p:cNvSpPr txBox="1">
            <a:spLocks noGrp="1"/>
          </p:cNvSpPr>
          <p:nvPr>
            <p:ph type="body" idx="1"/>
          </p:nvPr>
        </p:nvSpPr>
        <p:spPr>
          <a:xfrm>
            <a:off x="304800" y="1493837"/>
            <a:ext cx="8229600" cy="4525963"/>
          </a:xfrm>
          <a:prstGeom prst="rect">
            <a:avLst/>
          </a:prstGeom>
          <a:noFill/>
          <a:ln>
            <a:noFill/>
          </a:ln>
        </p:spPr>
        <p:txBody>
          <a:bodyPr spcFirstLastPara="1" wrap="square" lIns="91425" tIns="45700" rIns="91425" bIns="45700" anchor="t" anchorCtr="0">
            <a:noAutofit/>
          </a:bodyPr>
          <a:lstStyle/>
          <a:p>
            <a:pPr marL="342900" lvl="0" indent="-342900" algn="l" rtl="0">
              <a:lnSpc>
                <a:spcPct val="100000"/>
              </a:lnSpc>
              <a:spcBef>
                <a:spcPts val="0"/>
              </a:spcBef>
              <a:spcAft>
                <a:spcPts val="0"/>
              </a:spcAft>
              <a:buSzPts val="1800"/>
              <a:buFont typeface="Arial"/>
              <a:buChar char="•"/>
            </a:pPr>
            <a:r>
              <a:rPr lang="en-US" sz="1800"/>
              <a:t>For a given query point </a:t>
            </a:r>
            <a:r>
              <a:rPr lang="en-US" sz="1800" b="1"/>
              <a:t>x</a:t>
            </a:r>
            <a:r>
              <a:rPr lang="en-US" sz="1800" baseline="-25000"/>
              <a:t>q</a:t>
            </a:r>
            <a:r>
              <a:rPr lang="en-US" sz="1800"/>
              <a:t> we solve the following weighted regression problem using gradient descent training rule:</a:t>
            </a:r>
            <a:br>
              <a:rPr lang="en-US" sz="1800"/>
            </a:br>
            <a:endParaRPr sz="1800"/>
          </a:p>
          <a:p>
            <a:pPr marL="342900" lvl="0" indent="-228600" algn="l" rtl="0">
              <a:lnSpc>
                <a:spcPct val="100000"/>
              </a:lnSpc>
              <a:spcBef>
                <a:spcPts val="360"/>
              </a:spcBef>
              <a:spcAft>
                <a:spcPts val="0"/>
              </a:spcAft>
              <a:buSzPts val="1800"/>
              <a:buFont typeface="Arial"/>
              <a:buNone/>
            </a:pPr>
            <a:endParaRPr sz="1800"/>
          </a:p>
          <a:p>
            <a:pPr marL="342900" lvl="0" indent="-228600" algn="l" rtl="0">
              <a:lnSpc>
                <a:spcPct val="100000"/>
              </a:lnSpc>
              <a:spcBef>
                <a:spcPts val="360"/>
              </a:spcBef>
              <a:spcAft>
                <a:spcPts val="0"/>
              </a:spcAft>
              <a:buSzPts val="1800"/>
              <a:buFont typeface="Arial"/>
              <a:buNone/>
            </a:pPr>
            <a:endParaRPr sz="1800"/>
          </a:p>
          <a:p>
            <a:pPr marL="342900" lvl="0" indent="-228600" algn="l" rtl="0">
              <a:lnSpc>
                <a:spcPct val="100000"/>
              </a:lnSpc>
              <a:spcBef>
                <a:spcPts val="360"/>
              </a:spcBef>
              <a:spcAft>
                <a:spcPts val="0"/>
              </a:spcAft>
              <a:buSzPts val="1800"/>
              <a:buFont typeface="Arial"/>
              <a:buNone/>
            </a:pPr>
            <a:endParaRPr sz="1800"/>
          </a:p>
          <a:p>
            <a:pPr marL="342900" lvl="0" indent="-342900" algn="l" rtl="0">
              <a:lnSpc>
                <a:spcPct val="100000"/>
              </a:lnSpc>
              <a:spcBef>
                <a:spcPts val="360"/>
              </a:spcBef>
              <a:spcAft>
                <a:spcPts val="0"/>
              </a:spcAft>
              <a:buSzPts val="1800"/>
              <a:buFont typeface="Arial"/>
              <a:buChar char="•"/>
            </a:pPr>
            <a:r>
              <a:rPr lang="en-US" sz="1800">
                <a:solidFill>
                  <a:srgbClr val="0000FF"/>
                </a:solidFill>
              </a:rPr>
              <a:t>Note that we need to solve a new regression problem for </a:t>
            </a:r>
            <a:r>
              <a:rPr lang="en-US" sz="1800" i="1">
                <a:solidFill>
                  <a:srgbClr val="0000FF"/>
                </a:solidFill>
              </a:rPr>
              <a:t>every </a:t>
            </a:r>
            <a:r>
              <a:rPr lang="en-US" sz="1800">
                <a:solidFill>
                  <a:srgbClr val="0000FF"/>
                </a:solidFill>
              </a:rPr>
              <a:t>query point—that’s what it means to be </a:t>
            </a:r>
            <a:r>
              <a:rPr lang="en-US" sz="1800" i="1">
                <a:solidFill>
                  <a:srgbClr val="0000FF"/>
                </a:solidFill>
              </a:rPr>
              <a:t>local</a:t>
            </a:r>
            <a:r>
              <a:rPr lang="en-US" sz="1800">
                <a:solidFill>
                  <a:srgbClr val="0000FF"/>
                </a:solidFill>
              </a:rPr>
              <a:t>. </a:t>
            </a:r>
            <a:endParaRPr sz="1800">
              <a:solidFill>
                <a:srgbClr val="0000FF"/>
              </a:solidFill>
            </a:endParaRPr>
          </a:p>
          <a:p>
            <a:pPr marL="342900" lvl="0" indent="-342900" algn="l" rtl="0">
              <a:lnSpc>
                <a:spcPct val="100000"/>
              </a:lnSpc>
              <a:spcBef>
                <a:spcPts val="360"/>
              </a:spcBef>
              <a:spcAft>
                <a:spcPts val="0"/>
              </a:spcAft>
              <a:buSzPts val="1800"/>
              <a:buFont typeface="Arial"/>
              <a:buChar char="•"/>
            </a:pPr>
            <a:r>
              <a:rPr lang="en-US" sz="1800"/>
              <a:t>In ordinary linear regression, we solved the regression problem once, globally, and then used the same h</a:t>
            </a:r>
            <a:r>
              <a:rPr lang="en-US" sz="1800" b="1" baseline="-25000"/>
              <a:t>w</a:t>
            </a:r>
            <a:r>
              <a:rPr lang="en-US" sz="1800" b="1"/>
              <a:t> </a:t>
            </a:r>
            <a:r>
              <a:rPr lang="en-US" sz="1800"/>
              <a:t>for any query point.</a:t>
            </a:r>
            <a:endParaRPr sz="1800"/>
          </a:p>
        </p:txBody>
      </p:sp>
      <p:sp>
        <p:nvSpPr>
          <p:cNvPr id="2229" name="Google Shape;2229;p39"/>
          <p:cNvSpPr txBox="1">
            <a:spLocks noGrp="1"/>
          </p:cNvSpPr>
          <p:nvPr>
            <p:ph type="body" idx="2"/>
          </p:nvPr>
        </p:nvSpPr>
        <p:spPr>
          <a:xfrm>
            <a:off x="304800" y="152400"/>
            <a:ext cx="6324600" cy="1143000"/>
          </a:xfrm>
          <a:prstGeom prst="rect">
            <a:avLst/>
          </a:prstGeom>
          <a:noFill/>
          <a:ln>
            <a:noFill/>
          </a:ln>
        </p:spPr>
        <p:txBody>
          <a:bodyPr spcFirstLastPara="1" wrap="square" lIns="91425" tIns="45700" rIns="91425" bIns="45700" anchor="ctr" anchorCtr="0">
            <a:normAutofit/>
          </a:bodyPr>
          <a:lstStyle/>
          <a:p>
            <a:pPr marL="0" lvl="0" indent="0" algn="l" rtl="0">
              <a:lnSpc>
                <a:spcPct val="150000"/>
              </a:lnSpc>
              <a:spcBef>
                <a:spcPts val="0"/>
              </a:spcBef>
              <a:spcAft>
                <a:spcPts val="0"/>
              </a:spcAft>
              <a:buClr>
                <a:schemeClr val="dk1"/>
              </a:buClr>
              <a:buSzPts val="2400"/>
              <a:buNone/>
            </a:pPr>
            <a:r>
              <a:rPr lang="en-US" sz="2400"/>
              <a:t>Locally weighted linear regression</a:t>
            </a:r>
            <a:endParaRPr sz="2400"/>
          </a:p>
        </p:txBody>
      </p:sp>
      <p:pic>
        <p:nvPicPr>
          <p:cNvPr id="2230" name="Google Shape;2230;p39"/>
          <p:cNvPicPr preferRelativeResize="0"/>
          <p:nvPr/>
        </p:nvPicPr>
        <p:blipFill rotWithShape="1">
          <a:blip r:embed="rId3">
            <a:alphaModFix/>
          </a:blip>
          <a:srcRect/>
          <a:stretch/>
        </p:blipFill>
        <p:spPr>
          <a:xfrm>
            <a:off x="1035575" y="2341375"/>
            <a:ext cx="5593838" cy="588115"/>
          </a:xfrm>
          <a:prstGeom prst="rect">
            <a:avLst/>
          </a:prstGeom>
          <a:noFill/>
          <a:ln>
            <a:noFill/>
          </a:ln>
        </p:spPr>
      </p:pic>
      <p:sp>
        <p:nvSpPr>
          <p:cNvPr id="2231" name="Google Shape;2231;p39"/>
          <p:cNvSpPr txBox="1"/>
          <p:nvPr/>
        </p:nvSpPr>
        <p:spPr>
          <a:xfrm>
            <a:off x="1530381" y="5311140"/>
            <a:ext cx="5778438" cy="5770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50" b="1" i="0" u="none" strike="noStrike" cap="none">
                <a:solidFill>
                  <a:srgbClr val="000000"/>
                </a:solidFill>
                <a:latin typeface="Arial"/>
                <a:ea typeface="Arial"/>
                <a:cs typeface="Arial"/>
                <a:sym typeface="Arial"/>
              </a:rPr>
              <a:t>Note: + sign in weight update rule as in Δw</a:t>
            </a:r>
            <a:r>
              <a:rPr lang="en-US" sz="1050" b="1" i="0" u="none" strike="noStrike" cap="none" baseline="-25000">
                <a:solidFill>
                  <a:srgbClr val="000000"/>
                </a:solidFill>
                <a:latin typeface="Arial"/>
                <a:ea typeface="Arial"/>
                <a:cs typeface="Arial"/>
                <a:sym typeface="Arial"/>
              </a:rPr>
              <a:t>i </a:t>
            </a:r>
            <a:r>
              <a:rPr lang="en-US" sz="1050" b="1" i="0" u="none" strike="noStrike" cap="none">
                <a:solidFill>
                  <a:srgbClr val="000000"/>
                </a:solidFill>
                <a:latin typeface="Arial"/>
                <a:ea typeface="Arial"/>
                <a:cs typeface="Arial"/>
                <a:sym typeface="Arial"/>
              </a:rPr>
              <a:t>(actual-prediction ) is used.</a:t>
            </a:r>
            <a:endParaRPr/>
          </a:p>
          <a:p>
            <a:pPr marL="0" marR="0" lvl="0" indent="0" algn="l" rtl="0">
              <a:lnSpc>
                <a:spcPct val="100000"/>
              </a:lnSpc>
              <a:spcBef>
                <a:spcPts val="0"/>
              </a:spcBef>
              <a:spcAft>
                <a:spcPts val="0"/>
              </a:spcAft>
              <a:buNone/>
            </a:pPr>
            <a:endParaRPr sz="105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en-US" sz="1050" b="1" i="0" u="none" strike="noStrike" cap="none">
                <a:solidFill>
                  <a:srgbClr val="000000"/>
                </a:solidFill>
                <a:latin typeface="Arial"/>
                <a:ea typeface="Arial"/>
                <a:cs typeface="Arial"/>
                <a:sym typeface="Arial"/>
              </a:rPr>
              <a:t>If we use (prediction – actual) then instead of ‘+’,     ‘-’ sign will be used.</a:t>
            </a:r>
            <a:endParaRPr sz="1050" b="1" i="0" u="none" strike="noStrike" cap="none">
              <a:solidFill>
                <a:srgbClr val="000000"/>
              </a:solidFill>
              <a:latin typeface="Arial"/>
              <a:ea typeface="Arial"/>
              <a:cs typeface="Arial"/>
              <a:sym typeface="Arial"/>
            </a:endParaRPr>
          </a:p>
        </p:txBody>
      </p:sp>
      <p:pic>
        <p:nvPicPr>
          <p:cNvPr id="2232" name="Google Shape;2232;p39"/>
          <p:cNvPicPr preferRelativeResize="0"/>
          <p:nvPr/>
        </p:nvPicPr>
        <p:blipFill rotWithShape="1">
          <a:blip r:embed="rId4">
            <a:alphaModFix/>
          </a:blip>
          <a:srcRect/>
          <a:stretch/>
        </p:blipFill>
        <p:spPr>
          <a:xfrm>
            <a:off x="1931671" y="4739640"/>
            <a:ext cx="2372614" cy="5715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236"/>
        <p:cNvGrpSpPr/>
        <p:nvPr/>
      </p:nvGrpSpPr>
      <p:grpSpPr>
        <a:xfrm>
          <a:off x="0" y="0"/>
          <a:ext cx="0" cy="0"/>
          <a:chOff x="0" y="0"/>
          <a:chExt cx="0" cy="0"/>
        </a:xfrm>
      </p:grpSpPr>
      <p:pic>
        <p:nvPicPr>
          <p:cNvPr id="2237" name="Google Shape;2237;p40"/>
          <p:cNvPicPr preferRelativeResize="0">
            <a:picLocks noGrp="1"/>
          </p:cNvPicPr>
          <p:nvPr>
            <p:ph type="body" idx="1"/>
          </p:nvPr>
        </p:nvPicPr>
        <p:blipFill rotWithShape="1">
          <a:blip r:embed="rId3">
            <a:alphaModFix/>
          </a:blip>
          <a:srcRect/>
          <a:stretch/>
        </p:blipFill>
        <p:spPr>
          <a:xfrm>
            <a:off x="1600200" y="1378268"/>
            <a:ext cx="5849276" cy="3594085"/>
          </a:xfrm>
          <a:prstGeom prst="rect">
            <a:avLst/>
          </a:prstGeom>
          <a:noFill/>
          <a:ln>
            <a:noFill/>
          </a:ln>
        </p:spPr>
      </p:pic>
      <p:sp>
        <p:nvSpPr>
          <p:cNvPr id="2238" name="Google Shape;2238;p40"/>
          <p:cNvSpPr txBox="1">
            <a:spLocks noGrp="1"/>
          </p:cNvSpPr>
          <p:nvPr>
            <p:ph type="body" idx="2"/>
          </p:nvPr>
        </p:nvSpPr>
        <p:spPr>
          <a:xfrm>
            <a:off x="304800" y="152400"/>
            <a:ext cx="6324600" cy="1143000"/>
          </a:xfrm>
          <a:prstGeom prst="rect">
            <a:avLst/>
          </a:prstGeom>
          <a:noFill/>
          <a:ln>
            <a:noFill/>
          </a:ln>
        </p:spPr>
        <p:txBody>
          <a:bodyPr spcFirstLastPara="1" wrap="square" lIns="91425" tIns="45700" rIns="91425" bIns="45700" anchor="ctr" anchorCtr="0">
            <a:normAutofit/>
          </a:bodyPr>
          <a:lstStyle/>
          <a:p>
            <a:pPr marL="0" lvl="0" indent="0" algn="l" rtl="0">
              <a:lnSpc>
                <a:spcPct val="150000"/>
              </a:lnSpc>
              <a:spcBef>
                <a:spcPts val="0"/>
              </a:spcBef>
              <a:spcAft>
                <a:spcPts val="0"/>
              </a:spcAft>
              <a:buClr>
                <a:schemeClr val="dk1"/>
              </a:buClr>
              <a:buSzPts val="2400"/>
              <a:buNone/>
            </a:pPr>
            <a:r>
              <a:rPr lang="en-US" sz="2400"/>
              <a:t>Example</a:t>
            </a:r>
            <a:endParaRPr sz="2400"/>
          </a:p>
        </p:txBody>
      </p:sp>
      <p:sp>
        <p:nvSpPr>
          <p:cNvPr id="2239" name="Google Shape;2239;p40"/>
          <p:cNvSpPr/>
          <p:nvPr/>
        </p:nvSpPr>
        <p:spPr>
          <a:xfrm>
            <a:off x="152400" y="6293293"/>
            <a:ext cx="9448800"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7F7F7F"/>
              </a:buClr>
              <a:buSzPts val="1200"/>
              <a:buFont typeface="Arial"/>
              <a:buNone/>
            </a:pPr>
            <a:r>
              <a:rPr lang="en-US" sz="1200" b="0" i="0" u="none" strike="noStrike" cap="none">
                <a:solidFill>
                  <a:srgbClr val="7F7F7F"/>
                </a:solidFill>
                <a:latin typeface="Arial"/>
                <a:ea typeface="Arial"/>
                <a:cs typeface="Arial"/>
                <a:sym typeface="Arial"/>
              </a:rPr>
              <a:t>Source Credit : https://www.ias.informatik.tu-darmstadt.de/uploads/Teaching/AutonomousLearningSystems/Englert_ALS_2012.pdf</a:t>
            </a:r>
            <a:endParaRPr sz="1400" b="0" i="0" u="none" strike="noStrike" cap="none">
              <a:solidFill>
                <a:srgbClr val="000000"/>
              </a:solidFill>
              <a:latin typeface="Arial"/>
              <a:ea typeface="Arial"/>
              <a:cs typeface="Arial"/>
              <a:sym typeface="Arial"/>
            </a:endParaRPr>
          </a:p>
        </p:txBody>
      </p:sp>
      <p:sp>
        <p:nvSpPr>
          <p:cNvPr id="2240" name="Google Shape;2240;p40"/>
          <p:cNvSpPr/>
          <p:nvPr/>
        </p:nvSpPr>
        <p:spPr>
          <a:xfrm>
            <a:off x="0" y="5092964"/>
            <a:ext cx="9196316" cy="1200329"/>
          </a:xfrm>
          <a:prstGeom prst="rect">
            <a:avLst/>
          </a:prstGeom>
          <a:noFill/>
          <a:ln>
            <a:noFill/>
          </a:ln>
        </p:spPr>
        <p:txBody>
          <a:bodyPr spcFirstLastPara="1" wrap="square" lIns="91425" tIns="45700" rIns="91425" bIns="45700" anchor="t" anchorCtr="0">
            <a:spAutoFit/>
          </a:bodyPr>
          <a:lstStyle/>
          <a:p>
            <a:pPr marL="342900" marR="0" lvl="0" indent="-342900" algn="l" rtl="0">
              <a:lnSpc>
                <a:spcPct val="100000"/>
              </a:lnSpc>
              <a:spcBef>
                <a:spcPts val="0"/>
              </a:spcBef>
              <a:spcAft>
                <a:spcPts val="0"/>
              </a:spcAft>
              <a:buClr>
                <a:srgbClr val="000000"/>
              </a:buClr>
              <a:buSzPts val="1800"/>
              <a:buFont typeface="Arial"/>
              <a:buChar char="•"/>
            </a:pPr>
            <a:r>
              <a:rPr lang="en-US" sz="1800" b="0" i="0" u="none" strike="noStrike" cap="none">
                <a:solidFill>
                  <a:srgbClr val="000000"/>
                </a:solidFill>
                <a:latin typeface="Arial"/>
                <a:ea typeface="Arial"/>
                <a:cs typeface="Arial"/>
                <a:sym typeface="Arial"/>
              </a:rPr>
              <a:t>The upper graphic the set of data points (x,y) (blue dots), query point (green line), local linear model (red line) and prediction (black dot). </a:t>
            </a:r>
            <a:endParaRPr sz="1400" b="0" i="0" u="none" strike="noStrike" cap="none">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1800"/>
              <a:buFont typeface="Arial"/>
              <a:buChar char="•"/>
            </a:pPr>
            <a:r>
              <a:rPr lang="en-US" sz="1800" b="0" i="0" u="none" strike="noStrike" cap="none">
                <a:solidFill>
                  <a:srgbClr val="000000"/>
                </a:solidFill>
                <a:latin typeface="Arial"/>
                <a:ea typeface="Arial"/>
                <a:cs typeface="Arial"/>
                <a:sym typeface="Arial"/>
              </a:rPr>
              <a:t>The graphic in the middle shows the activation area of the model. </a:t>
            </a:r>
            <a:endParaRPr sz="1400" b="0" i="0" u="none" strike="noStrike" cap="none">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1800"/>
              <a:buFont typeface="Arial"/>
              <a:buChar char="•"/>
            </a:pPr>
            <a:r>
              <a:rPr lang="en-US" sz="1800" b="0" i="0" u="none" strike="noStrike" cap="none">
                <a:solidFill>
                  <a:srgbClr val="000000"/>
                </a:solidFill>
                <a:latin typeface="Arial"/>
                <a:ea typeface="Arial"/>
                <a:cs typeface="Arial"/>
                <a:sym typeface="Arial"/>
              </a:rPr>
              <a:t>The corresponding weighting kernel (receptive field) is shown in the bottom graphic.</a:t>
            </a:r>
            <a:endParaRPr sz="1800" b="0" i="0" u="none" strike="noStrike" cap="none">
              <a:solidFill>
                <a:srgbClr val="000000"/>
              </a:solidFill>
              <a:latin typeface="Arial"/>
              <a:ea typeface="Arial"/>
              <a:cs typeface="Arial"/>
              <a:sym typeface="Aria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244"/>
        <p:cNvGrpSpPr/>
        <p:nvPr/>
      </p:nvGrpSpPr>
      <p:grpSpPr>
        <a:xfrm>
          <a:off x="0" y="0"/>
          <a:ext cx="0" cy="0"/>
          <a:chOff x="0" y="0"/>
          <a:chExt cx="0" cy="0"/>
        </a:xfrm>
      </p:grpSpPr>
      <p:sp>
        <p:nvSpPr>
          <p:cNvPr id="2245" name="Google Shape;2245;p41"/>
          <p:cNvSpPr txBox="1">
            <a:spLocks noGrp="1"/>
          </p:cNvSpPr>
          <p:nvPr>
            <p:ph type="body" idx="2"/>
          </p:nvPr>
        </p:nvSpPr>
        <p:spPr>
          <a:xfrm>
            <a:off x="304800" y="152400"/>
            <a:ext cx="6324600" cy="1143000"/>
          </a:xfrm>
          <a:prstGeom prst="rect">
            <a:avLst/>
          </a:prstGeom>
          <a:noFill/>
          <a:ln>
            <a:noFill/>
          </a:ln>
        </p:spPr>
        <p:txBody>
          <a:bodyPr spcFirstLastPara="1" wrap="square" lIns="91425" tIns="45700" rIns="91425" bIns="45700" anchor="ctr" anchorCtr="0">
            <a:normAutofit/>
          </a:bodyPr>
          <a:lstStyle/>
          <a:p>
            <a:pPr marL="0" lvl="0" indent="0" algn="l" rtl="0">
              <a:lnSpc>
                <a:spcPct val="150000"/>
              </a:lnSpc>
              <a:spcBef>
                <a:spcPts val="0"/>
              </a:spcBef>
              <a:spcAft>
                <a:spcPts val="0"/>
              </a:spcAft>
              <a:buClr>
                <a:schemeClr val="dk1"/>
              </a:buClr>
              <a:buSzPts val="2400"/>
              <a:buNone/>
            </a:pPr>
            <a:r>
              <a:rPr lang="en-US" sz="2400" b="1">
                <a:latin typeface="Arial"/>
                <a:ea typeface="Arial"/>
                <a:cs typeface="Arial"/>
                <a:sym typeface="Arial"/>
              </a:rPr>
              <a:t>Problem Type - 3 </a:t>
            </a:r>
            <a:endParaRPr sz="2400" b="1">
              <a:latin typeface="Arial"/>
              <a:ea typeface="Arial"/>
              <a:cs typeface="Arial"/>
              <a:sym typeface="Arial"/>
            </a:endParaRPr>
          </a:p>
        </p:txBody>
      </p:sp>
      <p:sp>
        <p:nvSpPr>
          <p:cNvPr id="2246" name="Google Shape;2246;p41"/>
          <p:cNvSpPr/>
          <p:nvPr/>
        </p:nvSpPr>
        <p:spPr>
          <a:xfrm>
            <a:off x="228600" y="1333500"/>
            <a:ext cx="8483600" cy="1676400"/>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rgbClr val="0C7B9C"/>
              </a:buClr>
              <a:buSzPts val="1800"/>
              <a:buFont typeface="Arial"/>
              <a:buNone/>
            </a:pPr>
            <a:r>
              <a:rPr lang="en-US" sz="1800" b="0" i="0" u="none" strike="noStrike" cap="none">
                <a:solidFill>
                  <a:srgbClr val="000000"/>
                </a:solidFill>
                <a:latin typeface="Arial"/>
                <a:ea typeface="Arial"/>
                <a:cs typeface="Arial"/>
                <a:sym typeface="Arial"/>
              </a:rPr>
              <a:t>Consider the following training set in 2-dimensional Euclidean space. What is the prize of the product with size 7 if 5-NN is considered? Use the kernel of the form K(d(x</a:t>
            </a:r>
            <a:r>
              <a:rPr lang="en-US" sz="1800" b="0" i="0" u="none" strike="noStrike" cap="none" baseline="-25000">
                <a:solidFill>
                  <a:srgbClr val="000000"/>
                </a:solidFill>
                <a:latin typeface="Arial"/>
                <a:ea typeface="Arial"/>
                <a:cs typeface="Arial"/>
                <a:sym typeface="Arial"/>
              </a:rPr>
              <a:t>q</a:t>
            </a:r>
            <a:r>
              <a:rPr lang="en-US" sz="1800" b="0" i="0" u="none" strike="noStrike" cap="none">
                <a:solidFill>
                  <a:srgbClr val="000000"/>
                </a:solidFill>
                <a:latin typeface="Arial"/>
                <a:ea typeface="Arial"/>
                <a:cs typeface="Arial"/>
                <a:sym typeface="Arial"/>
              </a:rPr>
              <a:t>,x</a:t>
            </a:r>
            <a:r>
              <a:rPr lang="en-US" sz="1800" b="0" i="0" u="none" strike="noStrike" cap="none" baseline="-25000">
                <a:solidFill>
                  <a:srgbClr val="000000"/>
                </a:solidFill>
                <a:latin typeface="Arial"/>
                <a:ea typeface="Arial"/>
                <a:cs typeface="Arial"/>
                <a:sym typeface="Arial"/>
              </a:rPr>
              <a:t>i</a:t>
            </a:r>
            <a:r>
              <a:rPr lang="en-US" sz="1800" b="0" i="0" u="none" strike="noStrike" cap="none">
                <a:solidFill>
                  <a:srgbClr val="000000"/>
                </a:solidFill>
                <a:latin typeface="Arial"/>
                <a:ea typeface="Arial"/>
                <a:cs typeface="Arial"/>
                <a:sym typeface="Arial"/>
              </a:rPr>
              <a:t>)) = exp( - d(x</a:t>
            </a:r>
            <a:r>
              <a:rPr lang="en-US" sz="1800" b="0" i="0" u="none" strike="noStrike" cap="none" baseline="-25000">
                <a:solidFill>
                  <a:srgbClr val="000000"/>
                </a:solidFill>
                <a:latin typeface="Arial"/>
                <a:ea typeface="Arial"/>
                <a:cs typeface="Arial"/>
                <a:sym typeface="Arial"/>
              </a:rPr>
              <a:t>q</a:t>
            </a:r>
            <a:r>
              <a:rPr lang="en-US" sz="1800" b="0" i="0" u="none" strike="noStrike" cap="none">
                <a:solidFill>
                  <a:srgbClr val="000000"/>
                </a:solidFill>
                <a:latin typeface="Arial"/>
                <a:ea typeface="Arial"/>
                <a:cs typeface="Arial"/>
                <a:sym typeface="Arial"/>
              </a:rPr>
              <a:t>,x</a:t>
            </a:r>
            <a:r>
              <a:rPr lang="en-US" sz="1800" b="0" i="0" u="none" strike="noStrike" cap="none" baseline="-25000">
                <a:solidFill>
                  <a:srgbClr val="000000"/>
                </a:solidFill>
                <a:latin typeface="Arial"/>
                <a:ea typeface="Arial"/>
                <a:cs typeface="Arial"/>
                <a:sym typeface="Arial"/>
              </a:rPr>
              <a:t>i</a:t>
            </a:r>
            <a:r>
              <a:rPr lang="en-US" sz="1800" b="0" i="0" u="none" strike="noStrike" cap="none">
                <a:solidFill>
                  <a:srgbClr val="000000"/>
                </a:solidFill>
                <a:latin typeface="Arial"/>
                <a:ea typeface="Arial"/>
                <a:cs typeface="Arial"/>
                <a:sym typeface="Arial"/>
              </a:rPr>
              <a:t>)</a:t>
            </a:r>
            <a:r>
              <a:rPr lang="en-US" sz="1800" b="0" i="0" u="none" strike="noStrike" cap="none" baseline="30000">
                <a:solidFill>
                  <a:srgbClr val="000000"/>
                </a:solidFill>
                <a:latin typeface="Arial"/>
                <a:ea typeface="Arial"/>
                <a:cs typeface="Arial"/>
                <a:sym typeface="Arial"/>
              </a:rPr>
              <a:t>2</a:t>
            </a:r>
            <a:r>
              <a:rPr lang="en-US" sz="1800" b="0" i="0" u="none" strike="noStrike" cap="none">
                <a:solidFill>
                  <a:srgbClr val="000000"/>
                </a:solidFill>
                <a:latin typeface="Arial"/>
                <a:ea typeface="Arial"/>
                <a:cs typeface="Arial"/>
                <a:sym typeface="Arial"/>
              </a:rPr>
              <a:t> / 2b</a:t>
            </a:r>
            <a:r>
              <a:rPr lang="en-US" sz="1800" b="0" i="0" u="none" strike="noStrike" cap="none" baseline="30000">
                <a:solidFill>
                  <a:srgbClr val="000000"/>
                </a:solidFill>
                <a:latin typeface="Arial"/>
                <a:ea typeface="Arial"/>
                <a:cs typeface="Arial"/>
                <a:sym typeface="Arial"/>
              </a:rPr>
              <a:t>2</a:t>
            </a:r>
            <a:r>
              <a:rPr lang="en-US" sz="1800" b="0" i="0" u="none" strike="noStrike" cap="none">
                <a:solidFill>
                  <a:srgbClr val="000000"/>
                </a:solidFill>
                <a:latin typeface="Arial"/>
                <a:ea typeface="Arial"/>
                <a:cs typeface="Arial"/>
                <a:sym typeface="Arial"/>
              </a:rPr>
              <a:t>) where b=1. Use the linear regression of the form y = 3.5 + 0.8 x and the learning rate of 0.2 to apply the gradient descent and update the weights at the end of first iteration</a:t>
            </a:r>
            <a:endParaRPr sz="1800" b="0" i="0" u="none" strike="noStrike" cap="none">
              <a:solidFill>
                <a:srgbClr val="000000"/>
              </a:solidFill>
              <a:latin typeface="Arial"/>
              <a:ea typeface="Arial"/>
              <a:cs typeface="Arial"/>
              <a:sym typeface="Arial"/>
            </a:endParaRPr>
          </a:p>
        </p:txBody>
      </p:sp>
      <p:graphicFrame>
        <p:nvGraphicFramePr>
          <p:cNvPr id="2247" name="Google Shape;2247;p41"/>
          <p:cNvGraphicFramePr/>
          <p:nvPr/>
        </p:nvGraphicFramePr>
        <p:xfrm>
          <a:off x="330200" y="2743200"/>
          <a:ext cx="1955800" cy="3246120"/>
        </p:xfrm>
        <a:graphic>
          <a:graphicData uri="http://schemas.openxmlformats.org/drawingml/2006/table">
            <a:tbl>
              <a:tblPr firstRow="1" firstCol="1" lastRow="1" lastCol="1" bandRow="1" bandCol="1">
                <a:noFill/>
                <a:tableStyleId>{E68F624D-F690-4904-9DB0-74A811DEACCB}</a:tableStyleId>
              </a:tblPr>
              <a:tblGrid>
                <a:gridCol w="795575">
                  <a:extLst>
                    <a:ext uri="{9D8B030D-6E8A-4147-A177-3AD203B41FA5}">
                      <a16:colId xmlns:a16="http://schemas.microsoft.com/office/drawing/2014/main" val="20000"/>
                    </a:ext>
                  </a:extLst>
                </a:gridCol>
                <a:gridCol w="1160225">
                  <a:extLst>
                    <a:ext uri="{9D8B030D-6E8A-4147-A177-3AD203B41FA5}">
                      <a16:colId xmlns:a16="http://schemas.microsoft.com/office/drawing/2014/main" val="20001"/>
                    </a:ext>
                  </a:extLst>
                </a:gridCol>
              </a:tblGrid>
              <a:tr h="571500">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Size</a:t>
                      </a:r>
                      <a:endParaRPr sz="1400" b="0" i="0" u="none" strike="noStrike" cap="none">
                        <a:solidFill>
                          <a:srgbClr val="000000"/>
                        </a:solidFill>
                        <a:latin typeface="Arial"/>
                        <a:ea typeface="Arial"/>
                        <a:cs typeface="Arial"/>
                        <a:sym typeface="Arial"/>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Product Price</a:t>
                      </a:r>
                      <a:br>
                        <a:rPr lang="en-US" sz="1400" u="none" strike="noStrike" cap="none"/>
                      </a:br>
                      <a:r>
                        <a:rPr lang="en-US" sz="1400" u="none" strike="noStrike" cap="none"/>
                        <a:t>(scaled down) </a:t>
                      </a:r>
                      <a:endParaRPr sz="1400" b="0" i="0" u="none" strike="noStrike" cap="none">
                        <a:solidFill>
                          <a:srgbClr val="000000"/>
                        </a:solidFill>
                        <a:latin typeface="Arial"/>
                        <a:ea typeface="Arial"/>
                        <a:cs typeface="Arial"/>
                        <a:sym typeface="Arial"/>
                      </a:endParaRPr>
                    </a:p>
                  </a:txBody>
                  <a:tcPr marL="9525" marR="9525" marT="9525" marB="0" anchor="b"/>
                </a:tc>
                <a:extLst>
                  <a:ext uri="{0D108BD9-81ED-4DB2-BD59-A6C34878D82A}">
                    <a16:rowId xmlns:a16="http://schemas.microsoft.com/office/drawing/2014/main" val="10000"/>
                  </a:ext>
                </a:extLst>
              </a:tr>
              <a:tr h="190500">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10</a:t>
                      </a:r>
                      <a:endParaRPr sz="1400" b="0" i="0" u="none" strike="noStrike" cap="none">
                        <a:solidFill>
                          <a:srgbClr val="000000"/>
                        </a:solidFill>
                        <a:latin typeface="Arial"/>
                        <a:ea typeface="Arial"/>
                        <a:cs typeface="Arial"/>
                        <a:sym typeface="Arial"/>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5</a:t>
                      </a:r>
                      <a:endParaRPr sz="1400" b="0" i="0" u="none" strike="noStrike" cap="none">
                        <a:solidFill>
                          <a:srgbClr val="000000"/>
                        </a:solidFill>
                        <a:latin typeface="Arial"/>
                        <a:ea typeface="Arial"/>
                        <a:cs typeface="Arial"/>
                        <a:sym typeface="Arial"/>
                      </a:endParaRPr>
                    </a:p>
                  </a:txBody>
                  <a:tcPr marL="9525" marR="9525" marT="9525" marB="0" anchor="b"/>
                </a:tc>
                <a:extLst>
                  <a:ext uri="{0D108BD9-81ED-4DB2-BD59-A6C34878D82A}">
                    <a16:rowId xmlns:a16="http://schemas.microsoft.com/office/drawing/2014/main" val="10001"/>
                  </a:ext>
                </a:extLst>
              </a:tr>
              <a:tr h="190500">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5</a:t>
                      </a:r>
                      <a:endParaRPr sz="1400" b="0" i="0" u="none" strike="noStrike" cap="none">
                        <a:solidFill>
                          <a:srgbClr val="000000"/>
                        </a:solidFill>
                        <a:latin typeface="Arial"/>
                        <a:ea typeface="Arial"/>
                        <a:cs typeface="Arial"/>
                        <a:sym typeface="Arial"/>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5</a:t>
                      </a:r>
                      <a:endParaRPr sz="1400" b="0" i="0" u="none" strike="noStrike" cap="none">
                        <a:solidFill>
                          <a:srgbClr val="000000"/>
                        </a:solidFill>
                        <a:latin typeface="Arial"/>
                        <a:ea typeface="Arial"/>
                        <a:cs typeface="Arial"/>
                        <a:sym typeface="Arial"/>
                      </a:endParaRPr>
                    </a:p>
                  </a:txBody>
                  <a:tcPr marL="9525" marR="9525" marT="9525" marB="0" anchor="b"/>
                </a:tc>
                <a:extLst>
                  <a:ext uri="{0D108BD9-81ED-4DB2-BD59-A6C34878D82A}">
                    <a16:rowId xmlns:a16="http://schemas.microsoft.com/office/drawing/2014/main" val="10002"/>
                  </a:ext>
                </a:extLst>
              </a:tr>
              <a:tr h="190500">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2</a:t>
                      </a:r>
                      <a:endParaRPr sz="1400" b="0" i="0" u="none" strike="noStrike" cap="none">
                        <a:solidFill>
                          <a:srgbClr val="000000"/>
                        </a:solidFill>
                        <a:latin typeface="Arial"/>
                        <a:ea typeface="Arial"/>
                        <a:cs typeface="Arial"/>
                        <a:sym typeface="Arial"/>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2</a:t>
                      </a:r>
                      <a:endParaRPr sz="1400" b="0" i="0" u="none" strike="noStrike" cap="none">
                        <a:solidFill>
                          <a:srgbClr val="000000"/>
                        </a:solidFill>
                        <a:latin typeface="Arial"/>
                        <a:ea typeface="Arial"/>
                        <a:cs typeface="Arial"/>
                        <a:sym typeface="Arial"/>
                      </a:endParaRPr>
                    </a:p>
                  </a:txBody>
                  <a:tcPr marL="9525" marR="9525" marT="9525" marB="0" anchor="b"/>
                </a:tc>
                <a:extLst>
                  <a:ext uri="{0D108BD9-81ED-4DB2-BD59-A6C34878D82A}">
                    <a16:rowId xmlns:a16="http://schemas.microsoft.com/office/drawing/2014/main" val="10003"/>
                  </a:ext>
                </a:extLst>
              </a:tr>
              <a:tr h="190500">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3</a:t>
                      </a:r>
                      <a:endParaRPr sz="1400" b="0" i="0" u="none" strike="noStrike" cap="none">
                        <a:solidFill>
                          <a:srgbClr val="000000"/>
                        </a:solidFill>
                        <a:latin typeface="Arial"/>
                        <a:ea typeface="Arial"/>
                        <a:cs typeface="Arial"/>
                        <a:sym typeface="Arial"/>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3</a:t>
                      </a:r>
                      <a:endParaRPr sz="1400" b="0" i="0" u="none" strike="noStrike" cap="none">
                        <a:solidFill>
                          <a:srgbClr val="000000"/>
                        </a:solidFill>
                        <a:latin typeface="Arial"/>
                        <a:ea typeface="Arial"/>
                        <a:cs typeface="Arial"/>
                        <a:sym typeface="Arial"/>
                      </a:endParaRPr>
                    </a:p>
                  </a:txBody>
                  <a:tcPr marL="9525" marR="9525" marT="9525" marB="0" anchor="b"/>
                </a:tc>
                <a:extLst>
                  <a:ext uri="{0D108BD9-81ED-4DB2-BD59-A6C34878D82A}">
                    <a16:rowId xmlns:a16="http://schemas.microsoft.com/office/drawing/2014/main" val="10004"/>
                  </a:ext>
                </a:extLst>
              </a:tr>
              <a:tr h="190500">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5</a:t>
                      </a:r>
                      <a:endParaRPr sz="1400" b="0" i="0" u="none" strike="noStrike" cap="none">
                        <a:solidFill>
                          <a:srgbClr val="000000"/>
                        </a:solidFill>
                        <a:latin typeface="Arial"/>
                        <a:ea typeface="Arial"/>
                        <a:cs typeface="Arial"/>
                        <a:sym typeface="Arial"/>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5</a:t>
                      </a:r>
                      <a:endParaRPr sz="1400" b="0" i="0" u="none" strike="noStrike" cap="none">
                        <a:solidFill>
                          <a:srgbClr val="000000"/>
                        </a:solidFill>
                        <a:latin typeface="Arial"/>
                        <a:ea typeface="Arial"/>
                        <a:cs typeface="Arial"/>
                        <a:sym typeface="Arial"/>
                      </a:endParaRPr>
                    </a:p>
                  </a:txBody>
                  <a:tcPr marL="9525" marR="9525" marT="9525" marB="0" anchor="b"/>
                </a:tc>
                <a:extLst>
                  <a:ext uri="{0D108BD9-81ED-4DB2-BD59-A6C34878D82A}">
                    <a16:rowId xmlns:a16="http://schemas.microsoft.com/office/drawing/2014/main" val="10005"/>
                  </a:ext>
                </a:extLst>
              </a:tr>
              <a:tr h="190500">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15</a:t>
                      </a:r>
                      <a:endParaRPr sz="1400" b="0" i="0" u="none" strike="noStrike" cap="none">
                        <a:solidFill>
                          <a:srgbClr val="000000"/>
                        </a:solidFill>
                        <a:latin typeface="Arial"/>
                        <a:ea typeface="Arial"/>
                        <a:cs typeface="Arial"/>
                        <a:sym typeface="Arial"/>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5</a:t>
                      </a:r>
                      <a:endParaRPr sz="1400" b="0" i="0" u="none" strike="noStrike" cap="none">
                        <a:solidFill>
                          <a:srgbClr val="000000"/>
                        </a:solidFill>
                        <a:latin typeface="Arial"/>
                        <a:ea typeface="Arial"/>
                        <a:cs typeface="Arial"/>
                        <a:sym typeface="Arial"/>
                      </a:endParaRPr>
                    </a:p>
                  </a:txBody>
                  <a:tcPr marL="9525" marR="9525" marT="9525" marB="0" anchor="b"/>
                </a:tc>
                <a:extLst>
                  <a:ext uri="{0D108BD9-81ED-4DB2-BD59-A6C34878D82A}">
                    <a16:rowId xmlns:a16="http://schemas.microsoft.com/office/drawing/2014/main" val="10006"/>
                  </a:ext>
                </a:extLst>
              </a:tr>
              <a:tr h="190500">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30</a:t>
                      </a:r>
                      <a:endParaRPr sz="1400" b="0" i="0" u="none" strike="noStrike" cap="none">
                        <a:solidFill>
                          <a:srgbClr val="000000"/>
                        </a:solidFill>
                        <a:latin typeface="Arial"/>
                        <a:ea typeface="Arial"/>
                        <a:cs typeface="Arial"/>
                        <a:sym typeface="Arial"/>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9</a:t>
                      </a:r>
                      <a:endParaRPr sz="1400" b="0" i="0" u="none" strike="noStrike" cap="none">
                        <a:solidFill>
                          <a:srgbClr val="000000"/>
                        </a:solidFill>
                        <a:latin typeface="Arial"/>
                        <a:ea typeface="Arial"/>
                        <a:cs typeface="Arial"/>
                        <a:sym typeface="Arial"/>
                      </a:endParaRPr>
                    </a:p>
                  </a:txBody>
                  <a:tcPr marL="9525" marR="9525" marT="9525" marB="0" anchor="b"/>
                </a:tc>
                <a:extLst>
                  <a:ext uri="{0D108BD9-81ED-4DB2-BD59-A6C34878D82A}">
                    <a16:rowId xmlns:a16="http://schemas.microsoft.com/office/drawing/2014/main" val="10007"/>
                  </a:ext>
                </a:extLst>
              </a:tr>
              <a:tr h="190500">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20</a:t>
                      </a:r>
                      <a:endParaRPr sz="1400" b="0" i="0" u="none" strike="noStrike" cap="none">
                        <a:solidFill>
                          <a:srgbClr val="000000"/>
                        </a:solidFill>
                        <a:latin typeface="Arial"/>
                        <a:ea typeface="Arial"/>
                        <a:cs typeface="Arial"/>
                        <a:sym typeface="Arial"/>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8</a:t>
                      </a:r>
                      <a:endParaRPr sz="1400" b="0" i="0" u="none" strike="noStrike" cap="none">
                        <a:solidFill>
                          <a:srgbClr val="000000"/>
                        </a:solidFill>
                        <a:latin typeface="Arial"/>
                        <a:ea typeface="Arial"/>
                        <a:cs typeface="Arial"/>
                        <a:sym typeface="Arial"/>
                      </a:endParaRPr>
                    </a:p>
                  </a:txBody>
                  <a:tcPr marL="9525" marR="9525" marT="9525" marB="0" anchor="b"/>
                </a:tc>
                <a:extLst>
                  <a:ext uri="{0D108BD9-81ED-4DB2-BD59-A6C34878D82A}">
                    <a16:rowId xmlns:a16="http://schemas.microsoft.com/office/drawing/2014/main" val="10008"/>
                  </a:ext>
                </a:extLst>
              </a:tr>
              <a:tr h="190500">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6</a:t>
                      </a:r>
                      <a:endParaRPr sz="1400" b="0" i="0" u="none" strike="noStrike" cap="none">
                        <a:solidFill>
                          <a:srgbClr val="000000"/>
                        </a:solidFill>
                        <a:latin typeface="Arial"/>
                        <a:ea typeface="Arial"/>
                        <a:cs typeface="Arial"/>
                        <a:sym typeface="Arial"/>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9</a:t>
                      </a:r>
                      <a:endParaRPr sz="1400" b="0" i="0" u="none" strike="noStrike" cap="none">
                        <a:solidFill>
                          <a:srgbClr val="000000"/>
                        </a:solidFill>
                        <a:latin typeface="Arial"/>
                        <a:ea typeface="Arial"/>
                        <a:cs typeface="Arial"/>
                        <a:sym typeface="Arial"/>
                      </a:endParaRPr>
                    </a:p>
                  </a:txBody>
                  <a:tcPr marL="9525" marR="9525" marT="9525" marB="0" anchor="b"/>
                </a:tc>
                <a:extLst>
                  <a:ext uri="{0D108BD9-81ED-4DB2-BD59-A6C34878D82A}">
                    <a16:rowId xmlns:a16="http://schemas.microsoft.com/office/drawing/2014/main" val="10009"/>
                  </a:ext>
                </a:extLst>
              </a:tr>
              <a:tr h="190500">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2</a:t>
                      </a:r>
                      <a:endParaRPr sz="1400" b="0" i="0" u="none" strike="noStrike" cap="none">
                        <a:solidFill>
                          <a:srgbClr val="000000"/>
                        </a:solidFill>
                        <a:latin typeface="Arial"/>
                        <a:ea typeface="Arial"/>
                        <a:cs typeface="Arial"/>
                        <a:sym typeface="Arial"/>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3</a:t>
                      </a:r>
                      <a:endParaRPr sz="1400" b="0" i="0" u="none" strike="noStrike" cap="none">
                        <a:solidFill>
                          <a:srgbClr val="000000"/>
                        </a:solidFill>
                        <a:latin typeface="Arial"/>
                        <a:ea typeface="Arial"/>
                        <a:cs typeface="Arial"/>
                        <a:sym typeface="Arial"/>
                      </a:endParaRPr>
                    </a:p>
                  </a:txBody>
                  <a:tcPr marL="9525" marR="9525" marT="9525" marB="0" anchor="b"/>
                </a:tc>
                <a:extLst>
                  <a:ext uri="{0D108BD9-81ED-4DB2-BD59-A6C34878D82A}">
                    <a16:rowId xmlns:a16="http://schemas.microsoft.com/office/drawing/2014/main" val="10010"/>
                  </a:ext>
                </a:extLst>
              </a:tr>
              <a:tr h="190500">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10</a:t>
                      </a:r>
                      <a:endParaRPr sz="1400" b="0" i="0" u="none" strike="noStrike" cap="none">
                        <a:solidFill>
                          <a:srgbClr val="000000"/>
                        </a:solidFill>
                        <a:latin typeface="Arial"/>
                        <a:ea typeface="Arial"/>
                        <a:cs typeface="Arial"/>
                        <a:sym typeface="Arial"/>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9</a:t>
                      </a:r>
                      <a:endParaRPr sz="1400" b="0" i="0" u="none" strike="noStrike" cap="none">
                        <a:solidFill>
                          <a:srgbClr val="000000"/>
                        </a:solidFill>
                        <a:latin typeface="Arial"/>
                        <a:ea typeface="Arial"/>
                        <a:cs typeface="Arial"/>
                        <a:sym typeface="Arial"/>
                      </a:endParaRPr>
                    </a:p>
                  </a:txBody>
                  <a:tcPr marL="9525" marR="9525" marT="9525" marB="0" anchor="b"/>
                </a:tc>
                <a:extLst>
                  <a:ext uri="{0D108BD9-81ED-4DB2-BD59-A6C34878D82A}">
                    <a16:rowId xmlns:a16="http://schemas.microsoft.com/office/drawing/2014/main" val="10011"/>
                  </a:ext>
                </a:extLst>
              </a:tr>
              <a:tr h="190500">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13</a:t>
                      </a:r>
                      <a:endParaRPr sz="1400" b="0" i="0" u="none" strike="noStrike" cap="none">
                        <a:solidFill>
                          <a:srgbClr val="000000"/>
                        </a:solidFill>
                        <a:latin typeface="Arial"/>
                        <a:ea typeface="Arial"/>
                        <a:cs typeface="Arial"/>
                        <a:sym typeface="Arial"/>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8</a:t>
                      </a:r>
                      <a:endParaRPr sz="1400" b="0" i="0" u="none" strike="noStrike" cap="none">
                        <a:solidFill>
                          <a:srgbClr val="000000"/>
                        </a:solidFill>
                        <a:latin typeface="Arial"/>
                        <a:ea typeface="Arial"/>
                        <a:cs typeface="Arial"/>
                        <a:sym typeface="Arial"/>
                      </a:endParaRPr>
                    </a:p>
                  </a:txBody>
                  <a:tcPr marL="9525" marR="9525" marT="9525" marB="0" anchor="b"/>
                </a:tc>
                <a:extLst>
                  <a:ext uri="{0D108BD9-81ED-4DB2-BD59-A6C34878D82A}">
                    <a16:rowId xmlns:a16="http://schemas.microsoft.com/office/drawing/2014/main" val="10012"/>
                  </a:ext>
                </a:extLst>
              </a:tr>
            </a:tbl>
          </a:graphicData>
        </a:graphic>
      </p:graphicFrame>
      <p:pic>
        <p:nvPicPr>
          <p:cNvPr id="2248" name="Google Shape;2248;p41"/>
          <p:cNvPicPr preferRelativeResize="0"/>
          <p:nvPr/>
        </p:nvPicPr>
        <p:blipFill rotWithShape="1">
          <a:blip r:embed="rId3">
            <a:alphaModFix/>
          </a:blip>
          <a:srcRect/>
          <a:stretch/>
        </p:blipFill>
        <p:spPr>
          <a:xfrm>
            <a:off x="4603805" y="3263900"/>
            <a:ext cx="4584589" cy="275563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66"/>
        <p:cNvGrpSpPr/>
        <p:nvPr/>
      </p:nvGrpSpPr>
      <p:grpSpPr>
        <a:xfrm>
          <a:off x="0" y="0"/>
          <a:ext cx="0" cy="0"/>
          <a:chOff x="0" y="0"/>
          <a:chExt cx="0" cy="0"/>
        </a:xfrm>
      </p:grpSpPr>
      <p:sp>
        <p:nvSpPr>
          <p:cNvPr id="1867" name="Google Shape;1867;p4"/>
          <p:cNvSpPr txBox="1">
            <a:spLocks noGrp="1"/>
          </p:cNvSpPr>
          <p:nvPr>
            <p:ph type="title" idx="4294967295"/>
          </p:nvPr>
        </p:nvSpPr>
        <p:spPr>
          <a:xfrm>
            <a:off x="-76200" y="2971800"/>
            <a:ext cx="9144000" cy="6858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4400"/>
              <a:buFont typeface="Calibri"/>
              <a:buNone/>
            </a:pPr>
            <a:r>
              <a:rPr lang="en-US" sz="3200" b="1">
                <a:solidFill>
                  <a:srgbClr val="C00000"/>
                </a:solidFill>
              </a:rPr>
              <a:t>Instance Based Learning</a:t>
            </a:r>
            <a:endParaRPr sz="3200" b="1">
              <a:solidFill>
                <a:srgbClr val="C00000"/>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252"/>
        <p:cNvGrpSpPr/>
        <p:nvPr/>
      </p:nvGrpSpPr>
      <p:grpSpPr>
        <a:xfrm>
          <a:off x="0" y="0"/>
          <a:ext cx="0" cy="0"/>
          <a:chOff x="0" y="0"/>
          <a:chExt cx="0" cy="0"/>
        </a:xfrm>
      </p:grpSpPr>
      <p:sp>
        <p:nvSpPr>
          <p:cNvPr id="2253" name="Google Shape;2253;p42"/>
          <p:cNvSpPr txBox="1">
            <a:spLocks noGrp="1"/>
          </p:cNvSpPr>
          <p:nvPr>
            <p:ph type="body" idx="2"/>
          </p:nvPr>
        </p:nvSpPr>
        <p:spPr>
          <a:xfrm>
            <a:off x="304800" y="152400"/>
            <a:ext cx="6324600" cy="1143000"/>
          </a:xfrm>
          <a:prstGeom prst="rect">
            <a:avLst/>
          </a:prstGeom>
          <a:noFill/>
          <a:ln>
            <a:noFill/>
          </a:ln>
        </p:spPr>
        <p:txBody>
          <a:bodyPr spcFirstLastPara="1" wrap="square" lIns="91425" tIns="45700" rIns="91425" bIns="45700" anchor="ctr" anchorCtr="0">
            <a:normAutofit/>
          </a:bodyPr>
          <a:lstStyle/>
          <a:p>
            <a:pPr marL="0" lvl="0" indent="0" algn="l" rtl="0">
              <a:lnSpc>
                <a:spcPct val="150000"/>
              </a:lnSpc>
              <a:spcBef>
                <a:spcPts val="0"/>
              </a:spcBef>
              <a:spcAft>
                <a:spcPts val="0"/>
              </a:spcAft>
              <a:buClr>
                <a:schemeClr val="dk1"/>
              </a:buClr>
              <a:buSzPts val="2400"/>
              <a:buNone/>
            </a:pPr>
            <a:r>
              <a:rPr lang="en-US" sz="2400"/>
              <a:t>Problem Type - 3 </a:t>
            </a:r>
            <a:endParaRPr sz="2400"/>
          </a:p>
        </p:txBody>
      </p:sp>
      <p:sp>
        <p:nvSpPr>
          <p:cNvPr id="2254" name="Google Shape;2254;p42"/>
          <p:cNvSpPr/>
          <p:nvPr/>
        </p:nvSpPr>
        <p:spPr>
          <a:xfrm>
            <a:off x="228600" y="1333500"/>
            <a:ext cx="8483600" cy="1676400"/>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rgbClr val="0C7B9C"/>
              </a:buClr>
              <a:buSzPts val="1800"/>
              <a:buFont typeface="Arial"/>
              <a:buNone/>
            </a:pPr>
            <a:r>
              <a:rPr lang="en-US" sz="1800" b="0" i="0" u="none" strike="noStrike" cap="none">
                <a:solidFill>
                  <a:srgbClr val="000000"/>
                </a:solidFill>
                <a:latin typeface="Arial"/>
                <a:ea typeface="Arial"/>
                <a:cs typeface="Arial"/>
                <a:sym typeface="Arial"/>
              </a:rPr>
              <a:t>Consider the following training set in 2-dimensional Euclidean space. What is the prize of the product with size 7 if 5-NN is considered? Use the kernel of the form K(d(x</a:t>
            </a:r>
            <a:r>
              <a:rPr lang="en-US" sz="1800" b="0" i="0" u="none" strike="noStrike" cap="none" baseline="-25000">
                <a:solidFill>
                  <a:srgbClr val="000000"/>
                </a:solidFill>
                <a:latin typeface="Arial"/>
                <a:ea typeface="Arial"/>
                <a:cs typeface="Arial"/>
                <a:sym typeface="Arial"/>
              </a:rPr>
              <a:t>q</a:t>
            </a:r>
            <a:r>
              <a:rPr lang="en-US" sz="1800" b="0" i="0" u="none" strike="noStrike" cap="none">
                <a:solidFill>
                  <a:srgbClr val="000000"/>
                </a:solidFill>
                <a:latin typeface="Arial"/>
                <a:ea typeface="Arial"/>
                <a:cs typeface="Arial"/>
                <a:sym typeface="Arial"/>
              </a:rPr>
              <a:t>,x</a:t>
            </a:r>
            <a:r>
              <a:rPr lang="en-US" sz="1800" b="0" i="0" u="none" strike="noStrike" cap="none" baseline="-25000">
                <a:solidFill>
                  <a:srgbClr val="000000"/>
                </a:solidFill>
                <a:latin typeface="Arial"/>
                <a:ea typeface="Arial"/>
                <a:cs typeface="Arial"/>
                <a:sym typeface="Arial"/>
              </a:rPr>
              <a:t>i</a:t>
            </a:r>
            <a:r>
              <a:rPr lang="en-US" sz="1800" b="0" i="0" u="none" strike="noStrike" cap="none">
                <a:solidFill>
                  <a:srgbClr val="000000"/>
                </a:solidFill>
                <a:latin typeface="Arial"/>
                <a:ea typeface="Arial"/>
                <a:cs typeface="Arial"/>
                <a:sym typeface="Arial"/>
              </a:rPr>
              <a:t>)) = exp( - d(x</a:t>
            </a:r>
            <a:r>
              <a:rPr lang="en-US" sz="1800" b="0" i="0" u="none" strike="noStrike" cap="none" baseline="-25000">
                <a:solidFill>
                  <a:srgbClr val="000000"/>
                </a:solidFill>
                <a:latin typeface="Arial"/>
                <a:ea typeface="Arial"/>
                <a:cs typeface="Arial"/>
                <a:sym typeface="Arial"/>
              </a:rPr>
              <a:t>q</a:t>
            </a:r>
            <a:r>
              <a:rPr lang="en-US" sz="1800" b="0" i="0" u="none" strike="noStrike" cap="none">
                <a:solidFill>
                  <a:srgbClr val="000000"/>
                </a:solidFill>
                <a:latin typeface="Arial"/>
                <a:ea typeface="Arial"/>
                <a:cs typeface="Arial"/>
                <a:sym typeface="Arial"/>
              </a:rPr>
              <a:t>,x</a:t>
            </a:r>
            <a:r>
              <a:rPr lang="en-US" sz="1800" b="0" i="0" u="none" strike="noStrike" cap="none" baseline="-25000">
                <a:solidFill>
                  <a:srgbClr val="000000"/>
                </a:solidFill>
                <a:latin typeface="Arial"/>
                <a:ea typeface="Arial"/>
                <a:cs typeface="Arial"/>
                <a:sym typeface="Arial"/>
              </a:rPr>
              <a:t>i</a:t>
            </a:r>
            <a:r>
              <a:rPr lang="en-US" sz="1800" b="0" i="0" u="none" strike="noStrike" cap="none">
                <a:solidFill>
                  <a:srgbClr val="000000"/>
                </a:solidFill>
                <a:latin typeface="Arial"/>
                <a:ea typeface="Arial"/>
                <a:cs typeface="Arial"/>
                <a:sym typeface="Arial"/>
              </a:rPr>
              <a:t>)</a:t>
            </a:r>
            <a:r>
              <a:rPr lang="en-US" sz="1800" b="0" i="0" u="none" strike="noStrike" cap="none" baseline="30000">
                <a:solidFill>
                  <a:srgbClr val="000000"/>
                </a:solidFill>
                <a:latin typeface="Arial"/>
                <a:ea typeface="Arial"/>
                <a:cs typeface="Arial"/>
                <a:sym typeface="Arial"/>
              </a:rPr>
              <a:t>2</a:t>
            </a:r>
            <a:r>
              <a:rPr lang="en-US" sz="1800" b="0" i="0" u="none" strike="noStrike" cap="none">
                <a:solidFill>
                  <a:srgbClr val="000000"/>
                </a:solidFill>
                <a:latin typeface="Arial"/>
                <a:ea typeface="Arial"/>
                <a:cs typeface="Arial"/>
                <a:sym typeface="Arial"/>
              </a:rPr>
              <a:t> / 2b</a:t>
            </a:r>
            <a:r>
              <a:rPr lang="en-US" sz="1800" b="0" i="0" u="none" strike="noStrike" cap="none" baseline="30000">
                <a:solidFill>
                  <a:srgbClr val="000000"/>
                </a:solidFill>
                <a:latin typeface="Arial"/>
                <a:ea typeface="Arial"/>
                <a:cs typeface="Arial"/>
                <a:sym typeface="Arial"/>
              </a:rPr>
              <a:t>2</a:t>
            </a:r>
            <a:r>
              <a:rPr lang="en-US" sz="1800" b="0" i="0" u="none" strike="noStrike" cap="none">
                <a:solidFill>
                  <a:srgbClr val="000000"/>
                </a:solidFill>
                <a:latin typeface="Arial"/>
                <a:ea typeface="Arial"/>
                <a:cs typeface="Arial"/>
                <a:sym typeface="Arial"/>
              </a:rPr>
              <a:t>) where b=1. Use the linear regression of the form y = 3.5 + 0.8 x and the learning rate of 0.2 to apply the gradient descent and update the weights at the end of first iteration</a:t>
            </a:r>
            <a:endParaRPr sz="1800" b="0" i="0" u="none" strike="noStrike" cap="none">
              <a:solidFill>
                <a:srgbClr val="000000"/>
              </a:solidFill>
              <a:latin typeface="Arial"/>
              <a:ea typeface="Arial"/>
              <a:cs typeface="Arial"/>
              <a:sym typeface="Arial"/>
            </a:endParaRPr>
          </a:p>
        </p:txBody>
      </p:sp>
      <p:graphicFrame>
        <p:nvGraphicFramePr>
          <p:cNvPr id="2255" name="Google Shape;2255;p42"/>
          <p:cNvGraphicFramePr/>
          <p:nvPr/>
        </p:nvGraphicFramePr>
        <p:xfrm>
          <a:off x="330200" y="2743200"/>
          <a:ext cx="1955800" cy="3246120"/>
        </p:xfrm>
        <a:graphic>
          <a:graphicData uri="http://schemas.openxmlformats.org/drawingml/2006/table">
            <a:tbl>
              <a:tblPr firstRow="1" firstCol="1" lastRow="1" lastCol="1" bandRow="1" bandCol="1">
                <a:noFill/>
                <a:tableStyleId>{E68F624D-F690-4904-9DB0-74A811DEACCB}</a:tableStyleId>
              </a:tblPr>
              <a:tblGrid>
                <a:gridCol w="795575">
                  <a:extLst>
                    <a:ext uri="{9D8B030D-6E8A-4147-A177-3AD203B41FA5}">
                      <a16:colId xmlns:a16="http://schemas.microsoft.com/office/drawing/2014/main" val="20000"/>
                    </a:ext>
                  </a:extLst>
                </a:gridCol>
                <a:gridCol w="1160225">
                  <a:extLst>
                    <a:ext uri="{9D8B030D-6E8A-4147-A177-3AD203B41FA5}">
                      <a16:colId xmlns:a16="http://schemas.microsoft.com/office/drawing/2014/main" val="20001"/>
                    </a:ext>
                  </a:extLst>
                </a:gridCol>
              </a:tblGrid>
              <a:tr h="571500">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Size</a:t>
                      </a:r>
                      <a:endParaRPr sz="1400" b="0" i="0" u="none" strike="noStrike" cap="none">
                        <a:solidFill>
                          <a:srgbClr val="000000"/>
                        </a:solidFill>
                        <a:latin typeface="Arial"/>
                        <a:ea typeface="Arial"/>
                        <a:cs typeface="Arial"/>
                        <a:sym typeface="Arial"/>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Product Price</a:t>
                      </a:r>
                      <a:br>
                        <a:rPr lang="en-US" sz="1400" u="none" strike="noStrike" cap="none"/>
                      </a:br>
                      <a:r>
                        <a:rPr lang="en-US" sz="1400" u="none" strike="noStrike" cap="none"/>
                        <a:t>(scaled down) </a:t>
                      </a:r>
                      <a:endParaRPr sz="1400" b="0" i="0" u="none" strike="noStrike" cap="none">
                        <a:solidFill>
                          <a:srgbClr val="000000"/>
                        </a:solidFill>
                        <a:latin typeface="Arial"/>
                        <a:ea typeface="Arial"/>
                        <a:cs typeface="Arial"/>
                        <a:sym typeface="Arial"/>
                      </a:endParaRPr>
                    </a:p>
                  </a:txBody>
                  <a:tcPr marL="9525" marR="9525" marT="9525" marB="0" anchor="b"/>
                </a:tc>
                <a:extLst>
                  <a:ext uri="{0D108BD9-81ED-4DB2-BD59-A6C34878D82A}">
                    <a16:rowId xmlns:a16="http://schemas.microsoft.com/office/drawing/2014/main" val="10000"/>
                  </a:ext>
                </a:extLst>
              </a:tr>
              <a:tr h="190500">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10</a:t>
                      </a:r>
                      <a:endParaRPr sz="1400" b="0" i="0" u="none" strike="noStrike" cap="none">
                        <a:solidFill>
                          <a:srgbClr val="000000"/>
                        </a:solidFill>
                        <a:latin typeface="Arial"/>
                        <a:ea typeface="Arial"/>
                        <a:cs typeface="Arial"/>
                        <a:sym typeface="Arial"/>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5</a:t>
                      </a:r>
                      <a:endParaRPr sz="1400" b="0" i="0" u="none" strike="noStrike" cap="none">
                        <a:solidFill>
                          <a:srgbClr val="000000"/>
                        </a:solidFill>
                        <a:latin typeface="Arial"/>
                        <a:ea typeface="Arial"/>
                        <a:cs typeface="Arial"/>
                        <a:sym typeface="Arial"/>
                      </a:endParaRPr>
                    </a:p>
                  </a:txBody>
                  <a:tcPr marL="9525" marR="9525" marT="9525" marB="0" anchor="b"/>
                </a:tc>
                <a:extLst>
                  <a:ext uri="{0D108BD9-81ED-4DB2-BD59-A6C34878D82A}">
                    <a16:rowId xmlns:a16="http://schemas.microsoft.com/office/drawing/2014/main" val="10001"/>
                  </a:ext>
                </a:extLst>
              </a:tr>
              <a:tr h="190500">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5</a:t>
                      </a:r>
                      <a:endParaRPr sz="1400" b="0" i="0" u="none" strike="noStrike" cap="none">
                        <a:solidFill>
                          <a:srgbClr val="000000"/>
                        </a:solidFill>
                        <a:latin typeface="Arial"/>
                        <a:ea typeface="Arial"/>
                        <a:cs typeface="Arial"/>
                        <a:sym typeface="Arial"/>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5</a:t>
                      </a:r>
                      <a:endParaRPr sz="1400" b="0" i="0" u="none" strike="noStrike" cap="none">
                        <a:solidFill>
                          <a:srgbClr val="000000"/>
                        </a:solidFill>
                        <a:latin typeface="Arial"/>
                        <a:ea typeface="Arial"/>
                        <a:cs typeface="Arial"/>
                        <a:sym typeface="Arial"/>
                      </a:endParaRPr>
                    </a:p>
                  </a:txBody>
                  <a:tcPr marL="9525" marR="9525" marT="9525" marB="0" anchor="b"/>
                </a:tc>
                <a:extLst>
                  <a:ext uri="{0D108BD9-81ED-4DB2-BD59-A6C34878D82A}">
                    <a16:rowId xmlns:a16="http://schemas.microsoft.com/office/drawing/2014/main" val="10002"/>
                  </a:ext>
                </a:extLst>
              </a:tr>
              <a:tr h="190500">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2</a:t>
                      </a:r>
                      <a:endParaRPr sz="1400" b="0" i="0" u="none" strike="noStrike" cap="none">
                        <a:solidFill>
                          <a:srgbClr val="000000"/>
                        </a:solidFill>
                        <a:latin typeface="Arial"/>
                        <a:ea typeface="Arial"/>
                        <a:cs typeface="Arial"/>
                        <a:sym typeface="Arial"/>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2</a:t>
                      </a:r>
                      <a:endParaRPr sz="1400" b="0" i="0" u="none" strike="noStrike" cap="none">
                        <a:solidFill>
                          <a:srgbClr val="000000"/>
                        </a:solidFill>
                        <a:latin typeface="Arial"/>
                        <a:ea typeface="Arial"/>
                        <a:cs typeface="Arial"/>
                        <a:sym typeface="Arial"/>
                      </a:endParaRPr>
                    </a:p>
                  </a:txBody>
                  <a:tcPr marL="9525" marR="9525" marT="9525" marB="0" anchor="b"/>
                </a:tc>
                <a:extLst>
                  <a:ext uri="{0D108BD9-81ED-4DB2-BD59-A6C34878D82A}">
                    <a16:rowId xmlns:a16="http://schemas.microsoft.com/office/drawing/2014/main" val="10003"/>
                  </a:ext>
                </a:extLst>
              </a:tr>
              <a:tr h="190500">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3</a:t>
                      </a:r>
                      <a:endParaRPr sz="1400" b="0" i="0" u="none" strike="noStrike" cap="none">
                        <a:solidFill>
                          <a:srgbClr val="000000"/>
                        </a:solidFill>
                        <a:latin typeface="Arial"/>
                        <a:ea typeface="Arial"/>
                        <a:cs typeface="Arial"/>
                        <a:sym typeface="Arial"/>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3</a:t>
                      </a:r>
                      <a:endParaRPr sz="1400" b="0" i="0" u="none" strike="noStrike" cap="none">
                        <a:solidFill>
                          <a:srgbClr val="000000"/>
                        </a:solidFill>
                        <a:latin typeface="Arial"/>
                        <a:ea typeface="Arial"/>
                        <a:cs typeface="Arial"/>
                        <a:sym typeface="Arial"/>
                      </a:endParaRPr>
                    </a:p>
                  </a:txBody>
                  <a:tcPr marL="9525" marR="9525" marT="9525" marB="0" anchor="b"/>
                </a:tc>
                <a:extLst>
                  <a:ext uri="{0D108BD9-81ED-4DB2-BD59-A6C34878D82A}">
                    <a16:rowId xmlns:a16="http://schemas.microsoft.com/office/drawing/2014/main" val="10004"/>
                  </a:ext>
                </a:extLst>
              </a:tr>
              <a:tr h="190500">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5</a:t>
                      </a:r>
                      <a:endParaRPr sz="1400" b="0" i="0" u="none" strike="noStrike" cap="none">
                        <a:solidFill>
                          <a:srgbClr val="000000"/>
                        </a:solidFill>
                        <a:latin typeface="Arial"/>
                        <a:ea typeface="Arial"/>
                        <a:cs typeface="Arial"/>
                        <a:sym typeface="Arial"/>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5</a:t>
                      </a:r>
                      <a:endParaRPr sz="1400" b="0" i="0" u="none" strike="noStrike" cap="none">
                        <a:solidFill>
                          <a:srgbClr val="000000"/>
                        </a:solidFill>
                        <a:latin typeface="Arial"/>
                        <a:ea typeface="Arial"/>
                        <a:cs typeface="Arial"/>
                        <a:sym typeface="Arial"/>
                      </a:endParaRPr>
                    </a:p>
                  </a:txBody>
                  <a:tcPr marL="9525" marR="9525" marT="9525" marB="0" anchor="b"/>
                </a:tc>
                <a:extLst>
                  <a:ext uri="{0D108BD9-81ED-4DB2-BD59-A6C34878D82A}">
                    <a16:rowId xmlns:a16="http://schemas.microsoft.com/office/drawing/2014/main" val="10005"/>
                  </a:ext>
                </a:extLst>
              </a:tr>
              <a:tr h="190500">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15</a:t>
                      </a:r>
                      <a:endParaRPr sz="1400" b="0" i="0" u="none" strike="noStrike" cap="none">
                        <a:solidFill>
                          <a:srgbClr val="000000"/>
                        </a:solidFill>
                        <a:latin typeface="Arial"/>
                        <a:ea typeface="Arial"/>
                        <a:cs typeface="Arial"/>
                        <a:sym typeface="Arial"/>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5</a:t>
                      </a:r>
                      <a:endParaRPr sz="1400" b="0" i="0" u="none" strike="noStrike" cap="none">
                        <a:solidFill>
                          <a:srgbClr val="000000"/>
                        </a:solidFill>
                        <a:latin typeface="Arial"/>
                        <a:ea typeface="Arial"/>
                        <a:cs typeface="Arial"/>
                        <a:sym typeface="Arial"/>
                      </a:endParaRPr>
                    </a:p>
                  </a:txBody>
                  <a:tcPr marL="9525" marR="9525" marT="9525" marB="0" anchor="b"/>
                </a:tc>
                <a:extLst>
                  <a:ext uri="{0D108BD9-81ED-4DB2-BD59-A6C34878D82A}">
                    <a16:rowId xmlns:a16="http://schemas.microsoft.com/office/drawing/2014/main" val="10006"/>
                  </a:ext>
                </a:extLst>
              </a:tr>
              <a:tr h="190500">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30</a:t>
                      </a:r>
                      <a:endParaRPr sz="1400" b="0" i="0" u="none" strike="noStrike" cap="none">
                        <a:solidFill>
                          <a:srgbClr val="000000"/>
                        </a:solidFill>
                        <a:latin typeface="Arial"/>
                        <a:ea typeface="Arial"/>
                        <a:cs typeface="Arial"/>
                        <a:sym typeface="Arial"/>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9</a:t>
                      </a:r>
                      <a:endParaRPr sz="1400" b="0" i="0" u="none" strike="noStrike" cap="none">
                        <a:solidFill>
                          <a:srgbClr val="000000"/>
                        </a:solidFill>
                        <a:latin typeface="Arial"/>
                        <a:ea typeface="Arial"/>
                        <a:cs typeface="Arial"/>
                        <a:sym typeface="Arial"/>
                      </a:endParaRPr>
                    </a:p>
                  </a:txBody>
                  <a:tcPr marL="9525" marR="9525" marT="9525" marB="0" anchor="b"/>
                </a:tc>
                <a:extLst>
                  <a:ext uri="{0D108BD9-81ED-4DB2-BD59-A6C34878D82A}">
                    <a16:rowId xmlns:a16="http://schemas.microsoft.com/office/drawing/2014/main" val="10007"/>
                  </a:ext>
                </a:extLst>
              </a:tr>
              <a:tr h="190500">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20</a:t>
                      </a:r>
                      <a:endParaRPr sz="1400" b="0" i="0" u="none" strike="noStrike" cap="none">
                        <a:solidFill>
                          <a:srgbClr val="000000"/>
                        </a:solidFill>
                        <a:latin typeface="Arial"/>
                        <a:ea typeface="Arial"/>
                        <a:cs typeface="Arial"/>
                        <a:sym typeface="Arial"/>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8</a:t>
                      </a:r>
                      <a:endParaRPr sz="1400" b="0" i="0" u="none" strike="noStrike" cap="none">
                        <a:solidFill>
                          <a:srgbClr val="000000"/>
                        </a:solidFill>
                        <a:latin typeface="Arial"/>
                        <a:ea typeface="Arial"/>
                        <a:cs typeface="Arial"/>
                        <a:sym typeface="Arial"/>
                      </a:endParaRPr>
                    </a:p>
                  </a:txBody>
                  <a:tcPr marL="9525" marR="9525" marT="9525" marB="0" anchor="b"/>
                </a:tc>
                <a:extLst>
                  <a:ext uri="{0D108BD9-81ED-4DB2-BD59-A6C34878D82A}">
                    <a16:rowId xmlns:a16="http://schemas.microsoft.com/office/drawing/2014/main" val="10008"/>
                  </a:ext>
                </a:extLst>
              </a:tr>
              <a:tr h="190500">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6</a:t>
                      </a:r>
                      <a:endParaRPr sz="1400" b="0" i="0" u="none" strike="noStrike" cap="none">
                        <a:solidFill>
                          <a:srgbClr val="000000"/>
                        </a:solidFill>
                        <a:latin typeface="Arial"/>
                        <a:ea typeface="Arial"/>
                        <a:cs typeface="Arial"/>
                        <a:sym typeface="Arial"/>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9</a:t>
                      </a:r>
                      <a:endParaRPr sz="1400" b="0" i="0" u="none" strike="noStrike" cap="none">
                        <a:solidFill>
                          <a:srgbClr val="000000"/>
                        </a:solidFill>
                        <a:latin typeface="Arial"/>
                        <a:ea typeface="Arial"/>
                        <a:cs typeface="Arial"/>
                        <a:sym typeface="Arial"/>
                      </a:endParaRPr>
                    </a:p>
                  </a:txBody>
                  <a:tcPr marL="9525" marR="9525" marT="9525" marB="0" anchor="b"/>
                </a:tc>
                <a:extLst>
                  <a:ext uri="{0D108BD9-81ED-4DB2-BD59-A6C34878D82A}">
                    <a16:rowId xmlns:a16="http://schemas.microsoft.com/office/drawing/2014/main" val="10009"/>
                  </a:ext>
                </a:extLst>
              </a:tr>
              <a:tr h="190500">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2</a:t>
                      </a:r>
                      <a:endParaRPr sz="1400" b="0" i="0" u="none" strike="noStrike" cap="none">
                        <a:solidFill>
                          <a:srgbClr val="000000"/>
                        </a:solidFill>
                        <a:latin typeface="Arial"/>
                        <a:ea typeface="Arial"/>
                        <a:cs typeface="Arial"/>
                        <a:sym typeface="Arial"/>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3</a:t>
                      </a:r>
                      <a:endParaRPr sz="1400" b="0" i="0" u="none" strike="noStrike" cap="none">
                        <a:solidFill>
                          <a:srgbClr val="000000"/>
                        </a:solidFill>
                        <a:latin typeface="Arial"/>
                        <a:ea typeface="Arial"/>
                        <a:cs typeface="Arial"/>
                        <a:sym typeface="Arial"/>
                      </a:endParaRPr>
                    </a:p>
                  </a:txBody>
                  <a:tcPr marL="9525" marR="9525" marT="9525" marB="0" anchor="b"/>
                </a:tc>
                <a:extLst>
                  <a:ext uri="{0D108BD9-81ED-4DB2-BD59-A6C34878D82A}">
                    <a16:rowId xmlns:a16="http://schemas.microsoft.com/office/drawing/2014/main" val="10010"/>
                  </a:ext>
                </a:extLst>
              </a:tr>
              <a:tr h="190500">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10</a:t>
                      </a:r>
                      <a:endParaRPr sz="1400" b="0" i="0" u="none" strike="noStrike" cap="none">
                        <a:solidFill>
                          <a:srgbClr val="000000"/>
                        </a:solidFill>
                        <a:latin typeface="Arial"/>
                        <a:ea typeface="Arial"/>
                        <a:cs typeface="Arial"/>
                        <a:sym typeface="Arial"/>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9</a:t>
                      </a:r>
                      <a:endParaRPr sz="1400" b="0" i="0" u="none" strike="noStrike" cap="none">
                        <a:solidFill>
                          <a:srgbClr val="000000"/>
                        </a:solidFill>
                        <a:latin typeface="Arial"/>
                        <a:ea typeface="Arial"/>
                        <a:cs typeface="Arial"/>
                        <a:sym typeface="Arial"/>
                      </a:endParaRPr>
                    </a:p>
                  </a:txBody>
                  <a:tcPr marL="9525" marR="9525" marT="9525" marB="0" anchor="b"/>
                </a:tc>
                <a:extLst>
                  <a:ext uri="{0D108BD9-81ED-4DB2-BD59-A6C34878D82A}">
                    <a16:rowId xmlns:a16="http://schemas.microsoft.com/office/drawing/2014/main" val="10011"/>
                  </a:ext>
                </a:extLst>
              </a:tr>
              <a:tr h="190500">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13</a:t>
                      </a:r>
                      <a:endParaRPr sz="1400" b="0" i="0" u="none" strike="noStrike" cap="none">
                        <a:solidFill>
                          <a:srgbClr val="000000"/>
                        </a:solidFill>
                        <a:latin typeface="Arial"/>
                        <a:ea typeface="Arial"/>
                        <a:cs typeface="Arial"/>
                        <a:sym typeface="Arial"/>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8</a:t>
                      </a:r>
                      <a:endParaRPr sz="1400" b="0" i="0" u="none" strike="noStrike" cap="none">
                        <a:solidFill>
                          <a:srgbClr val="000000"/>
                        </a:solidFill>
                        <a:latin typeface="Arial"/>
                        <a:ea typeface="Arial"/>
                        <a:cs typeface="Arial"/>
                        <a:sym typeface="Arial"/>
                      </a:endParaRPr>
                    </a:p>
                  </a:txBody>
                  <a:tcPr marL="9525" marR="9525" marT="9525" marB="0" anchor="b"/>
                </a:tc>
                <a:extLst>
                  <a:ext uri="{0D108BD9-81ED-4DB2-BD59-A6C34878D82A}">
                    <a16:rowId xmlns:a16="http://schemas.microsoft.com/office/drawing/2014/main" val="10012"/>
                  </a:ext>
                </a:extLst>
              </a:tr>
            </a:tbl>
          </a:graphicData>
        </a:graphic>
      </p:graphicFrame>
      <p:graphicFrame>
        <p:nvGraphicFramePr>
          <p:cNvPr id="2256" name="Google Shape;2256;p42"/>
          <p:cNvGraphicFramePr/>
          <p:nvPr/>
        </p:nvGraphicFramePr>
        <p:xfrm>
          <a:off x="4876800" y="3289300"/>
          <a:ext cx="4038600" cy="3338515"/>
        </p:xfrm>
        <a:graphic>
          <a:graphicData uri="http://schemas.openxmlformats.org/drawingml/2006/chart">
            <c:chart xmlns:c="http://schemas.openxmlformats.org/drawingml/2006/chart" xmlns:r="http://schemas.openxmlformats.org/officeDocument/2006/relationships" r:id="rId3"/>
          </a:graphicData>
        </a:graphic>
      </p:graphicFrame>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260"/>
        <p:cNvGrpSpPr/>
        <p:nvPr/>
      </p:nvGrpSpPr>
      <p:grpSpPr>
        <a:xfrm>
          <a:off x="0" y="0"/>
          <a:ext cx="0" cy="0"/>
          <a:chOff x="0" y="0"/>
          <a:chExt cx="0" cy="0"/>
        </a:xfrm>
      </p:grpSpPr>
      <p:sp>
        <p:nvSpPr>
          <p:cNvPr id="2261" name="Google Shape;2261;p43"/>
          <p:cNvSpPr txBox="1">
            <a:spLocks noGrp="1"/>
          </p:cNvSpPr>
          <p:nvPr>
            <p:ph type="body" idx="2"/>
          </p:nvPr>
        </p:nvSpPr>
        <p:spPr>
          <a:xfrm>
            <a:off x="304800" y="152400"/>
            <a:ext cx="6324600" cy="1143000"/>
          </a:xfrm>
          <a:prstGeom prst="rect">
            <a:avLst/>
          </a:prstGeom>
          <a:noFill/>
          <a:ln>
            <a:noFill/>
          </a:ln>
        </p:spPr>
        <p:txBody>
          <a:bodyPr spcFirstLastPara="1" wrap="square" lIns="91425" tIns="45700" rIns="91425" bIns="45700" anchor="ctr" anchorCtr="0">
            <a:normAutofit/>
          </a:bodyPr>
          <a:lstStyle/>
          <a:p>
            <a:pPr marL="0" lvl="0" indent="0" algn="l" rtl="0">
              <a:lnSpc>
                <a:spcPct val="150000"/>
              </a:lnSpc>
              <a:spcBef>
                <a:spcPts val="0"/>
              </a:spcBef>
              <a:spcAft>
                <a:spcPts val="0"/>
              </a:spcAft>
              <a:buClr>
                <a:schemeClr val="dk1"/>
              </a:buClr>
              <a:buSzPts val="2400"/>
              <a:buNone/>
            </a:pPr>
            <a:r>
              <a:rPr lang="en-US" sz="2400"/>
              <a:t>Problem Type - 3 </a:t>
            </a:r>
            <a:endParaRPr sz="2400"/>
          </a:p>
        </p:txBody>
      </p:sp>
      <p:graphicFrame>
        <p:nvGraphicFramePr>
          <p:cNvPr id="2262" name="Google Shape;2262;p43"/>
          <p:cNvGraphicFramePr/>
          <p:nvPr/>
        </p:nvGraphicFramePr>
        <p:xfrm>
          <a:off x="330200" y="2743200"/>
          <a:ext cx="5232400" cy="3520445"/>
        </p:xfrm>
        <a:graphic>
          <a:graphicData uri="http://schemas.openxmlformats.org/drawingml/2006/table">
            <a:tbl>
              <a:tblPr firstRow="1" firstCol="1" lastRow="1" lastCol="1" bandRow="1" bandCol="1">
                <a:noFill/>
                <a:tableStyleId>{E68F624D-F690-4904-9DB0-74A811DEACCB}</a:tableStyleId>
              </a:tblPr>
              <a:tblGrid>
                <a:gridCol w="736600">
                  <a:extLst>
                    <a:ext uri="{9D8B030D-6E8A-4147-A177-3AD203B41FA5}">
                      <a16:colId xmlns:a16="http://schemas.microsoft.com/office/drawing/2014/main" val="20000"/>
                    </a:ext>
                  </a:extLst>
                </a:gridCol>
                <a:gridCol w="1066800">
                  <a:extLst>
                    <a:ext uri="{9D8B030D-6E8A-4147-A177-3AD203B41FA5}">
                      <a16:colId xmlns:a16="http://schemas.microsoft.com/office/drawing/2014/main" val="20001"/>
                    </a:ext>
                  </a:extLst>
                </a:gridCol>
                <a:gridCol w="990600">
                  <a:extLst>
                    <a:ext uri="{9D8B030D-6E8A-4147-A177-3AD203B41FA5}">
                      <a16:colId xmlns:a16="http://schemas.microsoft.com/office/drawing/2014/main" val="20002"/>
                    </a:ext>
                  </a:extLst>
                </a:gridCol>
                <a:gridCol w="2438400">
                  <a:extLst>
                    <a:ext uri="{9D8B030D-6E8A-4147-A177-3AD203B41FA5}">
                      <a16:colId xmlns:a16="http://schemas.microsoft.com/office/drawing/2014/main" val="20003"/>
                    </a:ext>
                  </a:extLst>
                </a:gridCol>
              </a:tblGrid>
              <a:tr h="571500">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Size</a:t>
                      </a:r>
                      <a:endParaRPr sz="1400" b="0" i="0" u="none" strike="noStrike" cap="none">
                        <a:solidFill>
                          <a:srgbClr val="000000"/>
                        </a:solidFill>
                        <a:latin typeface="Arial"/>
                        <a:ea typeface="Arial"/>
                        <a:cs typeface="Arial"/>
                        <a:sym typeface="Arial"/>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Product Price</a:t>
                      </a:r>
                      <a:br>
                        <a:rPr lang="en-US" sz="1400" u="none" strike="noStrike" cap="none"/>
                      </a:br>
                      <a:r>
                        <a:rPr lang="en-US" sz="1400" u="none" strike="noStrike" cap="none"/>
                        <a:t>(scaled down) </a:t>
                      </a:r>
                      <a:endParaRPr sz="1400" b="0" i="0" u="none" strike="noStrike" cap="none">
                        <a:solidFill>
                          <a:srgbClr val="000000"/>
                        </a:solidFill>
                        <a:latin typeface="Arial"/>
                        <a:ea typeface="Arial"/>
                        <a:cs typeface="Arial"/>
                        <a:sym typeface="Arial"/>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lt1"/>
                          </a:solidFill>
                          <a:latin typeface="Arial"/>
                          <a:ea typeface="Arial"/>
                          <a:cs typeface="Arial"/>
                          <a:sym typeface="Arial"/>
                        </a:rPr>
                        <a:t>d(xq, xi)</a:t>
                      </a:r>
                      <a:endParaRPr sz="1400" b="0" i="0" u="none" strike="noStrike" cap="none">
                        <a:solidFill>
                          <a:schemeClr val="lt1"/>
                        </a:solidFill>
                        <a:latin typeface="Arial"/>
                        <a:ea typeface="Arial"/>
                        <a:cs typeface="Arial"/>
                        <a:sym typeface="Arial"/>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solidFill>
                            <a:schemeClr val="lt1"/>
                          </a:solidFill>
                          <a:latin typeface="Arial"/>
                          <a:ea typeface="Arial"/>
                          <a:cs typeface="Arial"/>
                          <a:sym typeface="Arial"/>
                        </a:rPr>
                        <a:t>K(d(x</a:t>
                      </a:r>
                      <a:r>
                        <a:rPr lang="en-US" sz="1400" u="none" strike="noStrike" cap="none" baseline="-25000">
                          <a:solidFill>
                            <a:schemeClr val="lt1"/>
                          </a:solidFill>
                          <a:latin typeface="Arial"/>
                          <a:ea typeface="Arial"/>
                          <a:cs typeface="Arial"/>
                          <a:sym typeface="Arial"/>
                        </a:rPr>
                        <a:t>q</a:t>
                      </a:r>
                      <a:r>
                        <a:rPr lang="en-US" sz="1400" u="none" strike="noStrike" cap="none">
                          <a:solidFill>
                            <a:schemeClr val="lt1"/>
                          </a:solidFill>
                          <a:latin typeface="Arial"/>
                          <a:ea typeface="Arial"/>
                          <a:cs typeface="Arial"/>
                          <a:sym typeface="Arial"/>
                        </a:rPr>
                        <a:t>,x</a:t>
                      </a:r>
                      <a:r>
                        <a:rPr lang="en-US" sz="1400" u="none" strike="noStrike" cap="none" baseline="-25000">
                          <a:solidFill>
                            <a:schemeClr val="lt1"/>
                          </a:solidFill>
                          <a:latin typeface="Arial"/>
                          <a:ea typeface="Arial"/>
                          <a:cs typeface="Arial"/>
                          <a:sym typeface="Arial"/>
                        </a:rPr>
                        <a:t>i</a:t>
                      </a:r>
                      <a:r>
                        <a:rPr lang="en-US" sz="1400" u="none" strike="noStrike" cap="none">
                          <a:solidFill>
                            <a:schemeClr val="lt1"/>
                          </a:solidFill>
                          <a:latin typeface="Arial"/>
                          <a:ea typeface="Arial"/>
                          <a:cs typeface="Arial"/>
                          <a:sym typeface="Arial"/>
                        </a:rPr>
                        <a:t>)) </a:t>
                      </a:r>
                      <a:endParaRPr sz="1400" b="0" i="0" u="none" strike="noStrike" cap="none">
                        <a:solidFill>
                          <a:schemeClr val="lt1"/>
                        </a:solidFill>
                        <a:latin typeface="Arial"/>
                        <a:ea typeface="Arial"/>
                        <a:cs typeface="Arial"/>
                        <a:sym typeface="Arial"/>
                      </a:endParaRPr>
                    </a:p>
                  </a:txBody>
                  <a:tcPr marL="9525" marR="9525" marT="9525" marB="0" anchor="b"/>
                </a:tc>
                <a:extLst>
                  <a:ext uri="{0D108BD9-81ED-4DB2-BD59-A6C34878D82A}">
                    <a16:rowId xmlns:a16="http://schemas.microsoft.com/office/drawing/2014/main" val="10000"/>
                  </a:ext>
                </a:extLst>
              </a:tr>
              <a:tr h="190500">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10</a:t>
                      </a:r>
                      <a:endParaRPr sz="1400" b="0" i="0" u="none" strike="noStrike" cap="none">
                        <a:solidFill>
                          <a:srgbClr val="000000"/>
                        </a:solidFill>
                        <a:latin typeface="Arial"/>
                        <a:ea typeface="Arial"/>
                        <a:cs typeface="Arial"/>
                        <a:sym typeface="Arial"/>
                      </a:endParaRPr>
                    </a:p>
                  </a:txBody>
                  <a:tcPr marL="9525" marR="9525" marT="9525" marB="0" anchor="b">
                    <a:solidFill>
                      <a:srgbClr val="92D050"/>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5</a:t>
                      </a:r>
                      <a:endParaRPr sz="1400" b="0" i="0" u="none" strike="noStrike" cap="none">
                        <a:solidFill>
                          <a:srgbClr val="000000"/>
                        </a:solidFill>
                        <a:latin typeface="Arial"/>
                        <a:ea typeface="Arial"/>
                        <a:cs typeface="Arial"/>
                        <a:sym typeface="Arial"/>
                      </a:endParaRPr>
                    </a:p>
                  </a:txBody>
                  <a:tcPr marL="9525" marR="9525" marT="9525" marB="0" anchor="b">
                    <a:solidFill>
                      <a:srgbClr val="92D050"/>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Calibri"/>
                          <a:ea typeface="Calibri"/>
                          <a:cs typeface="Calibri"/>
                          <a:sym typeface="Calibri"/>
                        </a:rPr>
                        <a:t>3</a:t>
                      </a:r>
                      <a:endParaRPr sz="1400" u="none" strike="noStrike" cap="none"/>
                    </a:p>
                  </a:txBody>
                  <a:tcPr marL="9525" marR="9525" marT="9525" marB="0" anchor="b">
                    <a:solidFill>
                      <a:srgbClr val="92D050"/>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Calibri"/>
                          <a:ea typeface="Calibri"/>
                          <a:cs typeface="Calibri"/>
                          <a:sym typeface="Calibri"/>
                        </a:rPr>
                        <a:t>0.01</a:t>
                      </a:r>
                      <a:endParaRPr sz="1400" u="none" strike="noStrike" cap="none"/>
                    </a:p>
                  </a:txBody>
                  <a:tcPr marL="9525" marR="9525" marT="9525" marB="0" anchor="b">
                    <a:solidFill>
                      <a:srgbClr val="92D050"/>
                    </a:solidFill>
                  </a:tcPr>
                </a:tc>
                <a:extLst>
                  <a:ext uri="{0D108BD9-81ED-4DB2-BD59-A6C34878D82A}">
                    <a16:rowId xmlns:a16="http://schemas.microsoft.com/office/drawing/2014/main" val="10001"/>
                  </a:ext>
                </a:extLst>
              </a:tr>
              <a:tr h="190500">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5</a:t>
                      </a:r>
                      <a:endParaRPr sz="1400" b="0" i="0" u="none" strike="noStrike" cap="none">
                        <a:solidFill>
                          <a:srgbClr val="000000"/>
                        </a:solidFill>
                        <a:latin typeface="Arial"/>
                        <a:ea typeface="Arial"/>
                        <a:cs typeface="Arial"/>
                        <a:sym typeface="Arial"/>
                      </a:endParaRPr>
                    </a:p>
                  </a:txBody>
                  <a:tcPr marL="9525" marR="9525" marT="9525" marB="0" anchor="b">
                    <a:solidFill>
                      <a:srgbClr val="92D050"/>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5</a:t>
                      </a:r>
                      <a:endParaRPr sz="1400" b="0" i="0" u="none" strike="noStrike" cap="none">
                        <a:solidFill>
                          <a:srgbClr val="000000"/>
                        </a:solidFill>
                        <a:latin typeface="Arial"/>
                        <a:ea typeface="Arial"/>
                        <a:cs typeface="Arial"/>
                        <a:sym typeface="Arial"/>
                      </a:endParaRPr>
                    </a:p>
                  </a:txBody>
                  <a:tcPr marL="9525" marR="9525" marT="9525" marB="0" anchor="b">
                    <a:solidFill>
                      <a:srgbClr val="92D050"/>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Calibri"/>
                          <a:ea typeface="Calibri"/>
                          <a:cs typeface="Calibri"/>
                          <a:sym typeface="Calibri"/>
                        </a:rPr>
                        <a:t>2</a:t>
                      </a:r>
                      <a:endParaRPr sz="1400" u="none" strike="noStrike" cap="none"/>
                    </a:p>
                  </a:txBody>
                  <a:tcPr marL="9525" marR="9525" marT="9525" marB="0" anchor="b">
                    <a:solidFill>
                      <a:srgbClr val="92D050"/>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Calibri"/>
                          <a:ea typeface="Calibri"/>
                          <a:cs typeface="Calibri"/>
                          <a:sym typeface="Calibri"/>
                        </a:rPr>
                        <a:t>0.14</a:t>
                      </a:r>
                      <a:endParaRPr sz="1400" u="none" strike="noStrike" cap="none"/>
                    </a:p>
                  </a:txBody>
                  <a:tcPr marL="9525" marR="9525" marT="9525" marB="0" anchor="b">
                    <a:solidFill>
                      <a:srgbClr val="92D050"/>
                    </a:solidFill>
                  </a:tcPr>
                </a:tc>
                <a:extLst>
                  <a:ext uri="{0D108BD9-81ED-4DB2-BD59-A6C34878D82A}">
                    <a16:rowId xmlns:a16="http://schemas.microsoft.com/office/drawing/2014/main" val="10002"/>
                  </a:ext>
                </a:extLst>
              </a:tr>
              <a:tr h="190500">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2</a:t>
                      </a:r>
                      <a:endParaRPr sz="1400" b="0" i="0" u="none" strike="noStrike" cap="none">
                        <a:solidFill>
                          <a:srgbClr val="000000"/>
                        </a:solidFill>
                        <a:latin typeface="Arial"/>
                        <a:ea typeface="Arial"/>
                        <a:cs typeface="Arial"/>
                        <a:sym typeface="Arial"/>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2</a:t>
                      </a:r>
                      <a:endParaRPr sz="1400" b="0" i="0" u="none" strike="noStrike" cap="none">
                        <a:solidFill>
                          <a:srgbClr val="000000"/>
                        </a:solidFill>
                        <a:latin typeface="Arial"/>
                        <a:ea typeface="Arial"/>
                        <a:cs typeface="Arial"/>
                        <a:sym typeface="Arial"/>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Calibri"/>
                          <a:ea typeface="Calibri"/>
                          <a:cs typeface="Calibri"/>
                          <a:sym typeface="Calibri"/>
                        </a:rPr>
                        <a:t>5</a:t>
                      </a:r>
                      <a:endParaRPr sz="1400" u="none" strike="noStrike" cap="none"/>
                    </a:p>
                  </a:txBody>
                  <a:tcPr marL="9525" marR="9525" marT="9525" marB="0" anchor="b"/>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Calibri"/>
                          <a:ea typeface="Calibri"/>
                          <a:cs typeface="Calibri"/>
                          <a:sym typeface="Calibri"/>
                        </a:rPr>
                        <a:t>0</a:t>
                      </a:r>
                      <a:endParaRPr sz="1400" u="none" strike="noStrike" cap="none"/>
                    </a:p>
                  </a:txBody>
                  <a:tcPr marL="9525" marR="9525" marT="9525" marB="0" anchor="b"/>
                </a:tc>
                <a:extLst>
                  <a:ext uri="{0D108BD9-81ED-4DB2-BD59-A6C34878D82A}">
                    <a16:rowId xmlns:a16="http://schemas.microsoft.com/office/drawing/2014/main" val="10003"/>
                  </a:ext>
                </a:extLst>
              </a:tr>
              <a:tr h="283850">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3</a:t>
                      </a:r>
                      <a:endParaRPr sz="1400" b="0" i="0" u="none" strike="noStrike" cap="none">
                        <a:solidFill>
                          <a:srgbClr val="000000"/>
                        </a:solidFill>
                        <a:latin typeface="Arial"/>
                        <a:ea typeface="Arial"/>
                        <a:cs typeface="Arial"/>
                        <a:sym typeface="Arial"/>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3</a:t>
                      </a:r>
                      <a:endParaRPr sz="1400" b="0" i="0" u="none" strike="noStrike" cap="none">
                        <a:solidFill>
                          <a:srgbClr val="000000"/>
                        </a:solidFill>
                        <a:latin typeface="Arial"/>
                        <a:ea typeface="Arial"/>
                        <a:cs typeface="Arial"/>
                        <a:sym typeface="Arial"/>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Calibri"/>
                          <a:ea typeface="Calibri"/>
                          <a:cs typeface="Calibri"/>
                          <a:sym typeface="Calibri"/>
                        </a:rPr>
                        <a:t>4</a:t>
                      </a:r>
                      <a:endParaRPr sz="1400" u="none" strike="noStrike" cap="none"/>
                    </a:p>
                  </a:txBody>
                  <a:tcPr marL="9525" marR="9525" marT="9525" marB="0" anchor="b"/>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Calibri"/>
                          <a:ea typeface="Calibri"/>
                          <a:cs typeface="Calibri"/>
                          <a:sym typeface="Calibri"/>
                        </a:rPr>
                        <a:t>0</a:t>
                      </a:r>
                      <a:endParaRPr sz="1400" u="none" strike="noStrike" cap="none"/>
                    </a:p>
                  </a:txBody>
                  <a:tcPr marL="9525" marR="9525" marT="9525" marB="0" anchor="b"/>
                </a:tc>
                <a:extLst>
                  <a:ext uri="{0D108BD9-81ED-4DB2-BD59-A6C34878D82A}">
                    <a16:rowId xmlns:a16="http://schemas.microsoft.com/office/drawing/2014/main" val="10004"/>
                  </a:ext>
                </a:extLst>
              </a:tr>
              <a:tr h="190500">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5</a:t>
                      </a:r>
                      <a:endParaRPr sz="1400" b="0" i="0" u="none" strike="noStrike" cap="none">
                        <a:solidFill>
                          <a:srgbClr val="000000"/>
                        </a:solidFill>
                        <a:latin typeface="Arial"/>
                        <a:ea typeface="Arial"/>
                        <a:cs typeface="Arial"/>
                        <a:sym typeface="Arial"/>
                      </a:endParaRPr>
                    </a:p>
                  </a:txBody>
                  <a:tcPr marL="9525" marR="9525" marT="9525" marB="0" anchor="b">
                    <a:solidFill>
                      <a:srgbClr val="92D050"/>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5</a:t>
                      </a:r>
                      <a:endParaRPr sz="1400" b="0" i="0" u="none" strike="noStrike" cap="none">
                        <a:solidFill>
                          <a:srgbClr val="000000"/>
                        </a:solidFill>
                        <a:latin typeface="Arial"/>
                        <a:ea typeface="Arial"/>
                        <a:cs typeface="Arial"/>
                        <a:sym typeface="Arial"/>
                      </a:endParaRPr>
                    </a:p>
                  </a:txBody>
                  <a:tcPr marL="9525" marR="9525" marT="9525" marB="0" anchor="b">
                    <a:solidFill>
                      <a:srgbClr val="92D050"/>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Calibri"/>
                          <a:ea typeface="Calibri"/>
                          <a:cs typeface="Calibri"/>
                          <a:sym typeface="Calibri"/>
                        </a:rPr>
                        <a:t>2</a:t>
                      </a:r>
                      <a:endParaRPr sz="1400" u="none" strike="noStrike" cap="none"/>
                    </a:p>
                  </a:txBody>
                  <a:tcPr marL="9525" marR="9525" marT="9525" marB="0" anchor="b">
                    <a:solidFill>
                      <a:srgbClr val="92D050"/>
                    </a:solidFill>
                  </a:tcPr>
                </a:tc>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p>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Calibri"/>
                          <a:ea typeface="Calibri"/>
                          <a:cs typeface="Calibri"/>
                          <a:sym typeface="Calibri"/>
                        </a:rPr>
                        <a:t>0.14</a:t>
                      </a:r>
                      <a:endParaRPr sz="1400" u="none" strike="noStrike" cap="none"/>
                    </a:p>
                  </a:txBody>
                  <a:tcPr marL="9525" marR="9525" marT="9525" marB="0" anchor="b">
                    <a:solidFill>
                      <a:srgbClr val="92D050"/>
                    </a:solidFill>
                  </a:tcPr>
                </a:tc>
                <a:extLst>
                  <a:ext uri="{0D108BD9-81ED-4DB2-BD59-A6C34878D82A}">
                    <a16:rowId xmlns:a16="http://schemas.microsoft.com/office/drawing/2014/main" val="10005"/>
                  </a:ext>
                </a:extLst>
              </a:tr>
              <a:tr h="190500">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15</a:t>
                      </a:r>
                      <a:endParaRPr sz="1400" b="0" i="0" u="none" strike="noStrike" cap="none">
                        <a:solidFill>
                          <a:srgbClr val="000000"/>
                        </a:solidFill>
                        <a:latin typeface="Arial"/>
                        <a:ea typeface="Arial"/>
                        <a:cs typeface="Arial"/>
                        <a:sym typeface="Arial"/>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5</a:t>
                      </a:r>
                      <a:endParaRPr sz="1400" b="0" i="0" u="none" strike="noStrike" cap="none">
                        <a:solidFill>
                          <a:srgbClr val="000000"/>
                        </a:solidFill>
                        <a:latin typeface="Arial"/>
                        <a:ea typeface="Arial"/>
                        <a:cs typeface="Arial"/>
                        <a:sym typeface="Arial"/>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Calibri"/>
                          <a:ea typeface="Calibri"/>
                          <a:cs typeface="Calibri"/>
                          <a:sym typeface="Calibri"/>
                        </a:rPr>
                        <a:t>8</a:t>
                      </a:r>
                      <a:endParaRPr sz="1400" u="none" strike="noStrike" cap="none"/>
                    </a:p>
                  </a:txBody>
                  <a:tcPr marL="9525" marR="9525" marT="9525" marB="0" anchor="b"/>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Calibri"/>
                          <a:ea typeface="Calibri"/>
                          <a:cs typeface="Calibri"/>
                          <a:sym typeface="Calibri"/>
                        </a:rPr>
                        <a:t>0</a:t>
                      </a:r>
                      <a:endParaRPr sz="1400" u="none" strike="noStrike" cap="none"/>
                    </a:p>
                  </a:txBody>
                  <a:tcPr marL="9525" marR="9525" marT="9525" marB="0" anchor="b"/>
                </a:tc>
                <a:extLst>
                  <a:ext uri="{0D108BD9-81ED-4DB2-BD59-A6C34878D82A}">
                    <a16:rowId xmlns:a16="http://schemas.microsoft.com/office/drawing/2014/main" val="10006"/>
                  </a:ext>
                </a:extLst>
              </a:tr>
              <a:tr h="190500">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30</a:t>
                      </a:r>
                      <a:endParaRPr sz="1400" b="0" i="0" u="none" strike="noStrike" cap="none">
                        <a:solidFill>
                          <a:srgbClr val="000000"/>
                        </a:solidFill>
                        <a:latin typeface="Arial"/>
                        <a:ea typeface="Arial"/>
                        <a:cs typeface="Arial"/>
                        <a:sym typeface="Arial"/>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9</a:t>
                      </a:r>
                      <a:endParaRPr sz="1400" b="0" i="0" u="none" strike="noStrike" cap="none">
                        <a:solidFill>
                          <a:srgbClr val="000000"/>
                        </a:solidFill>
                        <a:latin typeface="Arial"/>
                        <a:ea typeface="Arial"/>
                        <a:cs typeface="Arial"/>
                        <a:sym typeface="Arial"/>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Calibri"/>
                          <a:ea typeface="Calibri"/>
                          <a:cs typeface="Calibri"/>
                          <a:sym typeface="Calibri"/>
                        </a:rPr>
                        <a:t>23</a:t>
                      </a:r>
                      <a:endParaRPr sz="1400" u="none" strike="noStrike" cap="none"/>
                    </a:p>
                  </a:txBody>
                  <a:tcPr marL="9525" marR="9525" marT="9525" marB="0" anchor="b"/>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Calibri"/>
                          <a:ea typeface="Calibri"/>
                          <a:cs typeface="Calibri"/>
                          <a:sym typeface="Calibri"/>
                        </a:rPr>
                        <a:t>0</a:t>
                      </a:r>
                      <a:endParaRPr sz="1400" u="none" strike="noStrike" cap="none"/>
                    </a:p>
                  </a:txBody>
                  <a:tcPr marL="9525" marR="9525" marT="9525" marB="0" anchor="b"/>
                </a:tc>
                <a:extLst>
                  <a:ext uri="{0D108BD9-81ED-4DB2-BD59-A6C34878D82A}">
                    <a16:rowId xmlns:a16="http://schemas.microsoft.com/office/drawing/2014/main" val="10007"/>
                  </a:ext>
                </a:extLst>
              </a:tr>
              <a:tr h="190500">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20</a:t>
                      </a:r>
                      <a:endParaRPr sz="1400" b="0" i="0" u="none" strike="noStrike" cap="none">
                        <a:solidFill>
                          <a:srgbClr val="000000"/>
                        </a:solidFill>
                        <a:latin typeface="Arial"/>
                        <a:ea typeface="Arial"/>
                        <a:cs typeface="Arial"/>
                        <a:sym typeface="Arial"/>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8</a:t>
                      </a:r>
                      <a:endParaRPr sz="1400" b="0" i="0" u="none" strike="noStrike" cap="none">
                        <a:solidFill>
                          <a:srgbClr val="000000"/>
                        </a:solidFill>
                        <a:latin typeface="Arial"/>
                        <a:ea typeface="Arial"/>
                        <a:cs typeface="Arial"/>
                        <a:sym typeface="Arial"/>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Calibri"/>
                          <a:ea typeface="Calibri"/>
                          <a:cs typeface="Calibri"/>
                          <a:sym typeface="Calibri"/>
                        </a:rPr>
                        <a:t>13</a:t>
                      </a:r>
                      <a:endParaRPr sz="1400" u="none" strike="noStrike" cap="none"/>
                    </a:p>
                  </a:txBody>
                  <a:tcPr marL="9525" marR="9525" marT="9525" marB="0" anchor="b"/>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Calibri"/>
                          <a:ea typeface="Calibri"/>
                          <a:cs typeface="Calibri"/>
                          <a:sym typeface="Calibri"/>
                        </a:rPr>
                        <a:t>0</a:t>
                      </a:r>
                      <a:endParaRPr sz="1400" u="none" strike="noStrike" cap="none"/>
                    </a:p>
                  </a:txBody>
                  <a:tcPr marL="9525" marR="9525" marT="9525" marB="0" anchor="b"/>
                </a:tc>
                <a:extLst>
                  <a:ext uri="{0D108BD9-81ED-4DB2-BD59-A6C34878D82A}">
                    <a16:rowId xmlns:a16="http://schemas.microsoft.com/office/drawing/2014/main" val="10008"/>
                  </a:ext>
                </a:extLst>
              </a:tr>
              <a:tr h="190500">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6</a:t>
                      </a:r>
                      <a:endParaRPr sz="1400" b="0" i="0" u="none" strike="noStrike" cap="none">
                        <a:solidFill>
                          <a:srgbClr val="000000"/>
                        </a:solidFill>
                        <a:latin typeface="Arial"/>
                        <a:ea typeface="Arial"/>
                        <a:cs typeface="Arial"/>
                        <a:sym typeface="Arial"/>
                      </a:endParaRPr>
                    </a:p>
                  </a:txBody>
                  <a:tcPr marL="9525" marR="9525" marT="9525" marB="0" anchor="b">
                    <a:solidFill>
                      <a:srgbClr val="92D050"/>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9</a:t>
                      </a:r>
                      <a:endParaRPr sz="1400" b="0" i="0" u="none" strike="noStrike" cap="none">
                        <a:solidFill>
                          <a:srgbClr val="000000"/>
                        </a:solidFill>
                        <a:latin typeface="Arial"/>
                        <a:ea typeface="Arial"/>
                        <a:cs typeface="Arial"/>
                        <a:sym typeface="Arial"/>
                      </a:endParaRPr>
                    </a:p>
                  </a:txBody>
                  <a:tcPr marL="9525" marR="9525" marT="9525" marB="0" anchor="b">
                    <a:solidFill>
                      <a:srgbClr val="92D050"/>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Calibri"/>
                          <a:ea typeface="Calibri"/>
                          <a:cs typeface="Calibri"/>
                          <a:sym typeface="Calibri"/>
                        </a:rPr>
                        <a:t>1</a:t>
                      </a:r>
                      <a:endParaRPr sz="1400" u="none" strike="noStrike" cap="none"/>
                    </a:p>
                  </a:txBody>
                  <a:tcPr marL="9525" marR="9525" marT="9525" marB="0" anchor="b">
                    <a:solidFill>
                      <a:srgbClr val="92D050"/>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Calibri"/>
                          <a:ea typeface="Calibri"/>
                          <a:cs typeface="Calibri"/>
                          <a:sym typeface="Calibri"/>
                        </a:rPr>
                        <a:t>0.61</a:t>
                      </a:r>
                      <a:endParaRPr sz="1400" u="none" strike="noStrike" cap="none"/>
                    </a:p>
                  </a:txBody>
                  <a:tcPr marL="9525" marR="9525" marT="9525" marB="0" anchor="b">
                    <a:solidFill>
                      <a:srgbClr val="92D050"/>
                    </a:solidFill>
                  </a:tcPr>
                </a:tc>
                <a:extLst>
                  <a:ext uri="{0D108BD9-81ED-4DB2-BD59-A6C34878D82A}">
                    <a16:rowId xmlns:a16="http://schemas.microsoft.com/office/drawing/2014/main" val="10009"/>
                  </a:ext>
                </a:extLst>
              </a:tr>
              <a:tr h="190500">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2</a:t>
                      </a:r>
                      <a:endParaRPr sz="1400" b="0" i="0" u="none" strike="noStrike" cap="none">
                        <a:solidFill>
                          <a:srgbClr val="000000"/>
                        </a:solidFill>
                        <a:latin typeface="Arial"/>
                        <a:ea typeface="Arial"/>
                        <a:cs typeface="Arial"/>
                        <a:sym typeface="Arial"/>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3</a:t>
                      </a:r>
                      <a:endParaRPr sz="1400" b="0" i="0" u="none" strike="noStrike" cap="none">
                        <a:solidFill>
                          <a:srgbClr val="000000"/>
                        </a:solidFill>
                        <a:latin typeface="Arial"/>
                        <a:ea typeface="Arial"/>
                        <a:cs typeface="Arial"/>
                        <a:sym typeface="Arial"/>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Calibri"/>
                          <a:ea typeface="Calibri"/>
                          <a:cs typeface="Calibri"/>
                          <a:sym typeface="Calibri"/>
                        </a:rPr>
                        <a:t>5</a:t>
                      </a:r>
                      <a:endParaRPr sz="1400" u="none" strike="noStrike" cap="none"/>
                    </a:p>
                  </a:txBody>
                  <a:tcPr marL="9525" marR="9525" marT="9525" marB="0" anchor="b"/>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Calibri"/>
                          <a:ea typeface="Calibri"/>
                          <a:cs typeface="Calibri"/>
                          <a:sym typeface="Calibri"/>
                        </a:rPr>
                        <a:t>0</a:t>
                      </a:r>
                      <a:endParaRPr sz="1400" u="none" strike="noStrike" cap="none"/>
                    </a:p>
                  </a:txBody>
                  <a:tcPr marL="9525" marR="9525" marT="9525" marB="0" anchor="b"/>
                </a:tc>
                <a:extLst>
                  <a:ext uri="{0D108BD9-81ED-4DB2-BD59-A6C34878D82A}">
                    <a16:rowId xmlns:a16="http://schemas.microsoft.com/office/drawing/2014/main" val="10010"/>
                  </a:ext>
                </a:extLst>
              </a:tr>
              <a:tr h="190500">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10</a:t>
                      </a:r>
                      <a:endParaRPr sz="1400" b="0" i="0" u="none" strike="noStrike" cap="none">
                        <a:solidFill>
                          <a:srgbClr val="000000"/>
                        </a:solidFill>
                        <a:latin typeface="Arial"/>
                        <a:ea typeface="Arial"/>
                        <a:cs typeface="Arial"/>
                        <a:sym typeface="Arial"/>
                      </a:endParaRPr>
                    </a:p>
                  </a:txBody>
                  <a:tcPr marL="9525" marR="9525" marT="9525" marB="0" anchor="b">
                    <a:solidFill>
                      <a:srgbClr val="92D050"/>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9</a:t>
                      </a:r>
                      <a:endParaRPr sz="1400" b="0" i="0" u="none" strike="noStrike" cap="none">
                        <a:solidFill>
                          <a:srgbClr val="000000"/>
                        </a:solidFill>
                        <a:latin typeface="Arial"/>
                        <a:ea typeface="Arial"/>
                        <a:cs typeface="Arial"/>
                        <a:sym typeface="Arial"/>
                      </a:endParaRPr>
                    </a:p>
                  </a:txBody>
                  <a:tcPr marL="9525" marR="9525" marT="9525" marB="0" anchor="b">
                    <a:solidFill>
                      <a:srgbClr val="92D050"/>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Calibri"/>
                          <a:ea typeface="Calibri"/>
                          <a:cs typeface="Calibri"/>
                          <a:sym typeface="Calibri"/>
                        </a:rPr>
                        <a:t>3</a:t>
                      </a:r>
                      <a:endParaRPr sz="1400" u="none" strike="noStrike" cap="none"/>
                    </a:p>
                  </a:txBody>
                  <a:tcPr marL="9525" marR="9525" marT="9525" marB="0" anchor="b">
                    <a:solidFill>
                      <a:srgbClr val="92D050"/>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Calibri"/>
                          <a:ea typeface="Calibri"/>
                          <a:cs typeface="Calibri"/>
                          <a:sym typeface="Calibri"/>
                        </a:rPr>
                        <a:t>0.01</a:t>
                      </a:r>
                      <a:endParaRPr sz="1400" u="none" strike="noStrike" cap="none"/>
                    </a:p>
                  </a:txBody>
                  <a:tcPr marL="9525" marR="9525" marT="9525" marB="0" anchor="b">
                    <a:solidFill>
                      <a:srgbClr val="92D050"/>
                    </a:solidFill>
                  </a:tcPr>
                </a:tc>
                <a:extLst>
                  <a:ext uri="{0D108BD9-81ED-4DB2-BD59-A6C34878D82A}">
                    <a16:rowId xmlns:a16="http://schemas.microsoft.com/office/drawing/2014/main" val="10011"/>
                  </a:ext>
                </a:extLst>
              </a:tr>
              <a:tr h="190500">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13</a:t>
                      </a:r>
                      <a:endParaRPr sz="1400" b="0" i="0" u="none" strike="noStrike" cap="none">
                        <a:solidFill>
                          <a:srgbClr val="000000"/>
                        </a:solidFill>
                        <a:latin typeface="Arial"/>
                        <a:ea typeface="Arial"/>
                        <a:cs typeface="Arial"/>
                        <a:sym typeface="Arial"/>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8</a:t>
                      </a:r>
                      <a:endParaRPr sz="1400" b="0" i="0" u="none" strike="noStrike" cap="none">
                        <a:solidFill>
                          <a:srgbClr val="000000"/>
                        </a:solidFill>
                        <a:latin typeface="Arial"/>
                        <a:ea typeface="Arial"/>
                        <a:cs typeface="Arial"/>
                        <a:sym typeface="Arial"/>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Calibri"/>
                          <a:ea typeface="Calibri"/>
                          <a:cs typeface="Calibri"/>
                          <a:sym typeface="Calibri"/>
                        </a:rPr>
                        <a:t>6</a:t>
                      </a:r>
                      <a:endParaRPr sz="1400" u="none" strike="noStrike" cap="none"/>
                    </a:p>
                  </a:txBody>
                  <a:tcPr marL="9525" marR="9525" marT="9525" marB="0" anchor="b"/>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Calibri"/>
                          <a:ea typeface="Calibri"/>
                          <a:cs typeface="Calibri"/>
                          <a:sym typeface="Calibri"/>
                        </a:rPr>
                        <a:t>0</a:t>
                      </a:r>
                      <a:endParaRPr sz="1400" u="none" strike="noStrike" cap="none"/>
                    </a:p>
                  </a:txBody>
                  <a:tcPr marL="9525" marR="9525" marT="9525" marB="0" anchor="b"/>
                </a:tc>
                <a:extLst>
                  <a:ext uri="{0D108BD9-81ED-4DB2-BD59-A6C34878D82A}">
                    <a16:rowId xmlns:a16="http://schemas.microsoft.com/office/drawing/2014/main" val="10012"/>
                  </a:ext>
                </a:extLst>
              </a:tr>
            </a:tbl>
          </a:graphicData>
        </a:graphic>
      </p:graphicFrame>
      <p:sp>
        <p:nvSpPr>
          <p:cNvPr id="2263" name="Google Shape;2263;p43"/>
          <p:cNvSpPr txBox="1"/>
          <p:nvPr/>
        </p:nvSpPr>
        <p:spPr>
          <a:xfrm>
            <a:off x="6591300" y="3888908"/>
            <a:ext cx="2552700" cy="120032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Tahoma"/>
              <a:buNone/>
            </a:pPr>
            <a:r>
              <a:rPr lang="en-US" sz="1200" b="0" i="0" u="none" strike="noStrike" cap="none">
                <a:solidFill>
                  <a:srgbClr val="000000"/>
                </a:solidFill>
                <a:latin typeface="Tahoma"/>
                <a:ea typeface="Tahoma"/>
                <a:cs typeface="Tahoma"/>
                <a:sym typeface="Tahoma"/>
              </a:rPr>
              <a:t>Apply gradient descent where the gradient is weighed by the kernel output.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Tahoma"/>
              <a:buNone/>
            </a:pPr>
            <a:r>
              <a:rPr lang="en-US" sz="1200" b="0" i="0" u="none" strike="noStrike" cap="none">
                <a:solidFill>
                  <a:srgbClr val="000000"/>
                </a:solidFill>
                <a:latin typeface="Tahoma"/>
                <a:ea typeface="Tahoma"/>
                <a:cs typeface="Tahoma"/>
                <a:sym typeface="Tahoma"/>
              </a:rPr>
              <a:t>Answer :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Tahoma"/>
              <a:buNone/>
            </a:pPr>
            <a:r>
              <a:rPr lang="en-US" sz="1200" b="0" i="0" u="none" strike="noStrike" cap="none">
                <a:solidFill>
                  <a:srgbClr val="000000"/>
                </a:solidFill>
                <a:latin typeface="Tahoma"/>
                <a:ea typeface="Tahoma"/>
                <a:cs typeface="Tahoma"/>
                <a:sym typeface="Tahoma"/>
              </a:rPr>
              <a:t>Updated weights after 1</a:t>
            </a:r>
            <a:r>
              <a:rPr lang="en-US" sz="1200" b="0" i="0" u="none" strike="noStrike" cap="none" baseline="30000">
                <a:solidFill>
                  <a:srgbClr val="000000"/>
                </a:solidFill>
                <a:latin typeface="Tahoma"/>
                <a:ea typeface="Tahoma"/>
                <a:cs typeface="Tahoma"/>
                <a:sym typeface="Tahoma"/>
              </a:rPr>
              <a:t>st</a:t>
            </a:r>
            <a:r>
              <a:rPr lang="en-US" sz="1200" b="0" i="0" u="none" strike="noStrike" cap="none">
                <a:solidFill>
                  <a:srgbClr val="000000"/>
                </a:solidFill>
                <a:latin typeface="Tahoma"/>
                <a:ea typeface="Tahoma"/>
                <a:cs typeface="Tahoma"/>
                <a:sym typeface="Tahoma"/>
              </a:rPr>
              <a:t> iteration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FF0000"/>
              </a:buClr>
              <a:buSzPts val="1200"/>
              <a:buFont typeface="Tahoma"/>
              <a:buNone/>
            </a:pPr>
            <a:r>
              <a:rPr lang="en-US" sz="1200" b="0" i="0" u="none" strike="noStrike" cap="none">
                <a:solidFill>
                  <a:srgbClr val="FF0000"/>
                </a:solidFill>
                <a:latin typeface="Tahoma"/>
                <a:ea typeface="Tahoma"/>
                <a:cs typeface="Tahoma"/>
                <a:sym typeface="Tahoma"/>
              </a:rPr>
              <a:t>w0 = 3.43, w1= 0.43</a:t>
            </a:r>
            <a:endParaRPr sz="1200" b="0" i="0" u="none" strike="noStrike" cap="none">
              <a:solidFill>
                <a:srgbClr val="FF0000"/>
              </a:solidFill>
              <a:latin typeface="Tahoma"/>
              <a:ea typeface="Tahoma"/>
              <a:cs typeface="Tahoma"/>
              <a:sym typeface="Tahoma"/>
            </a:endParaRPr>
          </a:p>
        </p:txBody>
      </p:sp>
      <p:sp>
        <p:nvSpPr>
          <p:cNvPr id="2264" name="Google Shape;2264;p43"/>
          <p:cNvSpPr txBox="1"/>
          <p:nvPr/>
        </p:nvSpPr>
        <p:spPr>
          <a:xfrm>
            <a:off x="3674298" y="1024003"/>
            <a:ext cx="5509009" cy="1534394"/>
          </a:xfrm>
          <a:prstGeom prst="rect">
            <a:avLst/>
          </a:prstGeom>
          <a:blipFill rotWithShape="1">
            <a:blip r:embed="rId3">
              <a:alphaModFix/>
            </a:blip>
            <a:stretch>
              <a:fillRect l="-330" t="-792"/>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Tahoma"/>
                <a:ea typeface="Tahoma"/>
                <a:cs typeface="Tahoma"/>
                <a:sym typeface="Tahoma"/>
              </a:rPr>
              <a:t> </a:t>
            </a:r>
            <a:endParaRPr sz="1400" b="0" i="0" u="none" strike="noStrike" cap="none">
              <a:solidFill>
                <a:srgbClr val="000000"/>
              </a:solidFill>
              <a:latin typeface="Arial"/>
              <a:ea typeface="Arial"/>
              <a:cs typeface="Arial"/>
              <a:sym typeface="Arial"/>
            </a:endParaRPr>
          </a:p>
        </p:txBody>
      </p:sp>
      <p:pic>
        <p:nvPicPr>
          <p:cNvPr id="2265" name="Google Shape;2265;p43"/>
          <p:cNvPicPr preferRelativeResize="0"/>
          <p:nvPr/>
        </p:nvPicPr>
        <p:blipFill rotWithShape="1">
          <a:blip r:embed="rId4">
            <a:alphaModFix/>
          </a:blip>
          <a:srcRect/>
          <a:stretch/>
        </p:blipFill>
        <p:spPr>
          <a:xfrm>
            <a:off x="6667499" y="5257800"/>
            <a:ext cx="2157790" cy="6096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269"/>
        <p:cNvGrpSpPr/>
        <p:nvPr/>
      </p:nvGrpSpPr>
      <p:grpSpPr>
        <a:xfrm>
          <a:off x="0" y="0"/>
          <a:ext cx="0" cy="0"/>
          <a:chOff x="0" y="0"/>
          <a:chExt cx="0" cy="0"/>
        </a:xfrm>
      </p:grpSpPr>
      <p:sp>
        <p:nvSpPr>
          <p:cNvPr id="2270" name="Google Shape;2270;p44"/>
          <p:cNvSpPr txBox="1">
            <a:spLocks noGrp="1"/>
          </p:cNvSpPr>
          <p:nvPr>
            <p:ph type="body" idx="1"/>
          </p:nvPr>
        </p:nvSpPr>
        <p:spPr>
          <a:xfrm>
            <a:off x="457200" y="1447800"/>
            <a:ext cx="7620000" cy="4525963"/>
          </a:xfrm>
          <a:prstGeom prst="rect">
            <a:avLst/>
          </a:prstGeom>
          <a:noFill/>
          <a:ln>
            <a:noFill/>
          </a:ln>
        </p:spPr>
        <p:txBody>
          <a:bodyPr spcFirstLastPara="1" wrap="square" lIns="91425" tIns="45700" rIns="91425" bIns="45700" anchor="t" anchorCtr="0">
            <a:noAutofit/>
          </a:bodyPr>
          <a:lstStyle/>
          <a:p>
            <a:pPr marL="114300" lvl="0" indent="-114300" algn="l" rtl="0">
              <a:lnSpc>
                <a:spcPct val="150000"/>
              </a:lnSpc>
              <a:spcBef>
                <a:spcPts val="0"/>
              </a:spcBef>
              <a:spcAft>
                <a:spcPts val="0"/>
              </a:spcAft>
              <a:buSzPts val="1800"/>
              <a:buFont typeface="Arial"/>
              <a:buChar char="•"/>
            </a:pPr>
            <a:r>
              <a:rPr lang="en-US" sz="1800"/>
              <a:t> </a:t>
            </a:r>
            <a:r>
              <a:rPr lang="en-US" sz="1800">
                <a:latin typeface="Arial"/>
                <a:ea typeface="Arial"/>
                <a:cs typeface="Arial"/>
                <a:sym typeface="Arial"/>
              </a:rPr>
              <a:t>Suitable for Low dimensional datasets</a:t>
            </a:r>
            <a:endParaRPr/>
          </a:p>
          <a:p>
            <a:pPr marL="114300" lvl="0" indent="-114300" algn="l" rtl="0">
              <a:lnSpc>
                <a:spcPct val="150000"/>
              </a:lnSpc>
              <a:spcBef>
                <a:spcPts val="360"/>
              </a:spcBef>
              <a:spcAft>
                <a:spcPts val="0"/>
              </a:spcAft>
              <a:buSzPts val="1800"/>
              <a:buFont typeface="Arial"/>
              <a:buChar char="•"/>
            </a:pPr>
            <a:r>
              <a:rPr lang="en-US" sz="1800"/>
              <a:t> </a:t>
            </a:r>
            <a:r>
              <a:rPr lang="en-US" sz="1800">
                <a:latin typeface="Arial"/>
                <a:ea typeface="Arial"/>
                <a:cs typeface="Arial"/>
                <a:sym typeface="Arial"/>
              </a:rPr>
              <a:t>Local information can yield highly adaptive behavior</a:t>
            </a:r>
            <a:endParaRPr sz="1800">
              <a:latin typeface="Arial"/>
              <a:ea typeface="Arial"/>
              <a:cs typeface="Arial"/>
              <a:sym typeface="Arial"/>
            </a:endParaRPr>
          </a:p>
          <a:p>
            <a:pPr marL="114300" lvl="0" indent="-114300" algn="l" rtl="0">
              <a:lnSpc>
                <a:spcPct val="150000"/>
              </a:lnSpc>
              <a:spcBef>
                <a:spcPts val="360"/>
              </a:spcBef>
              <a:spcAft>
                <a:spcPts val="0"/>
              </a:spcAft>
              <a:buSzPts val="1800"/>
              <a:buFont typeface="Arial"/>
              <a:buChar char="•"/>
            </a:pPr>
            <a:r>
              <a:rPr lang="en-US" sz="1800"/>
              <a:t> </a:t>
            </a:r>
            <a:r>
              <a:rPr lang="en-US" sz="1800">
                <a:latin typeface="Arial"/>
                <a:ea typeface="Arial"/>
                <a:cs typeface="Arial"/>
                <a:sym typeface="Arial"/>
              </a:rPr>
              <a:t>Lots of training data (distance-weighted KNN)</a:t>
            </a:r>
            <a:endParaRPr/>
          </a:p>
          <a:p>
            <a:pPr marL="914400" lvl="2" indent="-457200" algn="l" rtl="0">
              <a:lnSpc>
                <a:spcPct val="150000"/>
              </a:lnSpc>
              <a:spcBef>
                <a:spcPts val="360"/>
              </a:spcBef>
              <a:spcAft>
                <a:spcPts val="0"/>
              </a:spcAft>
              <a:buClr>
                <a:schemeClr val="dk1"/>
              </a:buClr>
              <a:buSzPts val="1800"/>
              <a:buFont typeface="Arial"/>
              <a:buChar char="•"/>
            </a:pPr>
            <a:r>
              <a:rPr lang="en-US" sz="1800">
                <a:latin typeface="Arial"/>
                <a:ea typeface="Arial"/>
                <a:cs typeface="Arial"/>
                <a:sym typeface="Arial"/>
              </a:rPr>
              <a:t>Training is very fast </a:t>
            </a:r>
            <a:endParaRPr/>
          </a:p>
          <a:p>
            <a:pPr marL="514350" lvl="1" indent="-457200" algn="l" rtl="0">
              <a:lnSpc>
                <a:spcPct val="150000"/>
              </a:lnSpc>
              <a:spcBef>
                <a:spcPts val="360"/>
              </a:spcBef>
              <a:spcAft>
                <a:spcPts val="0"/>
              </a:spcAft>
              <a:buClr>
                <a:schemeClr val="dk1"/>
              </a:buClr>
              <a:buSzPts val="1800"/>
              <a:buFont typeface="Arial"/>
              <a:buChar char="•"/>
            </a:pPr>
            <a:r>
              <a:rPr lang="en-US" sz="1800">
                <a:latin typeface="Arial"/>
                <a:ea typeface="Arial"/>
                <a:cs typeface="Arial"/>
                <a:sym typeface="Arial"/>
              </a:rPr>
              <a:t>Learn complex target functions</a:t>
            </a:r>
            <a:endParaRPr/>
          </a:p>
          <a:p>
            <a:pPr marL="914400" lvl="2" indent="-457200" algn="l" rtl="0">
              <a:lnSpc>
                <a:spcPct val="150000"/>
              </a:lnSpc>
              <a:spcBef>
                <a:spcPts val="360"/>
              </a:spcBef>
              <a:spcAft>
                <a:spcPts val="0"/>
              </a:spcAft>
              <a:buClr>
                <a:schemeClr val="dk1"/>
              </a:buClr>
              <a:buSzPts val="1800"/>
              <a:buFont typeface="Arial"/>
              <a:buChar char="•"/>
            </a:pPr>
            <a:r>
              <a:rPr lang="en-US" sz="1800">
                <a:latin typeface="Arial"/>
                <a:ea typeface="Arial"/>
                <a:cs typeface="Arial"/>
                <a:sym typeface="Arial"/>
              </a:rPr>
              <a:t>Do not lose information</a:t>
            </a:r>
            <a:endParaRPr/>
          </a:p>
          <a:p>
            <a:pPr marL="514350" lvl="1" indent="-457200" algn="l" rtl="0">
              <a:lnSpc>
                <a:spcPct val="150000"/>
              </a:lnSpc>
              <a:spcBef>
                <a:spcPts val="360"/>
              </a:spcBef>
              <a:spcAft>
                <a:spcPts val="0"/>
              </a:spcAft>
              <a:buClr>
                <a:schemeClr val="dk1"/>
              </a:buClr>
              <a:buSzPts val="1800"/>
              <a:buFont typeface="Arial"/>
              <a:buChar char="•"/>
            </a:pPr>
            <a:r>
              <a:rPr lang="en-US" sz="1800">
                <a:latin typeface="Arial"/>
                <a:ea typeface="Arial"/>
                <a:cs typeface="Arial"/>
                <a:sym typeface="Arial"/>
              </a:rPr>
              <a:t>Noisy training data (distance-weighted KNN)</a:t>
            </a:r>
            <a:endParaRPr sz="1800">
              <a:latin typeface="Arial"/>
              <a:ea typeface="Arial"/>
              <a:cs typeface="Arial"/>
              <a:sym typeface="Arial"/>
            </a:endParaRPr>
          </a:p>
          <a:p>
            <a:pPr marL="742950" lvl="1" indent="-285750" algn="l" rtl="0">
              <a:lnSpc>
                <a:spcPct val="150000"/>
              </a:lnSpc>
              <a:spcBef>
                <a:spcPts val="360"/>
              </a:spcBef>
              <a:spcAft>
                <a:spcPts val="0"/>
              </a:spcAft>
              <a:buClr>
                <a:schemeClr val="dk1"/>
              </a:buClr>
              <a:buSzPts val="1800"/>
              <a:buChar char="–"/>
            </a:pPr>
            <a:r>
              <a:rPr lang="en-US" sz="1800">
                <a:latin typeface="Arial"/>
                <a:ea typeface="Arial"/>
                <a:cs typeface="Arial"/>
                <a:sym typeface="Arial"/>
              </a:rPr>
              <a:t>by taking the weighted average of the k neighbors nearest to the query point, it can smooth out the impact of isolated noisy training examples.</a:t>
            </a:r>
            <a:endParaRPr sz="1800">
              <a:latin typeface="Arial"/>
              <a:ea typeface="Arial"/>
              <a:cs typeface="Arial"/>
              <a:sym typeface="Arial"/>
            </a:endParaRPr>
          </a:p>
        </p:txBody>
      </p:sp>
      <p:sp>
        <p:nvSpPr>
          <p:cNvPr id="2271" name="Google Shape;2271;p44"/>
          <p:cNvSpPr txBox="1">
            <a:spLocks noGrp="1"/>
          </p:cNvSpPr>
          <p:nvPr>
            <p:ph type="body" idx="2"/>
          </p:nvPr>
        </p:nvSpPr>
        <p:spPr>
          <a:xfrm>
            <a:off x="304800" y="152400"/>
            <a:ext cx="7924800" cy="1143000"/>
          </a:xfrm>
          <a:prstGeom prst="rect">
            <a:avLst/>
          </a:prstGeom>
          <a:noFill/>
          <a:ln>
            <a:noFill/>
          </a:ln>
        </p:spPr>
        <p:txBody>
          <a:bodyPr spcFirstLastPara="1" wrap="square" lIns="91425" tIns="45700" rIns="91425" bIns="45700" anchor="ctr" anchorCtr="0">
            <a:normAutofit/>
          </a:bodyPr>
          <a:lstStyle/>
          <a:p>
            <a:pPr marL="0" lvl="0" indent="0" algn="l" rtl="0">
              <a:lnSpc>
                <a:spcPct val="150000"/>
              </a:lnSpc>
              <a:spcBef>
                <a:spcPts val="0"/>
              </a:spcBef>
              <a:spcAft>
                <a:spcPts val="0"/>
              </a:spcAft>
              <a:buClr>
                <a:schemeClr val="dk1"/>
              </a:buClr>
              <a:buSzPts val="2400"/>
              <a:buNone/>
            </a:pPr>
            <a:r>
              <a:rPr lang="en-US" sz="2400" b="1">
                <a:latin typeface="Arial"/>
                <a:ea typeface="Arial"/>
                <a:cs typeface="Arial"/>
                <a:sym typeface="Arial"/>
              </a:rPr>
              <a:t>When to Consider Nearest Neighbors</a:t>
            </a:r>
            <a:endParaRPr sz="2400" b="1">
              <a:latin typeface="Arial"/>
              <a:ea typeface="Arial"/>
              <a:cs typeface="Arial"/>
              <a:sym typeface="Aria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275"/>
        <p:cNvGrpSpPr/>
        <p:nvPr/>
      </p:nvGrpSpPr>
      <p:grpSpPr>
        <a:xfrm>
          <a:off x="0" y="0"/>
          <a:ext cx="0" cy="0"/>
          <a:chOff x="0" y="0"/>
          <a:chExt cx="0" cy="0"/>
        </a:xfrm>
      </p:grpSpPr>
      <p:sp>
        <p:nvSpPr>
          <p:cNvPr id="2276" name="Google Shape;2276;p45"/>
          <p:cNvSpPr txBox="1">
            <a:spLocks noGrp="1"/>
          </p:cNvSpPr>
          <p:nvPr>
            <p:ph type="body" idx="1"/>
          </p:nvPr>
        </p:nvSpPr>
        <p:spPr>
          <a:xfrm>
            <a:off x="304800" y="1447800"/>
            <a:ext cx="8153400" cy="5257800"/>
          </a:xfrm>
          <a:prstGeom prst="rect">
            <a:avLst/>
          </a:prstGeom>
          <a:noFill/>
          <a:ln>
            <a:noFill/>
          </a:ln>
        </p:spPr>
        <p:txBody>
          <a:bodyPr spcFirstLastPara="1" wrap="square" lIns="91425" tIns="45700" rIns="91425" bIns="45700" anchor="t" anchorCtr="0">
            <a:noAutofit/>
          </a:bodyPr>
          <a:lstStyle/>
          <a:p>
            <a:pPr marL="342900" lvl="0" indent="-342900" algn="l" rtl="0">
              <a:lnSpc>
                <a:spcPct val="150000"/>
              </a:lnSpc>
              <a:spcBef>
                <a:spcPts val="0"/>
              </a:spcBef>
              <a:spcAft>
                <a:spcPts val="0"/>
              </a:spcAft>
              <a:buClr>
                <a:srgbClr val="0C7B9C"/>
              </a:buClr>
              <a:buSzPts val="1800"/>
              <a:buFont typeface="Arial"/>
              <a:buChar char="•"/>
            </a:pPr>
            <a:r>
              <a:rPr lang="en-US" sz="1800">
                <a:latin typeface="Arial"/>
                <a:ea typeface="Arial"/>
                <a:cs typeface="Arial"/>
                <a:sym typeface="Arial"/>
              </a:rPr>
              <a:t>The value of </a:t>
            </a:r>
            <a:r>
              <a:rPr lang="en-US" sz="1800" i="1">
                <a:latin typeface="Arial"/>
                <a:ea typeface="Arial"/>
                <a:cs typeface="Arial"/>
                <a:sym typeface="Arial"/>
              </a:rPr>
              <a:t>k</a:t>
            </a:r>
            <a:r>
              <a:rPr lang="en-US" sz="1800">
                <a:latin typeface="Arial"/>
                <a:ea typeface="Arial"/>
                <a:cs typeface="Arial"/>
                <a:sym typeface="Arial"/>
              </a:rPr>
              <a:t>, the number of nearest neighbors to retrieve</a:t>
            </a:r>
            <a:endParaRPr/>
          </a:p>
          <a:p>
            <a:pPr marL="342900" lvl="0" indent="-342900" algn="l" rtl="0">
              <a:lnSpc>
                <a:spcPct val="150000"/>
              </a:lnSpc>
              <a:spcBef>
                <a:spcPts val="580"/>
              </a:spcBef>
              <a:spcAft>
                <a:spcPts val="0"/>
              </a:spcAft>
              <a:buClr>
                <a:srgbClr val="0C7B9C"/>
              </a:buClr>
              <a:buSzPts val="1800"/>
              <a:buFont typeface="Arial"/>
              <a:buChar char="•"/>
            </a:pPr>
            <a:r>
              <a:rPr lang="en-US" sz="1800">
                <a:latin typeface="Arial"/>
                <a:ea typeface="Arial"/>
                <a:cs typeface="Arial"/>
                <a:sym typeface="Arial"/>
              </a:rPr>
              <a:t>Choice of Distance Metric to compute distance between records</a:t>
            </a:r>
            <a:endParaRPr/>
          </a:p>
          <a:p>
            <a:pPr marL="342900" lvl="0" indent="-342900" algn="l" rtl="0">
              <a:lnSpc>
                <a:spcPct val="150000"/>
              </a:lnSpc>
              <a:spcBef>
                <a:spcPts val="760"/>
              </a:spcBef>
              <a:spcAft>
                <a:spcPts val="0"/>
              </a:spcAft>
              <a:buSzPts val="1800"/>
              <a:buFont typeface="Arial"/>
              <a:buChar char="•"/>
            </a:pPr>
            <a:r>
              <a:rPr lang="en-US" sz="1800">
                <a:latin typeface="Arial"/>
                <a:ea typeface="Arial"/>
                <a:cs typeface="Arial"/>
                <a:sym typeface="Arial"/>
              </a:rPr>
              <a:t>Expensive, Slow at query time </a:t>
            </a:r>
            <a:endParaRPr/>
          </a:p>
          <a:p>
            <a:pPr marL="742950" lvl="1" indent="-285750" algn="l" rtl="0">
              <a:lnSpc>
                <a:spcPct val="150000"/>
              </a:lnSpc>
              <a:spcBef>
                <a:spcPts val="360"/>
              </a:spcBef>
              <a:spcAft>
                <a:spcPts val="0"/>
              </a:spcAft>
              <a:buClr>
                <a:srgbClr val="CC0000"/>
              </a:buClr>
              <a:buSzPts val="1800"/>
              <a:buChar char="–"/>
            </a:pPr>
            <a:r>
              <a:rPr lang="en-US" sz="1800">
                <a:solidFill>
                  <a:srgbClr val="CC0000"/>
                </a:solidFill>
                <a:latin typeface="Arial"/>
                <a:ea typeface="Arial"/>
                <a:cs typeface="Arial"/>
                <a:sym typeface="Arial"/>
              </a:rPr>
              <a:t>To determine the nearest neighbour of a query point </a:t>
            </a:r>
            <a:r>
              <a:rPr lang="en-US" sz="1800" i="1">
                <a:solidFill>
                  <a:srgbClr val="CC0000"/>
                </a:solidFill>
                <a:latin typeface="Arial"/>
                <a:ea typeface="Arial"/>
                <a:cs typeface="Arial"/>
                <a:sym typeface="Arial"/>
              </a:rPr>
              <a:t>q</a:t>
            </a:r>
            <a:r>
              <a:rPr lang="en-US" sz="1800">
                <a:solidFill>
                  <a:srgbClr val="CC0000"/>
                </a:solidFill>
                <a:latin typeface="Arial"/>
                <a:ea typeface="Arial"/>
                <a:cs typeface="Arial"/>
                <a:sym typeface="Arial"/>
              </a:rPr>
              <a:t>, must compute the distance to all </a:t>
            </a:r>
            <a:r>
              <a:rPr lang="en-US" sz="1800" i="1">
                <a:solidFill>
                  <a:srgbClr val="CC0000"/>
                </a:solidFill>
                <a:latin typeface="Arial"/>
                <a:ea typeface="Arial"/>
                <a:cs typeface="Arial"/>
                <a:sym typeface="Arial"/>
              </a:rPr>
              <a:t>N</a:t>
            </a:r>
            <a:r>
              <a:rPr lang="en-US" sz="1800">
                <a:solidFill>
                  <a:srgbClr val="CC0000"/>
                </a:solidFill>
                <a:latin typeface="Arial"/>
                <a:ea typeface="Arial"/>
                <a:cs typeface="Arial"/>
                <a:sym typeface="Arial"/>
              </a:rPr>
              <a:t> training examples</a:t>
            </a:r>
            <a:endParaRPr/>
          </a:p>
          <a:p>
            <a:pPr marL="1143000" lvl="2" indent="-228600" algn="l" rtl="0">
              <a:lnSpc>
                <a:spcPct val="150000"/>
              </a:lnSpc>
              <a:spcBef>
                <a:spcPts val="360"/>
              </a:spcBef>
              <a:spcAft>
                <a:spcPts val="0"/>
              </a:spcAft>
              <a:buClr>
                <a:schemeClr val="dk1"/>
              </a:buClr>
              <a:buSzPts val="1800"/>
              <a:buFont typeface="Arial"/>
              <a:buChar char="+"/>
            </a:pPr>
            <a:r>
              <a:rPr lang="en-US" sz="1800">
                <a:latin typeface="Arial"/>
                <a:ea typeface="Arial"/>
                <a:cs typeface="Arial"/>
                <a:sym typeface="Arial"/>
              </a:rPr>
              <a:t>Pre-sort training examples into fast data structures (kd-trees)</a:t>
            </a:r>
            <a:endParaRPr/>
          </a:p>
          <a:p>
            <a:pPr marL="1143000" lvl="2" indent="-228600" algn="l" rtl="0">
              <a:lnSpc>
                <a:spcPct val="150000"/>
              </a:lnSpc>
              <a:spcBef>
                <a:spcPts val="360"/>
              </a:spcBef>
              <a:spcAft>
                <a:spcPts val="0"/>
              </a:spcAft>
              <a:buClr>
                <a:schemeClr val="dk1"/>
              </a:buClr>
              <a:buSzPts val="1800"/>
              <a:buFont typeface="Arial"/>
              <a:buChar char="+"/>
            </a:pPr>
            <a:r>
              <a:rPr lang="en-US" sz="1800">
                <a:latin typeface="Arial"/>
                <a:ea typeface="Arial"/>
                <a:cs typeface="Arial"/>
                <a:sym typeface="Arial"/>
              </a:rPr>
              <a:t>Remove redundant data (condensing)</a:t>
            </a:r>
            <a:endParaRPr/>
          </a:p>
          <a:p>
            <a:pPr marL="342900" lvl="0" indent="-342900" algn="l" rtl="0">
              <a:lnSpc>
                <a:spcPct val="150000"/>
              </a:lnSpc>
              <a:spcBef>
                <a:spcPts val="360"/>
              </a:spcBef>
              <a:spcAft>
                <a:spcPts val="0"/>
              </a:spcAft>
              <a:buSzPts val="1800"/>
              <a:buFont typeface="Arial"/>
              <a:buChar char="•"/>
            </a:pPr>
            <a:r>
              <a:rPr lang="en-US" sz="1800">
                <a:latin typeface="Arial"/>
                <a:ea typeface="Arial"/>
                <a:cs typeface="Arial"/>
                <a:sym typeface="Arial"/>
              </a:rPr>
              <a:t>Storage Requirements</a:t>
            </a:r>
            <a:endParaRPr/>
          </a:p>
          <a:p>
            <a:pPr marL="742950" lvl="1" indent="-285750" algn="l" rtl="0">
              <a:lnSpc>
                <a:spcPct val="150000"/>
              </a:lnSpc>
              <a:spcBef>
                <a:spcPts val="360"/>
              </a:spcBef>
              <a:spcAft>
                <a:spcPts val="0"/>
              </a:spcAft>
              <a:buClr>
                <a:srgbClr val="CC0000"/>
              </a:buClr>
              <a:buSzPts val="1800"/>
              <a:buChar char="–"/>
            </a:pPr>
            <a:r>
              <a:rPr lang="en-US" sz="1800">
                <a:solidFill>
                  <a:srgbClr val="CC0000"/>
                </a:solidFill>
                <a:latin typeface="Arial"/>
                <a:ea typeface="Arial"/>
                <a:cs typeface="Arial"/>
                <a:sym typeface="Arial"/>
              </a:rPr>
              <a:t>Must store all training data </a:t>
            </a:r>
            <a:r>
              <a:rPr lang="en-US" sz="1800" b="1">
                <a:solidFill>
                  <a:srgbClr val="CC0000"/>
                </a:solidFill>
                <a:latin typeface="Arial"/>
                <a:ea typeface="Arial"/>
                <a:cs typeface="Arial"/>
                <a:sym typeface="Arial"/>
              </a:rPr>
              <a:t>P</a:t>
            </a:r>
            <a:endParaRPr/>
          </a:p>
          <a:p>
            <a:pPr marL="1143000" lvl="2" indent="-228600" algn="l" rtl="0">
              <a:lnSpc>
                <a:spcPct val="150000"/>
              </a:lnSpc>
              <a:spcBef>
                <a:spcPts val="360"/>
              </a:spcBef>
              <a:spcAft>
                <a:spcPts val="0"/>
              </a:spcAft>
              <a:buClr>
                <a:schemeClr val="dk1"/>
              </a:buClr>
              <a:buSzPts val="1800"/>
              <a:buFont typeface="Arial"/>
              <a:buChar char="+"/>
            </a:pPr>
            <a:r>
              <a:rPr lang="en-US" sz="1800">
                <a:latin typeface="Arial"/>
                <a:ea typeface="Arial"/>
                <a:cs typeface="Arial"/>
                <a:sym typeface="Arial"/>
              </a:rPr>
              <a:t>Remove redundant data (condensing)</a:t>
            </a:r>
            <a:endParaRPr/>
          </a:p>
          <a:p>
            <a:pPr marL="342900" lvl="0" indent="-228600" algn="l" rtl="0">
              <a:lnSpc>
                <a:spcPct val="150000"/>
              </a:lnSpc>
              <a:spcBef>
                <a:spcPts val="180"/>
              </a:spcBef>
              <a:spcAft>
                <a:spcPts val="0"/>
              </a:spcAft>
              <a:buClr>
                <a:srgbClr val="0C7B9C"/>
              </a:buClr>
              <a:buSzPts val="1800"/>
              <a:buFont typeface="Arial"/>
              <a:buNone/>
            </a:pPr>
            <a:endParaRPr sz="1800">
              <a:latin typeface="Arial"/>
              <a:ea typeface="Arial"/>
              <a:cs typeface="Arial"/>
              <a:sym typeface="Arial"/>
            </a:endParaRPr>
          </a:p>
          <a:p>
            <a:pPr marL="742950" lvl="1" indent="-171450" algn="l" rtl="0">
              <a:lnSpc>
                <a:spcPct val="150000"/>
              </a:lnSpc>
              <a:spcBef>
                <a:spcPts val="580"/>
              </a:spcBef>
              <a:spcAft>
                <a:spcPts val="0"/>
              </a:spcAft>
              <a:buClr>
                <a:srgbClr val="0C7B9C"/>
              </a:buClr>
              <a:buSzPts val="1800"/>
              <a:buNone/>
            </a:pPr>
            <a:endParaRPr sz="1800">
              <a:latin typeface="Arial"/>
              <a:ea typeface="Arial"/>
              <a:cs typeface="Arial"/>
              <a:sym typeface="Arial"/>
            </a:endParaRPr>
          </a:p>
          <a:p>
            <a:pPr marL="342900" lvl="0" indent="-228600" algn="l" rtl="0">
              <a:lnSpc>
                <a:spcPct val="150000"/>
              </a:lnSpc>
              <a:spcBef>
                <a:spcPts val="760"/>
              </a:spcBef>
              <a:spcAft>
                <a:spcPts val="0"/>
              </a:spcAft>
              <a:buSzPts val="1800"/>
              <a:buFont typeface="Arial"/>
              <a:buNone/>
            </a:pPr>
            <a:endParaRPr sz="1800">
              <a:latin typeface="Arial"/>
              <a:ea typeface="Arial"/>
              <a:cs typeface="Arial"/>
              <a:sym typeface="Arial"/>
            </a:endParaRPr>
          </a:p>
        </p:txBody>
      </p:sp>
      <p:sp>
        <p:nvSpPr>
          <p:cNvPr id="2277" name="Google Shape;2277;p45"/>
          <p:cNvSpPr txBox="1">
            <a:spLocks noGrp="1"/>
          </p:cNvSpPr>
          <p:nvPr>
            <p:ph type="body" idx="2"/>
          </p:nvPr>
        </p:nvSpPr>
        <p:spPr>
          <a:xfrm>
            <a:off x="304800" y="152400"/>
            <a:ext cx="6324600" cy="1143000"/>
          </a:xfrm>
          <a:prstGeom prst="rect">
            <a:avLst/>
          </a:prstGeom>
          <a:noFill/>
          <a:ln>
            <a:noFill/>
          </a:ln>
        </p:spPr>
        <p:txBody>
          <a:bodyPr spcFirstLastPara="1" wrap="square" lIns="91425" tIns="45700" rIns="91425" bIns="45700" anchor="ctr" anchorCtr="0">
            <a:normAutofit/>
          </a:bodyPr>
          <a:lstStyle/>
          <a:p>
            <a:pPr marL="0" lvl="0" indent="0" algn="l" rtl="0">
              <a:lnSpc>
                <a:spcPct val="150000"/>
              </a:lnSpc>
              <a:spcBef>
                <a:spcPts val="0"/>
              </a:spcBef>
              <a:spcAft>
                <a:spcPts val="0"/>
              </a:spcAft>
              <a:buClr>
                <a:schemeClr val="dk1"/>
              </a:buClr>
              <a:buSzPts val="2400"/>
              <a:buNone/>
            </a:pPr>
            <a:r>
              <a:rPr lang="en-US" sz="2400" b="1">
                <a:latin typeface="Arial"/>
                <a:ea typeface="Arial"/>
                <a:cs typeface="Arial"/>
                <a:sym typeface="Arial"/>
              </a:rPr>
              <a:t>Nearest-Neighbor Classifiers: Challenges</a:t>
            </a:r>
            <a:endParaRPr sz="2400" b="1">
              <a:latin typeface="Arial"/>
              <a:ea typeface="Arial"/>
              <a:cs typeface="Arial"/>
              <a:sym typeface="Arial"/>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281"/>
        <p:cNvGrpSpPr/>
        <p:nvPr/>
      </p:nvGrpSpPr>
      <p:grpSpPr>
        <a:xfrm>
          <a:off x="0" y="0"/>
          <a:ext cx="0" cy="0"/>
          <a:chOff x="0" y="0"/>
          <a:chExt cx="0" cy="0"/>
        </a:xfrm>
      </p:grpSpPr>
      <p:sp>
        <p:nvSpPr>
          <p:cNvPr id="2282" name="Google Shape;2282;p46"/>
          <p:cNvSpPr txBox="1">
            <a:spLocks noGrp="1"/>
          </p:cNvSpPr>
          <p:nvPr>
            <p:ph type="body" idx="2"/>
          </p:nvPr>
        </p:nvSpPr>
        <p:spPr>
          <a:xfrm>
            <a:off x="304800" y="152400"/>
            <a:ext cx="6324600" cy="1143000"/>
          </a:xfrm>
          <a:prstGeom prst="rect">
            <a:avLst/>
          </a:prstGeom>
          <a:noFill/>
          <a:ln>
            <a:noFill/>
          </a:ln>
        </p:spPr>
        <p:txBody>
          <a:bodyPr spcFirstLastPara="1" wrap="square" lIns="91425" tIns="45700" rIns="91425" bIns="45700" anchor="ctr" anchorCtr="0">
            <a:normAutofit/>
          </a:bodyPr>
          <a:lstStyle/>
          <a:p>
            <a:pPr marL="0" lvl="0" indent="0" algn="l" rtl="0">
              <a:lnSpc>
                <a:spcPct val="150000"/>
              </a:lnSpc>
              <a:spcBef>
                <a:spcPts val="0"/>
              </a:spcBef>
              <a:spcAft>
                <a:spcPts val="0"/>
              </a:spcAft>
              <a:buClr>
                <a:schemeClr val="dk1"/>
              </a:buClr>
              <a:buSzPts val="2400"/>
              <a:buNone/>
            </a:pPr>
            <a:r>
              <a:rPr lang="en-US" sz="2400" b="1">
                <a:latin typeface="Arial"/>
                <a:ea typeface="Arial"/>
                <a:cs typeface="Arial"/>
                <a:sym typeface="Arial"/>
              </a:rPr>
              <a:t>Additional Exercise for Students</a:t>
            </a:r>
            <a:endParaRPr sz="2400" b="1">
              <a:latin typeface="Arial"/>
              <a:ea typeface="Arial"/>
              <a:cs typeface="Arial"/>
              <a:sym typeface="Arial"/>
            </a:endParaRPr>
          </a:p>
        </p:txBody>
      </p:sp>
      <p:sp>
        <p:nvSpPr>
          <p:cNvPr id="2283" name="Google Shape;2283;p46"/>
          <p:cNvSpPr/>
          <p:nvPr/>
        </p:nvSpPr>
        <p:spPr>
          <a:xfrm>
            <a:off x="3429000" y="1333500"/>
            <a:ext cx="5283200" cy="3924300"/>
          </a:xfrm>
          <a:prstGeom prst="rect">
            <a:avLst/>
          </a:prstGeom>
          <a:noFill/>
          <a:ln>
            <a:noFill/>
          </a:ln>
        </p:spPr>
        <p:txBody>
          <a:bodyPr spcFirstLastPara="1" wrap="square" lIns="91425" tIns="45700" rIns="91425" bIns="45700" anchor="t" anchorCtr="0">
            <a:noAutofit/>
          </a:bodyPr>
          <a:lstStyle/>
          <a:p>
            <a:pPr marL="342900" marR="0" lvl="0" indent="-342900" algn="just" rtl="0">
              <a:lnSpc>
                <a:spcPct val="100000"/>
              </a:lnSpc>
              <a:spcBef>
                <a:spcPts val="0"/>
              </a:spcBef>
              <a:spcAft>
                <a:spcPts val="0"/>
              </a:spcAft>
              <a:buClr>
                <a:srgbClr val="0C7B9C"/>
              </a:buClr>
              <a:buSzPts val="1600"/>
              <a:buFont typeface="Arial"/>
              <a:buAutoNum type="arabicPeriod"/>
            </a:pPr>
            <a:r>
              <a:rPr lang="en-US" sz="1600" b="0" i="0" u="none" strike="noStrike" cap="none">
                <a:solidFill>
                  <a:srgbClr val="000000"/>
                </a:solidFill>
                <a:latin typeface="Arial"/>
                <a:ea typeface="Arial"/>
                <a:cs typeface="Arial"/>
                <a:sym typeface="Arial"/>
              </a:rPr>
              <a:t>Consider the following training set in 2-dimensional Euclidean space. What is the prize of the product with size 12 if 7-NN is considered? Use the kernel of the form K(d(x</a:t>
            </a:r>
            <a:r>
              <a:rPr lang="en-US" sz="1600" b="0" i="0" u="none" strike="noStrike" cap="none" baseline="-25000">
                <a:solidFill>
                  <a:srgbClr val="000000"/>
                </a:solidFill>
                <a:latin typeface="Arial"/>
                <a:ea typeface="Arial"/>
                <a:cs typeface="Arial"/>
                <a:sym typeface="Arial"/>
              </a:rPr>
              <a:t>q</a:t>
            </a:r>
            <a:r>
              <a:rPr lang="en-US" sz="1600" b="0" i="0" u="none" strike="noStrike" cap="none">
                <a:solidFill>
                  <a:srgbClr val="000000"/>
                </a:solidFill>
                <a:latin typeface="Arial"/>
                <a:ea typeface="Arial"/>
                <a:cs typeface="Arial"/>
                <a:sym typeface="Arial"/>
              </a:rPr>
              <a:t>,x</a:t>
            </a:r>
            <a:r>
              <a:rPr lang="en-US" sz="1600" b="0" i="0" u="none" strike="noStrike" cap="none" baseline="-25000">
                <a:solidFill>
                  <a:srgbClr val="000000"/>
                </a:solidFill>
                <a:latin typeface="Arial"/>
                <a:ea typeface="Arial"/>
                <a:cs typeface="Arial"/>
                <a:sym typeface="Arial"/>
              </a:rPr>
              <a:t>i</a:t>
            </a:r>
            <a:r>
              <a:rPr lang="en-US" sz="1600" b="0" i="0" u="none" strike="noStrike" cap="none">
                <a:solidFill>
                  <a:srgbClr val="000000"/>
                </a:solidFill>
                <a:latin typeface="Arial"/>
                <a:ea typeface="Arial"/>
                <a:cs typeface="Arial"/>
                <a:sym typeface="Arial"/>
              </a:rPr>
              <a:t>)) = 1/ d(x</a:t>
            </a:r>
            <a:r>
              <a:rPr lang="en-US" sz="1600" b="0" i="0" u="none" strike="noStrike" cap="none" baseline="-25000">
                <a:solidFill>
                  <a:srgbClr val="000000"/>
                </a:solidFill>
                <a:latin typeface="Arial"/>
                <a:ea typeface="Arial"/>
                <a:cs typeface="Arial"/>
                <a:sym typeface="Arial"/>
              </a:rPr>
              <a:t>q</a:t>
            </a:r>
            <a:r>
              <a:rPr lang="en-US" sz="1600" b="0" i="0" u="none" strike="noStrike" cap="none">
                <a:solidFill>
                  <a:srgbClr val="000000"/>
                </a:solidFill>
                <a:latin typeface="Arial"/>
                <a:ea typeface="Arial"/>
                <a:cs typeface="Arial"/>
                <a:sym typeface="Arial"/>
              </a:rPr>
              <a:t>,x</a:t>
            </a:r>
            <a:r>
              <a:rPr lang="en-US" sz="1600" b="0" i="0" u="none" strike="noStrike" cap="none" baseline="-25000">
                <a:solidFill>
                  <a:srgbClr val="000000"/>
                </a:solidFill>
                <a:latin typeface="Arial"/>
                <a:ea typeface="Arial"/>
                <a:cs typeface="Arial"/>
                <a:sym typeface="Arial"/>
              </a:rPr>
              <a:t>i</a:t>
            </a:r>
            <a:r>
              <a:rPr lang="en-US" sz="1600" b="0" i="0" u="none" strike="noStrike" cap="none">
                <a:solidFill>
                  <a:srgbClr val="000000"/>
                </a:solidFill>
                <a:latin typeface="Arial"/>
                <a:ea typeface="Arial"/>
                <a:cs typeface="Arial"/>
                <a:sym typeface="Arial"/>
              </a:rPr>
              <a:t>)</a:t>
            </a:r>
            <a:r>
              <a:rPr lang="en-US" sz="1600" b="0" i="0" u="none" strike="noStrike" cap="none" baseline="30000">
                <a:solidFill>
                  <a:srgbClr val="000000"/>
                </a:solidFill>
                <a:latin typeface="Arial"/>
                <a:ea typeface="Arial"/>
                <a:cs typeface="Arial"/>
                <a:sym typeface="Arial"/>
              </a:rPr>
              <a:t>2</a:t>
            </a:r>
            <a:r>
              <a:rPr lang="en-US" sz="1600" b="0" i="0" u="none" strike="noStrike" cap="none">
                <a:solidFill>
                  <a:srgbClr val="000000"/>
                </a:solidFill>
                <a:latin typeface="Arial"/>
                <a:ea typeface="Arial"/>
                <a:cs typeface="Arial"/>
                <a:sym typeface="Arial"/>
              </a:rPr>
              <a:t>. Use the linear regression of the form y = 2 + 1.5 x and the learning rate of 0.6 to apply the gradient descent and update the weights at the end of first iteration. Use Manhattan Distance for the distance calculation.</a:t>
            </a:r>
            <a:endParaRPr sz="1400" b="0" i="0" u="none" strike="noStrike" cap="none">
              <a:solidFill>
                <a:srgbClr val="000000"/>
              </a:solidFill>
              <a:latin typeface="Arial"/>
              <a:ea typeface="Arial"/>
              <a:cs typeface="Arial"/>
              <a:sym typeface="Arial"/>
            </a:endParaRPr>
          </a:p>
          <a:p>
            <a:pPr marL="342900" marR="0" lvl="0" indent="-342900" algn="just" rtl="0">
              <a:lnSpc>
                <a:spcPct val="100000"/>
              </a:lnSpc>
              <a:spcBef>
                <a:spcPts val="560"/>
              </a:spcBef>
              <a:spcAft>
                <a:spcPts val="0"/>
              </a:spcAft>
              <a:buClr>
                <a:srgbClr val="0C7B9C"/>
              </a:buClr>
              <a:buSzPts val="1600"/>
              <a:buFont typeface="Arial"/>
              <a:buAutoNum type="arabicPeriod"/>
            </a:pPr>
            <a:r>
              <a:rPr lang="en-US" sz="1600" b="0" i="0" u="none" strike="noStrike" cap="none">
                <a:solidFill>
                  <a:srgbClr val="000000"/>
                </a:solidFill>
                <a:latin typeface="Arial"/>
                <a:ea typeface="Arial"/>
                <a:cs typeface="Arial"/>
                <a:sym typeface="Arial"/>
              </a:rPr>
              <a:t>Try to scale all the features with min-max of [0-5] and redo the modelling under previous question. Observe to Interpret the influence of the scaling </a:t>
            </a:r>
            <a:endParaRPr sz="1400" b="0" i="0" u="none" strike="noStrike" cap="none">
              <a:solidFill>
                <a:srgbClr val="000000"/>
              </a:solidFill>
              <a:latin typeface="Arial"/>
              <a:ea typeface="Arial"/>
              <a:cs typeface="Arial"/>
              <a:sym typeface="Arial"/>
            </a:endParaRPr>
          </a:p>
          <a:p>
            <a:pPr marL="342900" marR="0" lvl="0" indent="-342900" algn="just" rtl="0">
              <a:lnSpc>
                <a:spcPct val="100000"/>
              </a:lnSpc>
              <a:spcBef>
                <a:spcPts val="560"/>
              </a:spcBef>
              <a:spcAft>
                <a:spcPts val="0"/>
              </a:spcAft>
              <a:buClr>
                <a:srgbClr val="0C7B9C"/>
              </a:buClr>
              <a:buSzPts val="1600"/>
              <a:buFont typeface="Arial"/>
              <a:buAutoNum type="arabicPeriod"/>
            </a:pPr>
            <a:r>
              <a:rPr lang="en-US" sz="1600" b="0" i="0" u="none" strike="noStrike" cap="none">
                <a:solidFill>
                  <a:srgbClr val="000000"/>
                </a:solidFill>
                <a:latin typeface="Arial"/>
                <a:ea typeface="Arial"/>
                <a:cs typeface="Arial"/>
                <a:sym typeface="Arial"/>
              </a:rPr>
              <a:t>Find the MSE of the K-NNs from the results of both above parts separately &amp; state your observations</a:t>
            </a:r>
            <a:endParaRPr sz="1600" b="0" i="0" u="none" strike="noStrike" cap="none">
              <a:solidFill>
                <a:srgbClr val="000000"/>
              </a:solidFill>
              <a:latin typeface="Arial"/>
              <a:ea typeface="Arial"/>
              <a:cs typeface="Arial"/>
              <a:sym typeface="Arial"/>
            </a:endParaRPr>
          </a:p>
          <a:p>
            <a:pPr marL="342900" marR="0" lvl="0" indent="-342900" algn="just" rtl="0">
              <a:lnSpc>
                <a:spcPct val="100000"/>
              </a:lnSpc>
              <a:spcBef>
                <a:spcPts val="560"/>
              </a:spcBef>
              <a:spcAft>
                <a:spcPts val="0"/>
              </a:spcAft>
              <a:buClr>
                <a:srgbClr val="0C7B9C"/>
              </a:buClr>
              <a:buSzPts val="1600"/>
              <a:buFont typeface="Arial"/>
              <a:buAutoNum type="arabicPeriod"/>
            </a:pPr>
            <a:r>
              <a:rPr lang="en-US" sz="1600" b="0" i="0" u="none" strike="noStrike" cap="none">
                <a:solidFill>
                  <a:srgbClr val="000000"/>
                </a:solidFill>
                <a:latin typeface="Arial"/>
                <a:ea typeface="Arial"/>
                <a:cs typeface="Arial"/>
                <a:sym typeface="Arial"/>
              </a:rPr>
              <a:t>If the Product with features (13,6) and (30,4) are outliers then interpret the effect of the same in the K-NN modelling, before and after removing them with numerical justication. </a:t>
            </a:r>
            <a:endParaRPr sz="1600" b="0" i="0" u="none" strike="noStrike" cap="none">
              <a:solidFill>
                <a:srgbClr val="000000"/>
              </a:solidFill>
              <a:latin typeface="Arial"/>
              <a:ea typeface="Arial"/>
              <a:cs typeface="Arial"/>
              <a:sym typeface="Arial"/>
            </a:endParaRPr>
          </a:p>
          <a:p>
            <a:pPr marL="0" marR="0" lvl="0" indent="0" algn="just" rtl="0">
              <a:lnSpc>
                <a:spcPct val="100000"/>
              </a:lnSpc>
              <a:spcBef>
                <a:spcPts val="560"/>
              </a:spcBef>
              <a:spcAft>
                <a:spcPts val="0"/>
              </a:spcAft>
              <a:buClr>
                <a:srgbClr val="0C7B9C"/>
              </a:buClr>
              <a:buSzPts val="1600"/>
              <a:buFont typeface="Tahoma"/>
              <a:buNone/>
            </a:pPr>
            <a:endParaRPr sz="1600" b="0" i="0" u="none" strike="noStrike" cap="none">
              <a:solidFill>
                <a:srgbClr val="000000"/>
              </a:solidFill>
              <a:latin typeface="Arial"/>
              <a:ea typeface="Arial"/>
              <a:cs typeface="Arial"/>
              <a:sym typeface="Arial"/>
            </a:endParaRPr>
          </a:p>
        </p:txBody>
      </p:sp>
      <p:graphicFrame>
        <p:nvGraphicFramePr>
          <p:cNvPr id="2284" name="Google Shape;2284;p46"/>
          <p:cNvGraphicFramePr/>
          <p:nvPr/>
        </p:nvGraphicFramePr>
        <p:xfrm>
          <a:off x="304800" y="1672590"/>
          <a:ext cx="2794000" cy="3246120"/>
        </p:xfrm>
        <a:graphic>
          <a:graphicData uri="http://schemas.openxmlformats.org/drawingml/2006/table">
            <a:tbl>
              <a:tblPr firstRow="1" firstCol="1" lastRow="1" lastCol="1" bandRow="1" bandCol="1">
                <a:noFill/>
                <a:tableStyleId>{E68F624D-F690-4904-9DB0-74A811DEACCB}</a:tableStyleId>
              </a:tblPr>
              <a:tblGrid>
                <a:gridCol w="807900">
                  <a:extLst>
                    <a:ext uri="{9D8B030D-6E8A-4147-A177-3AD203B41FA5}">
                      <a16:colId xmlns:a16="http://schemas.microsoft.com/office/drawing/2014/main" val="20000"/>
                    </a:ext>
                  </a:extLst>
                </a:gridCol>
                <a:gridCol w="807900">
                  <a:extLst>
                    <a:ext uri="{9D8B030D-6E8A-4147-A177-3AD203B41FA5}">
                      <a16:colId xmlns:a16="http://schemas.microsoft.com/office/drawing/2014/main" val="20001"/>
                    </a:ext>
                  </a:extLst>
                </a:gridCol>
                <a:gridCol w="1178200">
                  <a:extLst>
                    <a:ext uri="{9D8B030D-6E8A-4147-A177-3AD203B41FA5}">
                      <a16:colId xmlns:a16="http://schemas.microsoft.com/office/drawing/2014/main" val="20002"/>
                    </a:ext>
                  </a:extLst>
                </a:gridCol>
              </a:tblGrid>
              <a:tr h="571500">
                <a:tc>
                  <a:txBody>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lt1"/>
                          </a:solidFill>
                          <a:latin typeface="Calibri"/>
                          <a:ea typeface="Calibri"/>
                          <a:cs typeface="Calibri"/>
                          <a:sym typeface="Calibri"/>
                        </a:rPr>
                        <a:t>Size</a:t>
                      </a:r>
                      <a:endParaRPr sz="1400" b="0" i="0" u="none" strike="noStrike" cap="none">
                        <a:solidFill>
                          <a:srgbClr val="000000"/>
                        </a:solidFill>
                        <a:latin typeface="Arial"/>
                        <a:ea typeface="Arial"/>
                        <a:cs typeface="Arial"/>
                        <a:sym typeface="Arial"/>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lt1"/>
                          </a:solidFill>
                          <a:latin typeface="Arial"/>
                          <a:ea typeface="Arial"/>
                          <a:cs typeface="Arial"/>
                          <a:sym typeface="Arial"/>
                        </a:rPr>
                        <a:t>Rating</a:t>
                      </a:r>
                      <a:endParaRPr sz="1400" u="none" strike="noStrike" cap="none"/>
                    </a:p>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lt1"/>
                          </a:solidFill>
                          <a:latin typeface="Arial"/>
                          <a:ea typeface="Arial"/>
                          <a:cs typeface="Arial"/>
                          <a:sym typeface="Arial"/>
                        </a:rPr>
                        <a:t>(1-10)</a:t>
                      </a:r>
                      <a:endParaRPr sz="1400" b="0" i="0" u="none" strike="noStrike" cap="none">
                        <a:solidFill>
                          <a:schemeClr val="lt1"/>
                        </a:solidFill>
                        <a:latin typeface="Arial"/>
                        <a:ea typeface="Arial"/>
                        <a:cs typeface="Arial"/>
                        <a:sym typeface="Arial"/>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Product Price</a:t>
                      </a:r>
                      <a:br>
                        <a:rPr lang="en-US" sz="1400" u="none" strike="noStrike" cap="none"/>
                      </a:br>
                      <a:r>
                        <a:rPr lang="en-US" sz="1400" u="none" strike="noStrike" cap="none"/>
                        <a:t>(scaled down) </a:t>
                      </a:r>
                      <a:endParaRPr sz="1400" b="0" i="0" u="none" strike="noStrike" cap="none">
                        <a:solidFill>
                          <a:srgbClr val="000000"/>
                        </a:solidFill>
                        <a:latin typeface="Arial"/>
                        <a:ea typeface="Arial"/>
                        <a:cs typeface="Arial"/>
                        <a:sym typeface="Arial"/>
                      </a:endParaRPr>
                    </a:p>
                  </a:txBody>
                  <a:tcPr marL="9525" marR="9525" marT="9525" marB="0" anchor="b"/>
                </a:tc>
                <a:extLst>
                  <a:ext uri="{0D108BD9-81ED-4DB2-BD59-A6C34878D82A}">
                    <a16:rowId xmlns:a16="http://schemas.microsoft.com/office/drawing/2014/main" val="10000"/>
                  </a:ext>
                </a:extLst>
              </a:tr>
              <a:tr h="190500">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10</a:t>
                      </a:r>
                      <a:endParaRPr sz="1400" b="0" i="0" u="none" strike="noStrike" cap="none">
                        <a:solidFill>
                          <a:srgbClr val="000000"/>
                        </a:solidFill>
                        <a:latin typeface="Arial"/>
                        <a:ea typeface="Arial"/>
                        <a:cs typeface="Arial"/>
                        <a:sym typeface="Arial"/>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5</a:t>
                      </a:r>
                      <a:endParaRPr sz="1400" b="0" i="0" u="none" strike="noStrike" cap="none">
                        <a:solidFill>
                          <a:srgbClr val="000000"/>
                        </a:solidFill>
                        <a:latin typeface="Arial"/>
                        <a:ea typeface="Arial"/>
                        <a:cs typeface="Arial"/>
                        <a:sym typeface="Arial"/>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5</a:t>
                      </a:r>
                      <a:endParaRPr sz="1400" b="0" i="0" u="none" strike="noStrike" cap="none">
                        <a:solidFill>
                          <a:srgbClr val="000000"/>
                        </a:solidFill>
                        <a:latin typeface="Arial"/>
                        <a:ea typeface="Arial"/>
                        <a:cs typeface="Arial"/>
                        <a:sym typeface="Arial"/>
                      </a:endParaRPr>
                    </a:p>
                  </a:txBody>
                  <a:tcPr marL="9525" marR="9525" marT="9525" marB="0" anchor="b"/>
                </a:tc>
                <a:extLst>
                  <a:ext uri="{0D108BD9-81ED-4DB2-BD59-A6C34878D82A}">
                    <a16:rowId xmlns:a16="http://schemas.microsoft.com/office/drawing/2014/main" val="10001"/>
                  </a:ext>
                </a:extLst>
              </a:tr>
              <a:tr h="190500">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5</a:t>
                      </a:r>
                      <a:endParaRPr sz="1400" b="0" i="0" u="none" strike="noStrike" cap="none">
                        <a:solidFill>
                          <a:srgbClr val="000000"/>
                        </a:solidFill>
                        <a:latin typeface="Arial"/>
                        <a:ea typeface="Arial"/>
                        <a:cs typeface="Arial"/>
                        <a:sym typeface="Arial"/>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2</a:t>
                      </a:r>
                      <a:endParaRPr sz="1400" b="0" i="0" u="none" strike="noStrike" cap="none">
                        <a:solidFill>
                          <a:srgbClr val="000000"/>
                        </a:solidFill>
                        <a:latin typeface="Arial"/>
                        <a:ea typeface="Arial"/>
                        <a:cs typeface="Arial"/>
                        <a:sym typeface="Arial"/>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5</a:t>
                      </a:r>
                      <a:endParaRPr sz="1400" b="0" i="0" u="none" strike="noStrike" cap="none">
                        <a:solidFill>
                          <a:srgbClr val="000000"/>
                        </a:solidFill>
                        <a:latin typeface="Arial"/>
                        <a:ea typeface="Arial"/>
                        <a:cs typeface="Arial"/>
                        <a:sym typeface="Arial"/>
                      </a:endParaRPr>
                    </a:p>
                  </a:txBody>
                  <a:tcPr marL="9525" marR="9525" marT="9525" marB="0" anchor="b"/>
                </a:tc>
                <a:extLst>
                  <a:ext uri="{0D108BD9-81ED-4DB2-BD59-A6C34878D82A}">
                    <a16:rowId xmlns:a16="http://schemas.microsoft.com/office/drawing/2014/main" val="10002"/>
                  </a:ext>
                </a:extLst>
              </a:tr>
              <a:tr h="190500">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2</a:t>
                      </a:r>
                      <a:endParaRPr sz="1400" b="0" i="0" u="none" strike="noStrike" cap="none">
                        <a:solidFill>
                          <a:srgbClr val="000000"/>
                        </a:solidFill>
                        <a:latin typeface="Arial"/>
                        <a:ea typeface="Arial"/>
                        <a:cs typeface="Arial"/>
                        <a:sym typeface="Arial"/>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7</a:t>
                      </a:r>
                      <a:endParaRPr sz="1400" b="0" i="0" u="none" strike="noStrike" cap="none">
                        <a:solidFill>
                          <a:srgbClr val="000000"/>
                        </a:solidFill>
                        <a:latin typeface="Arial"/>
                        <a:ea typeface="Arial"/>
                        <a:cs typeface="Arial"/>
                        <a:sym typeface="Arial"/>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2</a:t>
                      </a:r>
                      <a:endParaRPr sz="1400" b="0" i="0" u="none" strike="noStrike" cap="none">
                        <a:solidFill>
                          <a:srgbClr val="000000"/>
                        </a:solidFill>
                        <a:latin typeface="Arial"/>
                        <a:ea typeface="Arial"/>
                        <a:cs typeface="Arial"/>
                        <a:sym typeface="Arial"/>
                      </a:endParaRPr>
                    </a:p>
                  </a:txBody>
                  <a:tcPr marL="9525" marR="9525" marT="9525" marB="0" anchor="b"/>
                </a:tc>
                <a:extLst>
                  <a:ext uri="{0D108BD9-81ED-4DB2-BD59-A6C34878D82A}">
                    <a16:rowId xmlns:a16="http://schemas.microsoft.com/office/drawing/2014/main" val="10003"/>
                  </a:ext>
                </a:extLst>
              </a:tr>
              <a:tr h="190500">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3</a:t>
                      </a:r>
                      <a:endParaRPr sz="1400" b="0" i="0" u="none" strike="noStrike" cap="none">
                        <a:solidFill>
                          <a:srgbClr val="000000"/>
                        </a:solidFill>
                        <a:latin typeface="Arial"/>
                        <a:ea typeface="Arial"/>
                        <a:cs typeface="Arial"/>
                        <a:sym typeface="Arial"/>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6</a:t>
                      </a:r>
                      <a:endParaRPr sz="1400" b="0" i="0" u="none" strike="noStrike" cap="none">
                        <a:solidFill>
                          <a:srgbClr val="000000"/>
                        </a:solidFill>
                        <a:latin typeface="Arial"/>
                        <a:ea typeface="Arial"/>
                        <a:cs typeface="Arial"/>
                        <a:sym typeface="Arial"/>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3</a:t>
                      </a:r>
                      <a:endParaRPr sz="1400" b="0" i="0" u="none" strike="noStrike" cap="none">
                        <a:solidFill>
                          <a:srgbClr val="000000"/>
                        </a:solidFill>
                        <a:latin typeface="Arial"/>
                        <a:ea typeface="Arial"/>
                        <a:cs typeface="Arial"/>
                        <a:sym typeface="Arial"/>
                      </a:endParaRPr>
                    </a:p>
                  </a:txBody>
                  <a:tcPr marL="9525" marR="9525" marT="9525" marB="0" anchor="b"/>
                </a:tc>
                <a:extLst>
                  <a:ext uri="{0D108BD9-81ED-4DB2-BD59-A6C34878D82A}">
                    <a16:rowId xmlns:a16="http://schemas.microsoft.com/office/drawing/2014/main" val="10004"/>
                  </a:ext>
                </a:extLst>
              </a:tr>
              <a:tr h="190500">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5</a:t>
                      </a:r>
                      <a:endParaRPr sz="1400" b="0" i="0" u="none" strike="noStrike" cap="none">
                        <a:solidFill>
                          <a:srgbClr val="000000"/>
                        </a:solidFill>
                        <a:latin typeface="Arial"/>
                        <a:ea typeface="Arial"/>
                        <a:cs typeface="Arial"/>
                        <a:sym typeface="Arial"/>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4</a:t>
                      </a:r>
                      <a:endParaRPr sz="1400" b="0" i="0" u="none" strike="noStrike" cap="none">
                        <a:solidFill>
                          <a:srgbClr val="000000"/>
                        </a:solidFill>
                        <a:latin typeface="Arial"/>
                        <a:ea typeface="Arial"/>
                        <a:cs typeface="Arial"/>
                        <a:sym typeface="Arial"/>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5</a:t>
                      </a:r>
                      <a:endParaRPr sz="1400" b="0" i="0" u="none" strike="noStrike" cap="none">
                        <a:solidFill>
                          <a:srgbClr val="000000"/>
                        </a:solidFill>
                        <a:latin typeface="Arial"/>
                        <a:ea typeface="Arial"/>
                        <a:cs typeface="Arial"/>
                        <a:sym typeface="Arial"/>
                      </a:endParaRPr>
                    </a:p>
                  </a:txBody>
                  <a:tcPr marL="9525" marR="9525" marT="9525" marB="0" anchor="b"/>
                </a:tc>
                <a:extLst>
                  <a:ext uri="{0D108BD9-81ED-4DB2-BD59-A6C34878D82A}">
                    <a16:rowId xmlns:a16="http://schemas.microsoft.com/office/drawing/2014/main" val="10005"/>
                  </a:ext>
                </a:extLst>
              </a:tr>
              <a:tr h="190500">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15</a:t>
                      </a:r>
                      <a:endParaRPr sz="1400" b="0" i="0" u="none" strike="noStrike" cap="none">
                        <a:solidFill>
                          <a:srgbClr val="000000"/>
                        </a:solidFill>
                        <a:latin typeface="Arial"/>
                        <a:ea typeface="Arial"/>
                        <a:cs typeface="Arial"/>
                        <a:sym typeface="Arial"/>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8</a:t>
                      </a:r>
                      <a:endParaRPr sz="1400" b="0" i="0" u="none" strike="noStrike" cap="none">
                        <a:solidFill>
                          <a:srgbClr val="000000"/>
                        </a:solidFill>
                        <a:latin typeface="Arial"/>
                        <a:ea typeface="Arial"/>
                        <a:cs typeface="Arial"/>
                        <a:sym typeface="Arial"/>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5</a:t>
                      </a:r>
                      <a:endParaRPr sz="1400" b="0" i="0" u="none" strike="noStrike" cap="none">
                        <a:solidFill>
                          <a:srgbClr val="000000"/>
                        </a:solidFill>
                        <a:latin typeface="Arial"/>
                        <a:ea typeface="Arial"/>
                        <a:cs typeface="Arial"/>
                        <a:sym typeface="Arial"/>
                      </a:endParaRPr>
                    </a:p>
                  </a:txBody>
                  <a:tcPr marL="9525" marR="9525" marT="9525" marB="0" anchor="b"/>
                </a:tc>
                <a:extLst>
                  <a:ext uri="{0D108BD9-81ED-4DB2-BD59-A6C34878D82A}">
                    <a16:rowId xmlns:a16="http://schemas.microsoft.com/office/drawing/2014/main" val="10006"/>
                  </a:ext>
                </a:extLst>
              </a:tr>
              <a:tr h="190500">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30</a:t>
                      </a:r>
                      <a:endParaRPr sz="1400" b="0" i="0" u="none" strike="noStrike" cap="none">
                        <a:solidFill>
                          <a:srgbClr val="000000"/>
                        </a:solidFill>
                        <a:latin typeface="Arial"/>
                        <a:ea typeface="Arial"/>
                        <a:cs typeface="Arial"/>
                        <a:sym typeface="Arial"/>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4</a:t>
                      </a:r>
                      <a:endParaRPr sz="1400" b="0" i="0" u="none" strike="noStrike" cap="none">
                        <a:solidFill>
                          <a:srgbClr val="000000"/>
                        </a:solidFill>
                        <a:latin typeface="Arial"/>
                        <a:ea typeface="Arial"/>
                        <a:cs typeface="Arial"/>
                        <a:sym typeface="Arial"/>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9</a:t>
                      </a:r>
                      <a:endParaRPr sz="1400" b="0" i="0" u="none" strike="noStrike" cap="none">
                        <a:solidFill>
                          <a:srgbClr val="000000"/>
                        </a:solidFill>
                        <a:latin typeface="Arial"/>
                        <a:ea typeface="Arial"/>
                        <a:cs typeface="Arial"/>
                        <a:sym typeface="Arial"/>
                      </a:endParaRPr>
                    </a:p>
                  </a:txBody>
                  <a:tcPr marL="9525" marR="9525" marT="9525" marB="0" anchor="b"/>
                </a:tc>
                <a:extLst>
                  <a:ext uri="{0D108BD9-81ED-4DB2-BD59-A6C34878D82A}">
                    <a16:rowId xmlns:a16="http://schemas.microsoft.com/office/drawing/2014/main" val="10007"/>
                  </a:ext>
                </a:extLst>
              </a:tr>
              <a:tr h="190500">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20</a:t>
                      </a:r>
                      <a:endParaRPr sz="1400" b="0" i="0" u="none" strike="noStrike" cap="none">
                        <a:solidFill>
                          <a:srgbClr val="000000"/>
                        </a:solidFill>
                        <a:latin typeface="Arial"/>
                        <a:ea typeface="Arial"/>
                        <a:cs typeface="Arial"/>
                        <a:sym typeface="Arial"/>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8</a:t>
                      </a:r>
                      <a:endParaRPr sz="1400" b="0" i="0" u="none" strike="noStrike" cap="none">
                        <a:solidFill>
                          <a:srgbClr val="000000"/>
                        </a:solidFill>
                        <a:latin typeface="Arial"/>
                        <a:ea typeface="Arial"/>
                        <a:cs typeface="Arial"/>
                        <a:sym typeface="Arial"/>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8</a:t>
                      </a:r>
                      <a:endParaRPr sz="1400" b="0" i="0" u="none" strike="noStrike" cap="none">
                        <a:solidFill>
                          <a:srgbClr val="000000"/>
                        </a:solidFill>
                        <a:latin typeface="Arial"/>
                        <a:ea typeface="Arial"/>
                        <a:cs typeface="Arial"/>
                        <a:sym typeface="Arial"/>
                      </a:endParaRPr>
                    </a:p>
                  </a:txBody>
                  <a:tcPr marL="9525" marR="9525" marT="9525" marB="0" anchor="b"/>
                </a:tc>
                <a:extLst>
                  <a:ext uri="{0D108BD9-81ED-4DB2-BD59-A6C34878D82A}">
                    <a16:rowId xmlns:a16="http://schemas.microsoft.com/office/drawing/2014/main" val="10008"/>
                  </a:ext>
                </a:extLst>
              </a:tr>
              <a:tr h="190500">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6</a:t>
                      </a:r>
                      <a:endParaRPr sz="1400" b="0" i="0" u="none" strike="noStrike" cap="none">
                        <a:solidFill>
                          <a:srgbClr val="000000"/>
                        </a:solidFill>
                        <a:latin typeface="Arial"/>
                        <a:ea typeface="Arial"/>
                        <a:cs typeface="Arial"/>
                        <a:sym typeface="Arial"/>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10</a:t>
                      </a:r>
                      <a:endParaRPr sz="1400" b="0" i="0" u="none" strike="noStrike" cap="none">
                        <a:solidFill>
                          <a:srgbClr val="000000"/>
                        </a:solidFill>
                        <a:latin typeface="Arial"/>
                        <a:ea typeface="Arial"/>
                        <a:cs typeface="Arial"/>
                        <a:sym typeface="Arial"/>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9</a:t>
                      </a:r>
                      <a:endParaRPr sz="1400" b="0" i="0" u="none" strike="noStrike" cap="none">
                        <a:solidFill>
                          <a:srgbClr val="000000"/>
                        </a:solidFill>
                        <a:latin typeface="Arial"/>
                        <a:ea typeface="Arial"/>
                        <a:cs typeface="Arial"/>
                        <a:sym typeface="Arial"/>
                      </a:endParaRPr>
                    </a:p>
                  </a:txBody>
                  <a:tcPr marL="9525" marR="9525" marT="9525" marB="0" anchor="b"/>
                </a:tc>
                <a:extLst>
                  <a:ext uri="{0D108BD9-81ED-4DB2-BD59-A6C34878D82A}">
                    <a16:rowId xmlns:a16="http://schemas.microsoft.com/office/drawing/2014/main" val="10009"/>
                  </a:ext>
                </a:extLst>
              </a:tr>
              <a:tr h="190500">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2</a:t>
                      </a:r>
                      <a:endParaRPr sz="1400" b="0" i="0" u="none" strike="noStrike" cap="none">
                        <a:solidFill>
                          <a:srgbClr val="000000"/>
                        </a:solidFill>
                        <a:latin typeface="Arial"/>
                        <a:ea typeface="Arial"/>
                        <a:cs typeface="Arial"/>
                        <a:sym typeface="Arial"/>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2</a:t>
                      </a:r>
                      <a:endParaRPr sz="1400" b="0" i="0" u="none" strike="noStrike" cap="none">
                        <a:solidFill>
                          <a:srgbClr val="000000"/>
                        </a:solidFill>
                        <a:latin typeface="Arial"/>
                        <a:ea typeface="Arial"/>
                        <a:cs typeface="Arial"/>
                        <a:sym typeface="Arial"/>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3</a:t>
                      </a:r>
                      <a:endParaRPr sz="1400" b="0" i="0" u="none" strike="noStrike" cap="none">
                        <a:solidFill>
                          <a:srgbClr val="000000"/>
                        </a:solidFill>
                        <a:latin typeface="Arial"/>
                        <a:ea typeface="Arial"/>
                        <a:cs typeface="Arial"/>
                        <a:sym typeface="Arial"/>
                      </a:endParaRPr>
                    </a:p>
                  </a:txBody>
                  <a:tcPr marL="9525" marR="9525" marT="9525" marB="0" anchor="b"/>
                </a:tc>
                <a:extLst>
                  <a:ext uri="{0D108BD9-81ED-4DB2-BD59-A6C34878D82A}">
                    <a16:rowId xmlns:a16="http://schemas.microsoft.com/office/drawing/2014/main" val="10010"/>
                  </a:ext>
                </a:extLst>
              </a:tr>
              <a:tr h="190500">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10</a:t>
                      </a:r>
                      <a:endParaRPr sz="1400" b="0" i="0" u="none" strike="noStrike" cap="none">
                        <a:solidFill>
                          <a:srgbClr val="000000"/>
                        </a:solidFill>
                        <a:latin typeface="Arial"/>
                        <a:ea typeface="Arial"/>
                        <a:cs typeface="Arial"/>
                        <a:sym typeface="Arial"/>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4</a:t>
                      </a:r>
                      <a:endParaRPr sz="1400" b="0" i="0" u="none" strike="noStrike" cap="none">
                        <a:solidFill>
                          <a:srgbClr val="000000"/>
                        </a:solidFill>
                        <a:latin typeface="Arial"/>
                        <a:ea typeface="Arial"/>
                        <a:cs typeface="Arial"/>
                        <a:sym typeface="Arial"/>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9</a:t>
                      </a:r>
                      <a:endParaRPr sz="1400" b="0" i="0" u="none" strike="noStrike" cap="none">
                        <a:solidFill>
                          <a:srgbClr val="000000"/>
                        </a:solidFill>
                        <a:latin typeface="Arial"/>
                        <a:ea typeface="Arial"/>
                        <a:cs typeface="Arial"/>
                        <a:sym typeface="Arial"/>
                      </a:endParaRPr>
                    </a:p>
                  </a:txBody>
                  <a:tcPr marL="9525" marR="9525" marT="9525" marB="0" anchor="b"/>
                </a:tc>
                <a:extLst>
                  <a:ext uri="{0D108BD9-81ED-4DB2-BD59-A6C34878D82A}">
                    <a16:rowId xmlns:a16="http://schemas.microsoft.com/office/drawing/2014/main" val="10011"/>
                  </a:ext>
                </a:extLst>
              </a:tr>
              <a:tr h="190500">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13</a:t>
                      </a:r>
                      <a:endParaRPr sz="1400" b="0" i="0" u="none" strike="noStrike" cap="none">
                        <a:solidFill>
                          <a:srgbClr val="000000"/>
                        </a:solidFill>
                        <a:latin typeface="Arial"/>
                        <a:ea typeface="Arial"/>
                        <a:cs typeface="Arial"/>
                        <a:sym typeface="Arial"/>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6</a:t>
                      </a:r>
                      <a:endParaRPr sz="1400" b="0" i="0" u="none" strike="noStrike" cap="none">
                        <a:solidFill>
                          <a:srgbClr val="000000"/>
                        </a:solidFill>
                        <a:latin typeface="Arial"/>
                        <a:ea typeface="Arial"/>
                        <a:cs typeface="Arial"/>
                        <a:sym typeface="Arial"/>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8</a:t>
                      </a:r>
                      <a:endParaRPr sz="1400" b="0" i="0" u="none" strike="noStrike" cap="none">
                        <a:solidFill>
                          <a:srgbClr val="000000"/>
                        </a:solidFill>
                        <a:latin typeface="Arial"/>
                        <a:ea typeface="Arial"/>
                        <a:cs typeface="Arial"/>
                        <a:sym typeface="Arial"/>
                      </a:endParaRPr>
                    </a:p>
                  </a:txBody>
                  <a:tcPr marL="9525" marR="9525" marT="9525" marB="0" anchor="b"/>
                </a:tc>
                <a:extLst>
                  <a:ext uri="{0D108BD9-81ED-4DB2-BD59-A6C34878D82A}">
                    <a16:rowId xmlns:a16="http://schemas.microsoft.com/office/drawing/2014/main" val="10012"/>
                  </a:ext>
                </a:extLst>
              </a:tr>
            </a:tbl>
          </a:graphicData>
        </a:graphic>
      </p:graphicFrame>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288"/>
        <p:cNvGrpSpPr/>
        <p:nvPr/>
      </p:nvGrpSpPr>
      <p:grpSpPr>
        <a:xfrm>
          <a:off x="0" y="0"/>
          <a:ext cx="0" cy="0"/>
          <a:chOff x="0" y="0"/>
          <a:chExt cx="0" cy="0"/>
        </a:xfrm>
      </p:grpSpPr>
      <p:sp>
        <p:nvSpPr>
          <p:cNvPr id="2289" name="Google Shape;2289;p47"/>
          <p:cNvSpPr txBox="1">
            <a:spLocks noGrp="1"/>
          </p:cNvSpPr>
          <p:nvPr>
            <p:ph type="body" idx="1"/>
          </p:nvPr>
        </p:nvSpPr>
        <p:spPr>
          <a:xfrm>
            <a:off x="304800" y="1493837"/>
            <a:ext cx="8229600" cy="4525963"/>
          </a:xfrm>
          <a:prstGeom prst="rect">
            <a:avLst/>
          </a:prstGeom>
          <a:noFill/>
          <a:ln>
            <a:noFill/>
          </a:ln>
        </p:spPr>
        <p:txBody>
          <a:bodyPr spcFirstLastPara="1" wrap="square" lIns="91425" tIns="45700" rIns="91425" bIns="45700" anchor="t" anchorCtr="0">
            <a:normAutofit/>
          </a:bodyPr>
          <a:lstStyle/>
          <a:p>
            <a:pPr marL="342900" lvl="0" indent="-342900" algn="just" rtl="0">
              <a:lnSpc>
                <a:spcPct val="150000"/>
              </a:lnSpc>
              <a:spcBef>
                <a:spcPts val="0"/>
              </a:spcBef>
              <a:spcAft>
                <a:spcPts val="0"/>
              </a:spcAft>
              <a:buSzPts val="1800"/>
              <a:buFont typeface="Arial"/>
              <a:buChar char="•"/>
            </a:pPr>
            <a:r>
              <a:rPr lang="en-US" b="1">
                <a:latin typeface="Arial"/>
                <a:ea typeface="Arial"/>
                <a:cs typeface="Arial"/>
                <a:sym typeface="Arial"/>
              </a:rPr>
              <a:t>Tune KNN</a:t>
            </a:r>
            <a:r>
              <a:rPr lang="en-US">
                <a:latin typeface="Arial"/>
                <a:ea typeface="Arial"/>
                <a:cs typeface="Arial"/>
                <a:sym typeface="Arial"/>
              </a:rPr>
              <a:t>. Try different values of </a:t>
            </a:r>
            <a:r>
              <a:rPr lang="en-US" i="1">
                <a:latin typeface="Arial"/>
                <a:ea typeface="Arial"/>
                <a:cs typeface="Arial"/>
                <a:sym typeface="Arial"/>
              </a:rPr>
              <a:t>k</a:t>
            </a:r>
            <a:r>
              <a:rPr lang="en-US">
                <a:latin typeface="Arial"/>
                <a:ea typeface="Arial"/>
                <a:cs typeface="Arial"/>
                <a:sym typeface="Arial"/>
              </a:rPr>
              <a:t> to see if you can improve the performance of the algorithm.</a:t>
            </a:r>
            <a:endParaRPr/>
          </a:p>
          <a:p>
            <a:pPr marL="342900" lvl="0" indent="-342900" algn="just" rtl="0">
              <a:lnSpc>
                <a:spcPct val="150000"/>
              </a:lnSpc>
              <a:spcBef>
                <a:spcPts val="360"/>
              </a:spcBef>
              <a:spcAft>
                <a:spcPts val="0"/>
              </a:spcAft>
              <a:buSzPts val="1800"/>
              <a:buFont typeface="Arial"/>
              <a:buChar char="•"/>
            </a:pPr>
            <a:r>
              <a:rPr lang="en-US" b="1">
                <a:latin typeface="Arial"/>
                <a:ea typeface="Arial"/>
                <a:cs typeface="Arial"/>
                <a:sym typeface="Arial"/>
              </a:rPr>
              <a:t>Use weighted KNN </a:t>
            </a:r>
            <a:r>
              <a:rPr lang="en-US">
                <a:latin typeface="Arial"/>
                <a:ea typeface="Arial"/>
                <a:cs typeface="Arial"/>
                <a:sym typeface="Arial"/>
              </a:rPr>
              <a:t>and check the performance</a:t>
            </a:r>
            <a:endParaRPr/>
          </a:p>
          <a:p>
            <a:pPr marL="342900" lvl="0" indent="-342900" algn="just" rtl="0">
              <a:lnSpc>
                <a:spcPct val="150000"/>
              </a:lnSpc>
              <a:spcBef>
                <a:spcPts val="360"/>
              </a:spcBef>
              <a:spcAft>
                <a:spcPts val="0"/>
              </a:spcAft>
              <a:buSzPts val="1800"/>
              <a:buFont typeface="Arial"/>
              <a:buChar char="•"/>
            </a:pPr>
            <a:r>
              <a:rPr lang="en-US" b="1">
                <a:latin typeface="Arial"/>
                <a:ea typeface="Arial"/>
                <a:cs typeface="Arial"/>
                <a:sym typeface="Arial"/>
              </a:rPr>
              <a:t>Regression</a:t>
            </a:r>
            <a:r>
              <a:rPr lang="en-US">
                <a:latin typeface="Arial"/>
                <a:ea typeface="Arial"/>
                <a:cs typeface="Arial"/>
                <a:sym typeface="Arial"/>
              </a:rPr>
              <a:t>. Apply it to a regression predictive modelling problem (e.g. predict a numerical value)</a:t>
            </a:r>
            <a:endParaRPr/>
          </a:p>
          <a:p>
            <a:pPr marL="342900" lvl="0" indent="-342900" algn="just" rtl="0">
              <a:lnSpc>
                <a:spcPct val="150000"/>
              </a:lnSpc>
              <a:spcBef>
                <a:spcPts val="360"/>
              </a:spcBef>
              <a:spcAft>
                <a:spcPts val="0"/>
              </a:spcAft>
              <a:buSzPts val="1800"/>
              <a:buFont typeface="Arial"/>
              <a:buChar char="•"/>
            </a:pPr>
            <a:r>
              <a:rPr lang="en-US" b="1">
                <a:latin typeface="Arial"/>
                <a:ea typeface="Arial"/>
                <a:cs typeface="Arial"/>
                <a:sym typeface="Arial"/>
              </a:rPr>
              <a:t>More Distance Measures</a:t>
            </a:r>
            <a:r>
              <a:rPr lang="en-US">
                <a:latin typeface="Arial"/>
                <a:ea typeface="Arial"/>
                <a:cs typeface="Arial"/>
                <a:sym typeface="Arial"/>
              </a:rPr>
              <a:t>. Implement other distance measures such as Hamming distance, Manhattan distance and Minkowski distance.</a:t>
            </a:r>
            <a:endParaRPr/>
          </a:p>
          <a:p>
            <a:pPr marL="342900" lvl="0" indent="-342900" algn="just" rtl="0">
              <a:lnSpc>
                <a:spcPct val="150000"/>
              </a:lnSpc>
              <a:spcBef>
                <a:spcPts val="360"/>
              </a:spcBef>
              <a:spcAft>
                <a:spcPts val="0"/>
              </a:spcAft>
              <a:buSzPts val="1800"/>
              <a:buFont typeface="Arial"/>
              <a:buChar char="•"/>
            </a:pPr>
            <a:r>
              <a:rPr lang="en-US" b="1">
                <a:latin typeface="Arial"/>
                <a:ea typeface="Arial"/>
                <a:cs typeface="Arial"/>
                <a:sym typeface="Arial"/>
              </a:rPr>
              <a:t>Data Preparation</a:t>
            </a:r>
            <a:r>
              <a:rPr lang="en-US">
                <a:latin typeface="Arial"/>
                <a:ea typeface="Arial"/>
                <a:cs typeface="Arial"/>
                <a:sym typeface="Arial"/>
              </a:rPr>
              <a:t>. Distance measures are strongly affected by the scale of the input data. Experiment with and without standardization and other data preparation methods in order to improve results.</a:t>
            </a:r>
            <a:endParaRPr/>
          </a:p>
          <a:p>
            <a:pPr marL="0" lvl="0" indent="0" algn="just" rtl="0">
              <a:lnSpc>
                <a:spcPct val="150000"/>
              </a:lnSpc>
              <a:spcBef>
                <a:spcPts val="360"/>
              </a:spcBef>
              <a:spcAft>
                <a:spcPts val="0"/>
              </a:spcAft>
              <a:buSzPts val="1800"/>
              <a:buNone/>
            </a:pPr>
            <a:endParaRPr>
              <a:latin typeface="Arial"/>
              <a:ea typeface="Arial"/>
              <a:cs typeface="Arial"/>
              <a:sym typeface="Arial"/>
            </a:endParaRPr>
          </a:p>
        </p:txBody>
      </p:sp>
      <p:sp>
        <p:nvSpPr>
          <p:cNvPr id="2290" name="Google Shape;2290;p47"/>
          <p:cNvSpPr txBox="1">
            <a:spLocks noGrp="1"/>
          </p:cNvSpPr>
          <p:nvPr>
            <p:ph type="sldNum" idx="12"/>
          </p:nvPr>
        </p:nvSpPr>
        <p:spPr>
          <a:xfrm>
            <a:off x="7010400" y="6101551"/>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88888"/>
              </a:buClr>
              <a:buSzPts val="1200"/>
              <a:buFont typeface="Calibri"/>
              <a:buNone/>
            </a:pPr>
            <a:fld id="{00000000-1234-1234-1234-123412341234}" type="slidenum">
              <a:rPr lang="en-US" sz="1200" b="0" i="0" u="none" strike="noStrike" cap="none">
                <a:solidFill>
                  <a:srgbClr val="888888"/>
                </a:solidFill>
                <a:latin typeface="Calibri"/>
                <a:ea typeface="Calibri"/>
                <a:cs typeface="Calibri"/>
                <a:sym typeface="Calibri"/>
              </a:rPr>
              <a:t>45</a:t>
            </a:fld>
            <a:endParaRPr sz="1200" b="0" i="0" u="none" strike="noStrike" cap="none">
              <a:solidFill>
                <a:srgbClr val="888888"/>
              </a:solidFill>
              <a:latin typeface="Calibri"/>
              <a:ea typeface="Calibri"/>
              <a:cs typeface="Calibri"/>
              <a:sym typeface="Calibri"/>
            </a:endParaRPr>
          </a:p>
        </p:txBody>
      </p:sp>
      <p:sp>
        <p:nvSpPr>
          <p:cNvPr id="2291" name="Google Shape;2291;p47"/>
          <p:cNvSpPr txBox="1"/>
          <p:nvPr/>
        </p:nvSpPr>
        <p:spPr>
          <a:xfrm>
            <a:off x="533400" y="457200"/>
            <a:ext cx="7620000" cy="73866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rgbClr val="000000"/>
                </a:solidFill>
                <a:latin typeface="Arial"/>
                <a:ea typeface="Arial"/>
                <a:cs typeface="Arial"/>
                <a:sym typeface="Arial"/>
              </a:rPr>
              <a:t>Lab : Practise :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C00000"/>
              </a:buClr>
              <a:buSzPts val="1800"/>
              <a:buFont typeface="Arial"/>
              <a:buNone/>
            </a:pPr>
            <a:r>
              <a:rPr lang="en-US" sz="1800" b="1" i="0" u="none" strike="noStrike" cap="none">
                <a:solidFill>
                  <a:srgbClr val="C00000"/>
                </a:solidFill>
                <a:latin typeface="Arial"/>
                <a:ea typeface="Arial"/>
                <a:cs typeface="Arial"/>
                <a:sym typeface="Arial"/>
              </a:rPr>
              <a:t>Take any BITS virtual Lab dataset and experiment on below cases</a:t>
            </a:r>
            <a:endParaRPr sz="1800" b="1" i="0" u="none" strike="noStrike" cap="none">
              <a:solidFill>
                <a:srgbClr val="C00000"/>
              </a:solidFill>
              <a:latin typeface="Arial"/>
              <a:ea typeface="Arial"/>
              <a:cs typeface="Arial"/>
              <a:sym typeface="Aria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295"/>
        <p:cNvGrpSpPr/>
        <p:nvPr/>
      </p:nvGrpSpPr>
      <p:grpSpPr>
        <a:xfrm>
          <a:off x="0" y="0"/>
          <a:ext cx="0" cy="0"/>
          <a:chOff x="0" y="0"/>
          <a:chExt cx="0" cy="0"/>
        </a:xfrm>
      </p:grpSpPr>
      <p:sp>
        <p:nvSpPr>
          <p:cNvPr id="2296" name="Google Shape;2296;p241"/>
          <p:cNvSpPr txBox="1">
            <a:spLocks noGrp="1"/>
          </p:cNvSpPr>
          <p:nvPr>
            <p:ph type="body" idx="1"/>
          </p:nvPr>
        </p:nvSpPr>
        <p:spPr>
          <a:xfrm>
            <a:off x="1143000" y="2667000"/>
            <a:ext cx="6324600" cy="1143000"/>
          </a:xfrm>
          <a:prstGeom prst="rect">
            <a:avLst/>
          </a:prstGeom>
          <a:noFill/>
          <a:ln>
            <a:noFill/>
          </a:ln>
        </p:spPr>
        <p:txBody>
          <a:bodyPr spcFirstLastPara="1" wrap="square" lIns="91425" tIns="45700" rIns="91425" bIns="45700" anchor="ctr" anchorCtr="0">
            <a:normAutofit lnSpcReduction="10000"/>
          </a:bodyPr>
          <a:lstStyle/>
          <a:p>
            <a:pPr marL="0" lvl="0" indent="0" algn="l" rtl="0">
              <a:lnSpc>
                <a:spcPct val="112500"/>
              </a:lnSpc>
              <a:spcBef>
                <a:spcPts val="0"/>
              </a:spcBef>
              <a:spcAft>
                <a:spcPts val="0"/>
              </a:spcAft>
              <a:buClr>
                <a:srgbClr val="C00000"/>
              </a:buClr>
              <a:buSzPts val="3200"/>
              <a:buNone/>
            </a:pPr>
            <a:r>
              <a:rPr lang="en-US" sz="3200">
                <a:solidFill>
                  <a:srgbClr val="C00000"/>
                </a:solidFill>
              </a:rPr>
              <a:t>Evaluating Classifier Performance</a:t>
            </a:r>
            <a:endParaRPr sz="3200">
              <a:solidFill>
                <a:srgbClr val="C00000"/>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2302"/>
        <p:cNvGrpSpPr/>
        <p:nvPr/>
      </p:nvGrpSpPr>
      <p:grpSpPr>
        <a:xfrm>
          <a:off x="0" y="0"/>
          <a:ext cx="0" cy="0"/>
          <a:chOff x="0" y="0"/>
          <a:chExt cx="0" cy="0"/>
        </a:xfrm>
      </p:grpSpPr>
      <p:sp>
        <p:nvSpPr>
          <p:cNvPr id="2303" name="Google Shape;2303;p242"/>
          <p:cNvSpPr txBox="1">
            <a:spLocks noGrp="1"/>
          </p:cNvSpPr>
          <p:nvPr>
            <p:ph type="body" idx="1"/>
          </p:nvPr>
        </p:nvSpPr>
        <p:spPr>
          <a:xfrm>
            <a:off x="304800" y="1493837"/>
            <a:ext cx="8229600" cy="4525963"/>
          </a:xfrm>
          <a:prstGeom prst="rect">
            <a:avLst/>
          </a:prstGeom>
          <a:noFill/>
          <a:ln>
            <a:noFill/>
          </a:ln>
        </p:spPr>
        <p:txBody>
          <a:bodyPr spcFirstLastPara="1" wrap="square" lIns="91425" tIns="45700" rIns="91425" bIns="45700" anchor="t" anchorCtr="0">
            <a:noAutofit/>
          </a:bodyPr>
          <a:lstStyle/>
          <a:p>
            <a:pPr marL="514350" lvl="0" indent="-285750" algn="l" rtl="0">
              <a:lnSpc>
                <a:spcPct val="100000"/>
              </a:lnSpc>
              <a:spcBef>
                <a:spcPts val="320"/>
              </a:spcBef>
              <a:spcAft>
                <a:spcPts val="0"/>
              </a:spcAft>
              <a:buSzPts val="1600"/>
              <a:buFont typeface="Arial"/>
              <a:buChar char="•"/>
            </a:pPr>
            <a:r>
              <a:rPr lang="en-US" sz="2000">
                <a:latin typeface="Times New Roman"/>
                <a:ea typeface="Times New Roman"/>
                <a:cs typeface="Times New Roman"/>
                <a:sym typeface="Times New Roman"/>
              </a:rPr>
              <a:t>Model selection: estimating the performance of different models in order to choose the best one.</a:t>
            </a:r>
            <a:endParaRPr/>
          </a:p>
          <a:p>
            <a:pPr marL="514350" lvl="0" indent="-285750" algn="l" rtl="0">
              <a:lnSpc>
                <a:spcPct val="100000"/>
              </a:lnSpc>
              <a:spcBef>
                <a:spcPts val="320"/>
              </a:spcBef>
              <a:spcAft>
                <a:spcPts val="0"/>
              </a:spcAft>
              <a:buSzPts val="1600"/>
              <a:buFont typeface="Arial"/>
              <a:buChar char="•"/>
            </a:pPr>
            <a:r>
              <a:rPr lang="en-US" sz="2000">
                <a:latin typeface="Times New Roman"/>
                <a:ea typeface="Times New Roman"/>
                <a:cs typeface="Times New Roman"/>
                <a:sym typeface="Times New Roman"/>
              </a:rPr>
              <a:t>Model assessment: having chosen a final model, estimating its prediction error (generalization error) on new data.</a:t>
            </a:r>
            <a:endParaRPr/>
          </a:p>
          <a:p>
            <a:pPr marL="514350" lvl="0" indent="-285750" algn="l" rtl="0">
              <a:lnSpc>
                <a:spcPct val="100000"/>
              </a:lnSpc>
              <a:spcBef>
                <a:spcPts val="320"/>
              </a:spcBef>
              <a:spcAft>
                <a:spcPts val="0"/>
              </a:spcAft>
              <a:buSzPts val="1600"/>
              <a:buFont typeface="Arial"/>
              <a:buChar char="•"/>
            </a:pPr>
            <a:r>
              <a:rPr lang="en-US" sz="2000">
                <a:latin typeface="Times New Roman"/>
                <a:ea typeface="Times New Roman"/>
                <a:cs typeface="Times New Roman"/>
                <a:sym typeface="Times New Roman"/>
              </a:rPr>
              <a:t>To estimate generalization error (measure the quality of inductive bias), we need data unseen during training. We split the data as</a:t>
            </a:r>
            <a:endParaRPr/>
          </a:p>
          <a:p>
            <a:pPr marL="914400" lvl="1" indent="-330200" algn="l" rtl="0">
              <a:lnSpc>
                <a:spcPct val="100000"/>
              </a:lnSpc>
              <a:spcBef>
                <a:spcPts val="320"/>
              </a:spcBef>
              <a:spcAft>
                <a:spcPts val="0"/>
              </a:spcAft>
              <a:buSzPts val="1600"/>
              <a:buChar char="–"/>
            </a:pPr>
            <a:r>
              <a:rPr lang="en-US" sz="2000">
                <a:latin typeface="Times New Roman"/>
                <a:ea typeface="Times New Roman"/>
                <a:cs typeface="Times New Roman"/>
                <a:sym typeface="Times New Roman"/>
              </a:rPr>
              <a:t>Training set : used to fit the models</a:t>
            </a:r>
            <a:endParaRPr/>
          </a:p>
          <a:p>
            <a:pPr marL="914400" lvl="1" indent="-228600" algn="l" rtl="0">
              <a:lnSpc>
                <a:spcPct val="100000"/>
              </a:lnSpc>
              <a:spcBef>
                <a:spcPts val="320"/>
              </a:spcBef>
              <a:spcAft>
                <a:spcPts val="0"/>
              </a:spcAft>
              <a:buSzPts val="1600"/>
              <a:buNone/>
            </a:pPr>
            <a:endParaRPr sz="2000">
              <a:latin typeface="Times New Roman"/>
              <a:ea typeface="Times New Roman"/>
              <a:cs typeface="Times New Roman"/>
              <a:sym typeface="Times New Roman"/>
            </a:endParaRPr>
          </a:p>
          <a:p>
            <a:pPr marL="914400" lvl="1" indent="-330200" algn="l" rtl="0">
              <a:lnSpc>
                <a:spcPct val="80000"/>
              </a:lnSpc>
              <a:spcBef>
                <a:spcPts val="326"/>
              </a:spcBef>
              <a:spcAft>
                <a:spcPts val="0"/>
              </a:spcAft>
              <a:buSzPts val="2170"/>
              <a:buChar char="–"/>
            </a:pPr>
            <a:r>
              <a:rPr lang="en-US" sz="2000">
                <a:latin typeface="Times New Roman"/>
                <a:ea typeface="Times New Roman"/>
                <a:cs typeface="Times New Roman"/>
                <a:sym typeface="Times New Roman"/>
              </a:rPr>
              <a:t>Validation set : used to estimate prediction error for model selection, tune hyperparameters, feature selection</a:t>
            </a:r>
            <a:endParaRPr/>
          </a:p>
          <a:p>
            <a:pPr marL="914400" lvl="1" indent="-192405" algn="l" rtl="0">
              <a:lnSpc>
                <a:spcPct val="80000"/>
              </a:lnSpc>
              <a:spcBef>
                <a:spcPts val="326"/>
              </a:spcBef>
              <a:spcAft>
                <a:spcPts val="0"/>
              </a:spcAft>
              <a:buSzPts val="2170"/>
              <a:buNone/>
            </a:pPr>
            <a:endParaRPr sz="2000">
              <a:latin typeface="Times New Roman"/>
              <a:ea typeface="Times New Roman"/>
              <a:cs typeface="Times New Roman"/>
              <a:sym typeface="Times New Roman"/>
            </a:endParaRPr>
          </a:p>
          <a:p>
            <a:pPr marL="914400" lvl="1" indent="-330200" algn="l" rtl="0">
              <a:lnSpc>
                <a:spcPct val="100000"/>
              </a:lnSpc>
              <a:spcBef>
                <a:spcPts val="320"/>
              </a:spcBef>
              <a:spcAft>
                <a:spcPts val="0"/>
              </a:spcAft>
              <a:buSzPts val="1600"/>
              <a:buChar char="–"/>
            </a:pPr>
            <a:r>
              <a:rPr lang="en-US" sz="2000">
                <a:latin typeface="Times New Roman"/>
                <a:ea typeface="Times New Roman"/>
                <a:cs typeface="Times New Roman"/>
                <a:sym typeface="Times New Roman"/>
              </a:rPr>
              <a:t> Test (publication) set : is used for assessment of the generalization error of the final chosen model</a:t>
            </a:r>
            <a:endParaRPr sz="2000">
              <a:latin typeface="Times New Roman"/>
              <a:ea typeface="Times New Roman"/>
              <a:cs typeface="Times New Roman"/>
              <a:sym typeface="Times New Roman"/>
            </a:endParaRPr>
          </a:p>
          <a:p>
            <a:pPr marL="914400" lvl="1" indent="-228600" algn="l" rtl="0">
              <a:lnSpc>
                <a:spcPct val="100000"/>
              </a:lnSpc>
              <a:spcBef>
                <a:spcPts val="320"/>
              </a:spcBef>
              <a:spcAft>
                <a:spcPts val="0"/>
              </a:spcAft>
              <a:buSzPts val="1600"/>
              <a:buNone/>
            </a:pPr>
            <a:endParaRPr sz="2000">
              <a:latin typeface="Times New Roman"/>
              <a:ea typeface="Times New Roman"/>
              <a:cs typeface="Times New Roman"/>
              <a:sym typeface="Times New Roman"/>
            </a:endParaRPr>
          </a:p>
        </p:txBody>
      </p:sp>
      <p:sp>
        <p:nvSpPr>
          <p:cNvPr id="2304" name="Google Shape;2304;p242"/>
          <p:cNvSpPr txBox="1">
            <a:spLocks noGrp="1"/>
          </p:cNvSpPr>
          <p:nvPr>
            <p:ph type="title" idx="4294967295"/>
          </p:nvPr>
        </p:nvSpPr>
        <p:spPr>
          <a:xfrm>
            <a:off x="304800" y="686490"/>
            <a:ext cx="6644640" cy="415498"/>
          </a:xfrm>
          <a:prstGeom prst="rect">
            <a:avLst/>
          </a:prstGeom>
          <a:noFill/>
          <a:ln>
            <a:noFill/>
          </a:ln>
        </p:spPr>
        <p:txBody>
          <a:bodyPr spcFirstLastPara="1" wrap="square" lIns="68575" tIns="34275" rIns="68575" bIns="34275" anchor="ctr" anchorCtr="0">
            <a:spAutoFit/>
          </a:bodyPr>
          <a:lstStyle/>
          <a:p>
            <a:pPr marL="342900" lvl="0" indent="-257175" algn="l" rtl="0">
              <a:lnSpc>
                <a:spcPct val="75000"/>
              </a:lnSpc>
              <a:spcBef>
                <a:spcPts val="0"/>
              </a:spcBef>
              <a:spcAft>
                <a:spcPts val="0"/>
              </a:spcAft>
              <a:buSzPts val="3600"/>
              <a:buFont typeface="Arial"/>
              <a:buNone/>
            </a:pPr>
            <a:r>
              <a:rPr lang="en-US" sz="3600" b="1">
                <a:latin typeface="Cambria"/>
                <a:ea typeface="Cambria"/>
                <a:cs typeface="Cambria"/>
                <a:sym typeface="Cambria"/>
              </a:rPr>
              <a:t>Model selection and assessment</a:t>
            </a:r>
            <a:endParaRPr sz="3600" b="1">
              <a:latin typeface="Cambria"/>
              <a:ea typeface="Cambria"/>
              <a:cs typeface="Cambria"/>
              <a:sym typeface="Cambria"/>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2309"/>
        <p:cNvGrpSpPr/>
        <p:nvPr/>
      </p:nvGrpSpPr>
      <p:grpSpPr>
        <a:xfrm>
          <a:off x="0" y="0"/>
          <a:ext cx="0" cy="0"/>
          <a:chOff x="0" y="0"/>
          <a:chExt cx="0" cy="0"/>
        </a:xfrm>
      </p:grpSpPr>
      <p:sp>
        <p:nvSpPr>
          <p:cNvPr id="2310" name="Google Shape;2310;p243"/>
          <p:cNvSpPr txBox="1">
            <a:spLocks noGrp="1"/>
          </p:cNvSpPr>
          <p:nvPr>
            <p:ph type="title" idx="4294967295"/>
          </p:nvPr>
        </p:nvSpPr>
        <p:spPr>
          <a:xfrm>
            <a:off x="-123344" y="578517"/>
            <a:ext cx="9085887" cy="823913"/>
          </a:xfrm>
          <a:prstGeom prst="rect">
            <a:avLst/>
          </a:prstGeom>
          <a:noFill/>
          <a:ln>
            <a:noFill/>
          </a:ln>
        </p:spPr>
        <p:txBody>
          <a:bodyPr spcFirstLastPara="1" wrap="square" lIns="69050" tIns="34525" rIns="69050" bIns="34525" anchor="ctr" anchorCtr="0">
            <a:normAutofit/>
          </a:bodyPr>
          <a:lstStyle/>
          <a:p>
            <a:pPr marL="0" lvl="0" indent="0" algn="l" rtl="0">
              <a:lnSpc>
                <a:spcPct val="90000"/>
              </a:lnSpc>
              <a:spcBef>
                <a:spcPts val="0"/>
              </a:spcBef>
              <a:spcAft>
                <a:spcPts val="0"/>
              </a:spcAft>
              <a:buSzPts val="4400"/>
              <a:buNone/>
            </a:pPr>
            <a:r>
              <a:rPr lang="en-US"/>
              <a:t> Hyper parameter tuning using test set</a:t>
            </a:r>
            <a:endParaRPr/>
          </a:p>
        </p:txBody>
      </p:sp>
      <p:grpSp>
        <p:nvGrpSpPr>
          <p:cNvPr id="2311" name="Google Shape;2311;p243"/>
          <p:cNvGrpSpPr/>
          <p:nvPr/>
        </p:nvGrpSpPr>
        <p:grpSpPr>
          <a:xfrm>
            <a:off x="148590" y="1988107"/>
            <a:ext cx="4468779" cy="2236845"/>
            <a:chOff x="3429000" y="1629730"/>
            <a:chExt cx="6470568" cy="3487022"/>
          </a:xfrm>
        </p:grpSpPr>
        <p:sp>
          <p:nvSpPr>
            <p:cNvPr id="2312" name="Google Shape;2312;p243"/>
            <p:cNvSpPr/>
            <p:nvPr/>
          </p:nvSpPr>
          <p:spPr>
            <a:xfrm>
              <a:off x="3429000" y="1629730"/>
              <a:ext cx="2116814" cy="468551"/>
            </a:xfrm>
            <a:prstGeom prst="rect">
              <a:avLst/>
            </a:prstGeom>
            <a:noFill/>
            <a:ln>
              <a:noFill/>
            </a:ln>
          </p:spPr>
          <p:txBody>
            <a:bodyPr spcFirstLastPara="1" wrap="square" lIns="69050" tIns="34525" rIns="69050" bIns="34525" anchor="t" anchorCtr="0">
              <a:spAutoFit/>
            </a:bodyPr>
            <a:lstStyle/>
            <a:p>
              <a:pPr marL="0" marR="0" lvl="0" indent="0" algn="l" rtl="0">
                <a:lnSpc>
                  <a:spcPct val="100000"/>
                </a:lnSpc>
                <a:spcBef>
                  <a:spcPts val="0"/>
                </a:spcBef>
                <a:spcAft>
                  <a:spcPts val="0"/>
                </a:spcAft>
                <a:buNone/>
              </a:pPr>
              <a:r>
                <a:rPr lang="en-US" sz="1500" b="0" i="0" u="none" strike="noStrike" cap="none">
                  <a:solidFill>
                    <a:srgbClr val="000000"/>
                  </a:solidFill>
                  <a:latin typeface="Cambria"/>
                  <a:ea typeface="Cambria"/>
                  <a:cs typeface="Cambria"/>
                  <a:sym typeface="Cambria"/>
                </a:rPr>
                <a:t>Supervised data</a:t>
              </a:r>
              <a:endParaRPr sz="1500" b="0" i="0" u="none" strike="noStrike" cap="none">
                <a:solidFill>
                  <a:srgbClr val="000000"/>
                </a:solidFill>
                <a:latin typeface="Cambria"/>
                <a:ea typeface="Cambria"/>
                <a:cs typeface="Cambria"/>
                <a:sym typeface="Cambria"/>
              </a:endParaRPr>
            </a:p>
          </p:txBody>
        </p:sp>
        <p:grpSp>
          <p:nvGrpSpPr>
            <p:cNvPr id="2313" name="Google Shape;2313;p243"/>
            <p:cNvGrpSpPr/>
            <p:nvPr/>
          </p:nvGrpSpPr>
          <p:grpSpPr>
            <a:xfrm>
              <a:off x="3429000" y="2006601"/>
              <a:ext cx="6470568" cy="3110151"/>
              <a:chOff x="3429000" y="2006601"/>
              <a:chExt cx="6470568" cy="3110151"/>
            </a:xfrm>
          </p:grpSpPr>
          <p:cxnSp>
            <p:nvCxnSpPr>
              <p:cNvPr id="2314" name="Google Shape;2314;p243"/>
              <p:cNvCxnSpPr/>
              <p:nvPr/>
            </p:nvCxnSpPr>
            <p:spPr>
              <a:xfrm>
                <a:off x="4572000" y="4419600"/>
                <a:ext cx="685800" cy="0"/>
              </a:xfrm>
              <a:prstGeom prst="straightConnector1">
                <a:avLst/>
              </a:prstGeom>
              <a:noFill/>
              <a:ln w="12700" cap="flat" cmpd="sng">
                <a:solidFill>
                  <a:schemeClr val="dk1"/>
                </a:solidFill>
                <a:prstDash val="solid"/>
                <a:round/>
                <a:headEnd type="none" w="sm" len="sm"/>
                <a:tailEnd type="stealth" w="med" len="med"/>
              </a:ln>
            </p:spPr>
          </p:cxnSp>
          <p:cxnSp>
            <p:nvCxnSpPr>
              <p:cNvPr id="2315" name="Google Shape;2315;p243"/>
              <p:cNvCxnSpPr/>
              <p:nvPr/>
            </p:nvCxnSpPr>
            <p:spPr>
              <a:xfrm>
                <a:off x="6324600" y="4495800"/>
                <a:ext cx="1906588" cy="0"/>
              </a:xfrm>
              <a:prstGeom prst="straightConnector1">
                <a:avLst/>
              </a:prstGeom>
              <a:noFill/>
              <a:ln w="12700" cap="flat" cmpd="sng">
                <a:solidFill>
                  <a:schemeClr val="dk1"/>
                </a:solidFill>
                <a:prstDash val="solid"/>
                <a:round/>
                <a:headEnd type="none" w="sm" len="sm"/>
                <a:tailEnd type="stealth" w="med" len="med"/>
              </a:ln>
            </p:spPr>
          </p:cxnSp>
          <p:sp>
            <p:nvSpPr>
              <p:cNvPr id="2316" name="Google Shape;2316;p243"/>
              <p:cNvSpPr/>
              <p:nvPr/>
            </p:nvSpPr>
            <p:spPr>
              <a:xfrm>
                <a:off x="8335168" y="3736148"/>
                <a:ext cx="1564400" cy="468551"/>
              </a:xfrm>
              <a:prstGeom prst="rect">
                <a:avLst/>
              </a:prstGeom>
              <a:noFill/>
              <a:ln>
                <a:noFill/>
              </a:ln>
            </p:spPr>
            <p:txBody>
              <a:bodyPr spcFirstLastPara="1" wrap="square" lIns="69050" tIns="34525" rIns="69050" bIns="34525" anchor="t" anchorCtr="0">
                <a:spAutoFit/>
              </a:bodyPr>
              <a:lstStyle/>
              <a:p>
                <a:pPr marL="0" marR="0" lvl="0" indent="0" algn="l" rtl="0">
                  <a:lnSpc>
                    <a:spcPct val="100000"/>
                  </a:lnSpc>
                  <a:spcBef>
                    <a:spcPts val="0"/>
                  </a:spcBef>
                  <a:spcAft>
                    <a:spcPts val="0"/>
                  </a:spcAft>
                  <a:buNone/>
                </a:pPr>
                <a:r>
                  <a:rPr lang="en-US" sz="1500" b="0" i="0" u="none" strike="noStrike" cap="none">
                    <a:solidFill>
                      <a:srgbClr val="000000"/>
                    </a:solidFill>
                    <a:latin typeface="Cambria"/>
                    <a:ea typeface="Cambria"/>
                    <a:cs typeface="Cambria"/>
                    <a:sym typeface="Cambria"/>
                  </a:rPr>
                  <a:t>Predictions</a:t>
                </a:r>
                <a:endParaRPr/>
              </a:p>
            </p:txBody>
          </p:sp>
          <p:grpSp>
            <p:nvGrpSpPr>
              <p:cNvPr id="2317" name="Google Shape;2317;p243"/>
              <p:cNvGrpSpPr/>
              <p:nvPr/>
            </p:nvGrpSpPr>
            <p:grpSpPr>
              <a:xfrm>
                <a:off x="5334000" y="4267204"/>
                <a:ext cx="1063625" cy="573088"/>
                <a:chOff x="2136" y="2818"/>
                <a:chExt cx="670" cy="361"/>
              </a:xfrm>
            </p:grpSpPr>
            <p:sp>
              <p:nvSpPr>
                <p:cNvPr id="2318" name="Google Shape;2318;p243"/>
                <p:cNvSpPr/>
                <p:nvPr/>
              </p:nvSpPr>
              <p:spPr>
                <a:xfrm rot="10800000" flipH="1">
                  <a:off x="2136" y="2818"/>
                  <a:ext cx="664" cy="356"/>
                </a:xfrm>
                <a:custGeom>
                  <a:avLst/>
                  <a:gdLst/>
                  <a:ahLst/>
                  <a:cxnLst/>
                  <a:rect l="l" t="t" r="r" b="b"/>
                  <a:pathLst>
                    <a:path w="21600" h="21600" extrusionOk="0">
                      <a:moveTo>
                        <a:pt x="0" y="0"/>
                      </a:moveTo>
                      <a:lnTo>
                        <a:pt x="5399" y="21600"/>
                      </a:lnTo>
                      <a:lnTo>
                        <a:pt x="16201" y="21600"/>
                      </a:lnTo>
                      <a:lnTo>
                        <a:pt x="21600" y="0"/>
                      </a:lnTo>
                      <a:close/>
                    </a:path>
                  </a:pathLst>
                </a:custGeom>
                <a:solidFill>
                  <a:srgbClr val="CCFF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500" b="0" i="0" u="none" strike="noStrike" cap="none">
                    <a:solidFill>
                      <a:srgbClr val="000000"/>
                    </a:solidFill>
                    <a:latin typeface="Cambria"/>
                    <a:ea typeface="Cambria"/>
                    <a:cs typeface="Cambria"/>
                    <a:sym typeface="Cambria"/>
                  </a:endParaRPr>
                </a:p>
              </p:txBody>
            </p:sp>
            <p:sp>
              <p:nvSpPr>
                <p:cNvPr id="2319" name="Google Shape;2319;p243"/>
                <p:cNvSpPr/>
                <p:nvPr/>
              </p:nvSpPr>
              <p:spPr>
                <a:xfrm>
                  <a:off x="2499" y="2916"/>
                  <a:ext cx="80" cy="38"/>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500" b="0" i="0" u="none" strike="noStrike" cap="none">
                    <a:solidFill>
                      <a:srgbClr val="000000"/>
                    </a:solidFill>
                    <a:latin typeface="Cambria"/>
                    <a:ea typeface="Cambria"/>
                    <a:cs typeface="Cambria"/>
                    <a:sym typeface="Cambria"/>
                  </a:endParaRPr>
                </a:p>
              </p:txBody>
            </p:sp>
            <p:sp>
              <p:nvSpPr>
                <p:cNvPr id="2320" name="Google Shape;2320;p243"/>
                <p:cNvSpPr/>
                <p:nvPr/>
              </p:nvSpPr>
              <p:spPr>
                <a:xfrm>
                  <a:off x="2219" y="3103"/>
                  <a:ext cx="80" cy="38"/>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500" b="0" i="0" u="none" strike="noStrike" cap="none">
                    <a:solidFill>
                      <a:srgbClr val="000000"/>
                    </a:solidFill>
                    <a:latin typeface="Cambria"/>
                    <a:ea typeface="Cambria"/>
                    <a:cs typeface="Cambria"/>
                    <a:sym typeface="Cambria"/>
                  </a:endParaRPr>
                </a:p>
              </p:txBody>
            </p:sp>
            <p:sp>
              <p:nvSpPr>
                <p:cNvPr id="2321" name="Google Shape;2321;p243"/>
                <p:cNvSpPr/>
                <p:nvPr/>
              </p:nvSpPr>
              <p:spPr>
                <a:xfrm>
                  <a:off x="2639" y="2998"/>
                  <a:ext cx="79" cy="38"/>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500" b="0" i="0" u="none" strike="noStrike" cap="none">
                    <a:solidFill>
                      <a:srgbClr val="000000"/>
                    </a:solidFill>
                    <a:latin typeface="Cambria"/>
                    <a:ea typeface="Cambria"/>
                    <a:cs typeface="Cambria"/>
                    <a:sym typeface="Cambria"/>
                  </a:endParaRPr>
                </a:p>
              </p:txBody>
            </p:sp>
            <p:sp>
              <p:nvSpPr>
                <p:cNvPr id="2322" name="Google Shape;2322;p243"/>
                <p:cNvSpPr/>
                <p:nvPr/>
              </p:nvSpPr>
              <p:spPr>
                <a:xfrm>
                  <a:off x="2534" y="3103"/>
                  <a:ext cx="80" cy="38"/>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500" b="0" i="0" u="none" strike="noStrike" cap="none">
                    <a:solidFill>
                      <a:srgbClr val="000000"/>
                    </a:solidFill>
                    <a:latin typeface="Cambria"/>
                    <a:ea typeface="Cambria"/>
                    <a:cs typeface="Cambria"/>
                    <a:sym typeface="Cambria"/>
                  </a:endParaRPr>
                </a:p>
              </p:txBody>
            </p:sp>
            <p:cxnSp>
              <p:nvCxnSpPr>
                <p:cNvPr id="2323" name="Google Shape;2323;p243"/>
                <p:cNvCxnSpPr/>
                <p:nvPr/>
              </p:nvCxnSpPr>
              <p:spPr>
                <a:xfrm flipH="1">
                  <a:off x="2426" y="2953"/>
                  <a:ext cx="65" cy="35"/>
                </a:xfrm>
                <a:prstGeom prst="straightConnector1">
                  <a:avLst/>
                </a:prstGeom>
                <a:noFill/>
                <a:ln w="12700" cap="flat" cmpd="sng">
                  <a:solidFill>
                    <a:schemeClr val="dk1"/>
                  </a:solidFill>
                  <a:prstDash val="solid"/>
                  <a:round/>
                  <a:headEnd type="none" w="sm" len="sm"/>
                  <a:tailEnd type="none" w="sm" len="sm"/>
                </a:ln>
              </p:spPr>
            </p:cxnSp>
            <p:cxnSp>
              <p:nvCxnSpPr>
                <p:cNvPr id="2324" name="Google Shape;2324;p243"/>
                <p:cNvCxnSpPr/>
                <p:nvPr/>
              </p:nvCxnSpPr>
              <p:spPr>
                <a:xfrm>
                  <a:off x="2583" y="2958"/>
                  <a:ext cx="52" cy="36"/>
                </a:xfrm>
                <a:prstGeom prst="straightConnector1">
                  <a:avLst/>
                </a:prstGeom>
                <a:noFill/>
                <a:ln w="12700" cap="flat" cmpd="sng">
                  <a:solidFill>
                    <a:schemeClr val="dk1"/>
                  </a:solidFill>
                  <a:prstDash val="solid"/>
                  <a:round/>
                  <a:headEnd type="none" w="sm" len="sm"/>
                  <a:tailEnd type="none" w="sm" len="sm"/>
                </a:ln>
              </p:spPr>
            </p:cxnSp>
            <p:cxnSp>
              <p:nvCxnSpPr>
                <p:cNvPr id="2325" name="Google Shape;2325;p243"/>
                <p:cNvCxnSpPr/>
                <p:nvPr/>
              </p:nvCxnSpPr>
              <p:spPr>
                <a:xfrm flipH="1">
                  <a:off x="2303" y="3031"/>
                  <a:ext cx="76" cy="68"/>
                </a:xfrm>
                <a:prstGeom prst="straightConnector1">
                  <a:avLst/>
                </a:prstGeom>
                <a:noFill/>
                <a:ln w="12700" cap="flat" cmpd="sng">
                  <a:solidFill>
                    <a:schemeClr val="dk1"/>
                  </a:solidFill>
                  <a:prstDash val="solid"/>
                  <a:round/>
                  <a:headEnd type="none" w="sm" len="sm"/>
                  <a:tailEnd type="none" w="sm" len="sm"/>
                </a:ln>
              </p:spPr>
            </p:cxnSp>
            <p:cxnSp>
              <p:nvCxnSpPr>
                <p:cNvPr id="2326" name="Google Shape;2326;p243"/>
                <p:cNvCxnSpPr/>
                <p:nvPr/>
              </p:nvCxnSpPr>
              <p:spPr>
                <a:xfrm>
                  <a:off x="2457" y="3039"/>
                  <a:ext cx="91" cy="60"/>
                </a:xfrm>
                <a:prstGeom prst="straightConnector1">
                  <a:avLst/>
                </a:prstGeom>
                <a:noFill/>
                <a:ln w="12700" cap="flat" cmpd="sng">
                  <a:solidFill>
                    <a:schemeClr val="dk1"/>
                  </a:solidFill>
                  <a:prstDash val="solid"/>
                  <a:round/>
                  <a:headEnd type="none" w="sm" len="sm"/>
                  <a:tailEnd type="none" w="sm" len="sm"/>
                </a:ln>
              </p:spPr>
            </p:cxnSp>
            <p:sp>
              <p:nvSpPr>
                <p:cNvPr id="2327" name="Google Shape;2327;p243"/>
                <p:cNvSpPr/>
                <p:nvPr/>
              </p:nvSpPr>
              <p:spPr>
                <a:xfrm>
                  <a:off x="2350" y="2864"/>
                  <a:ext cx="227" cy="295"/>
                </a:xfrm>
                <a:prstGeom prst="rect">
                  <a:avLst/>
                </a:prstGeom>
                <a:noFill/>
                <a:ln>
                  <a:noFill/>
                </a:ln>
              </p:spPr>
              <p:txBody>
                <a:bodyPr spcFirstLastPara="1" wrap="square" lIns="69050" tIns="34525" rIns="69050" bIns="34525" anchor="t" anchorCtr="0">
                  <a:spAutoFit/>
                </a:bodyPr>
                <a:lstStyle/>
                <a:p>
                  <a:pPr marL="0" marR="0" lvl="0" indent="0" algn="l" rtl="0">
                    <a:lnSpc>
                      <a:spcPct val="100000"/>
                    </a:lnSpc>
                    <a:spcBef>
                      <a:spcPts val="0"/>
                    </a:spcBef>
                    <a:spcAft>
                      <a:spcPts val="0"/>
                    </a:spcAft>
                    <a:buNone/>
                  </a:pPr>
                  <a:r>
                    <a:rPr lang="en-US" sz="1500" b="0" i="0" u="none" strike="noStrike" cap="none">
                      <a:solidFill>
                        <a:srgbClr val="000000"/>
                      </a:solidFill>
                      <a:latin typeface="Cambria"/>
                      <a:ea typeface="Cambria"/>
                      <a:cs typeface="Cambria"/>
                      <a:sym typeface="Cambria"/>
                    </a:rPr>
                    <a:t>Y</a:t>
                  </a:r>
                  <a:endParaRPr/>
                </a:p>
              </p:txBody>
            </p:sp>
            <p:sp>
              <p:nvSpPr>
                <p:cNvPr id="2328" name="Google Shape;2328;p243"/>
                <p:cNvSpPr/>
                <p:nvPr/>
              </p:nvSpPr>
              <p:spPr>
                <a:xfrm>
                  <a:off x="2559" y="2884"/>
                  <a:ext cx="247" cy="295"/>
                </a:xfrm>
                <a:prstGeom prst="rect">
                  <a:avLst/>
                </a:prstGeom>
                <a:noFill/>
                <a:ln>
                  <a:noFill/>
                </a:ln>
              </p:spPr>
              <p:txBody>
                <a:bodyPr spcFirstLastPara="1" wrap="square" lIns="69050" tIns="34525" rIns="69050" bIns="34525" anchor="t" anchorCtr="0">
                  <a:spAutoFit/>
                </a:bodyPr>
                <a:lstStyle/>
                <a:p>
                  <a:pPr marL="0" marR="0" lvl="0" indent="0" algn="l" rtl="0">
                    <a:lnSpc>
                      <a:spcPct val="100000"/>
                    </a:lnSpc>
                    <a:spcBef>
                      <a:spcPts val="0"/>
                    </a:spcBef>
                    <a:spcAft>
                      <a:spcPts val="0"/>
                    </a:spcAft>
                    <a:buNone/>
                  </a:pPr>
                  <a:r>
                    <a:rPr lang="en-US" sz="1500" b="0" i="0" u="none" strike="noStrike" cap="none">
                      <a:solidFill>
                        <a:srgbClr val="000000"/>
                      </a:solidFill>
                      <a:latin typeface="Cambria"/>
                      <a:ea typeface="Cambria"/>
                      <a:cs typeface="Cambria"/>
                      <a:sym typeface="Cambria"/>
                    </a:rPr>
                    <a:t>N</a:t>
                  </a:r>
                  <a:endParaRPr/>
                </a:p>
              </p:txBody>
            </p:sp>
            <p:sp>
              <p:nvSpPr>
                <p:cNvPr id="2329" name="Google Shape;2329;p243"/>
                <p:cNvSpPr/>
                <p:nvPr/>
              </p:nvSpPr>
              <p:spPr>
                <a:xfrm>
                  <a:off x="2394" y="3103"/>
                  <a:ext cx="80" cy="38"/>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500" b="0" i="0" u="none" strike="noStrike" cap="none">
                    <a:solidFill>
                      <a:srgbClr val="000000"/>
                    </a:solidFill>
                    <a:latin typeface="Cambria"/>
                    <a:ea typeface="Cambria"/>
                    <a:cs typeface="Cambria"/>
                    <a:sym typeface="Cambria"/>
                  </a:endParaRPr>
                </a:p>
              </p:txBody>
            </p:sp>
            <p:cxnSp>
              <p:nvCxnSpPr>
                <p:cNvPr id="2330" name="Google Shape;2330;p243"/>
                <p:cNvCxnSpPr/>
                <p:nvPr/>
              </p:nvCxnSpPr>
              <p:spPr>
                <a:xfrm>
                  <a:off x="2408" y="3052"/>
                  <a:ext cx="18" cy="47"/>
                </a:xfrm>
                <a:prstGeom prst="straightConnector1">
                  <a:avLst/>
                </a:prstGeom>
                <a:noFill/>
                <a:ln w="12700" cap="flat" cmpd="sng">
                  <a:solidFill>
                    <a:schemeClr val="dk1"/>
                  </a:solidFill>
                  <a:prstDash val="solid"/>
                  <a:round/>
                  <a:headEnd type="none" w="sm" len="sm"/>
                  <a:tailEnd type="none" w="sm" len="sm"/>
                </a:ln>
              </p:spPr>
            </p:cxnSp>
            <p:sp>
              <p:nvSpPr>
                <p:cNvPr id="2331" name="Google Shape;2331;p243"/>
                <p:cNvSpPr/>
                <p:nvPr/>
              </p:nvSpPr>
              <p:spPr>
                <a:xfrm>
                  <a:off x="2370" y="2991"/>
                  <a:ext cx="85" cy="66"/>
                </a:xfrm>
                <a:prstGeom prst="diamond">
                  <a:avLst/>
                </a:prstGeom>
                <a:solidFill>
                  <a:srgbClr val="FF9933"/>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500" b="0" i="0" u="none" strike="noStrike" cap="none">
                    <a:solidFill>
                      <a:srgbClr val="000000"/>
                    </a:solidFill>
                    <a:latin typeface="Cambria"/>
                    <a:ea typeface="Cambria"/>
                    <a:cs typeface="Cambria"/>
                    <a:sym typeface="Cambria"/>
                  </a:endParaRPr>
                </a:p>
              </p:txBody>
            </p:sp>
          </p:grpSp>
          <p:sp>
            <p:nvSpPr>
              <p:cNvPr id="2332" name="Google Shape;2332;p243"/>
              <p:cNvSpPr/>
              <p:nvPr/>
            </p:nvSpPr>
            <p:spPr>
              <a:xfrm>
                <a:off x="6103938" y="2057401"/>
                <a:ext cx="1634032" cy="468551"/>
              </a:xfrm>
              <a:prstGeom prst="rect">
                <a:avLst/>
              </a:prstGeom>
              <a:noFill/>
              <a:ln>
                <a:noFill/>
              </a:ln>
            </p:spPr>
            <p:txBody>
              <a:bodyPr spcFirstLastPara="1" wrap="square" lIns="69050" tIns="34525" rIns="69050" bIns="34525" anchor="t" anchorCtr="0">
                <a:spAutoFit/>
              </a:bodyPr>
              <a:lstStyle/>
              <a:p>
                <a:pPr marL="0" marR="0" lvl="0" indent="0" algn="l" rtl="0">
                  <a:lnSpc>
                    <a:spcPct val="100000"/>
                  </a:lnSpc>
                  <a:spcBef>
                    <a:spcPts val="0"/>
                  </a:spcBef>
                  <a:spcAft>
                    <a:spcPts val="0"/>
                  </a:spcAft>
                  <a:buNone/>
                </a:pPr>
                <a:r>
                  <a:rPr lang="en-US" sz="1500" b="0" i="0" u="none" strike="noStrike" cap="none">
                    <a:solidFill>
                      <a:srgbClr val="000000"/>
                    </a:solidFill>
                    <a:latin typeface="Cambria"/>
                    <a:ea typeface="Cambria"/>
                    <a:cs typeface="Cambria"/>
                    <a:sym typeface="Cambria"/>
                  </a:rPr>
                  <a:t>Training set</a:t>
                </a:r>
                <a:endParaRPr/>
              </a:p>
            </p:txBody>
          </p:sp>
          <p:sp>
            <p:nvSpPr>
              <p:cNvPr id="2333" name="Google Shape;2333;p243"/>
              <p:cNvSpPr/>
              <p:nvPr/>
            </p:nvSpPr>
            <p:spPr>
              <a:xfrm>
                <a:off x="3429000" y="4648201"/>
                <a:ext cx="1501730" cy="468551"/>
              </a:xfrm>
              <a:prstGeom prst="rect">
                <a:avLst/>
              </a:prstGeom>
              <a:noFill/>
              <a:ln>
                <a:noFill/>
              </a:ln>
            </p:spPr>
            <p:txBody>
              <a:bodyPr spcFirstLastPara="1" wrap="square" lIns="69050" tIns="34525" rIns="69050" bIns="34525" anchor="t" anchorCtr="0">
                <a:spAutoFit/>
              </a:bodyPr>
              <a:lstStyle/>
              <a:p>
                <a:pPr marL="0" marR="0" lvl="0" indent="0" algn="l" rtl="0">
                  <a:lnSpc>
                    <a:spcPct val="100000"/>
                  </a:lnSpc>
                  <a:spcBef>
                    <a:spcPts val="0"/>
                  </a:spcBef>
                  <a:spcAft>
                    <a:spcPts val="0"/>
                  </a:spcAft>
                  <a:buNone/>
                </a:pPr>
                <a:r>
                  <a:rPr lang="en-US" sz="1500" b="0" i="0" u="none" strike="noStrike" cap="none">
                    <a:solidFill>
                      <a:srgbClr val="000000"/>
                    </a:solidFill>
                    <a:latin typeface="Cambria"/>
                    <a:ea typeface="Cambria"/>
                    <a:cs typeface="Cambria"/>
                    <a:sym typeface="Cambria"/>
                  </a:rPr>
                  <a:t>Testing set</a:t>
                </a:r>
                <a:endParaRPr/>
              </a:p>
            </p:txBody>
          </p:sp>
          <p:sp>
            <p:nvSpPr>
              <p:cNvPr id="2334" name="Google Shape;2334;p243"/>
              <p:cNvSpPr/>
              <p:nvPr/>
            </p:nvSpPr>
            <p:spPr>
              <a:xfrm>
                <a:off x="3651250" y="2073275"/>
                <a:ext cx="1143000" cy="1257300"/>
              </a:xfrm>
              <a:prstGeom prst="rect">
                <a:avLst/>
              </a:prstGeom>
              <a:noFill/>
              <a:ln w="1270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500" b="0" i="0" u="none" strike="noStrike" cap="none">
                  <a:solidFill>
                    <a:srgbClr val="000000"/>
                  </a:solidFill>
                  <a:latin typeface="Cambria"/>
                  <a:ea typeface="Cambria"/>
                  <a:cs typeface="Cambria"/>
                  <a:sym typeface="Cambria"/>
                </a:endParaRPr>
              </a:p>
            </p:txBody>
          </p:sp>
          <p:cxnSp>
            <p:nvCxnSpPr>
              <p:cNvPr id="2335" name="Google Shape;2335;p243"/>
              <p:cNvCxnSpPr/>
              <p:nvPr/>
            </p:nvCxnSpPr>
            <p:spPr>
              <a:xfrm>
                <a:off x="3644900" y="2543175"/>
                <a:ext cx="1143000" cy="0"/>
              </a:xfrm>
              <a:prstGeom prst="straightConnector1">
                <a:avLst/>
              </a:prstGeom>
              <a:noFill/>
              <a:ln w="12700" cap="flat" cmpd="sng">
                <a:solidFill>
                  <a:srgbClr val="000000"/>
                </a:solidFill>
                <a:prstDash val="solid"/>
                <a:round/>
                <a:headEnd type="none" w="sm" len="sm"/>
                <a:tailEnd type="none" w="sm" len="sm"/>
              </a:ln>
            </p:spPr>
          </p:cxnSp>
          <p:cxnSp>
            <p:nvCxnSpPr>
              <p:cNvPr id="2336" name="Google Shape;2336;p243"/>
              <p:cNvCxnSpPr/>
              <p:nvPr/>
            </p:nvCxnSpPr>
            <p:spPr>
              <a:xfrm>
                <a:off x="3644900" y="2225675"/>
                <a:ext cx="1143000" cy="0"/>
              </a:xfrm>
              <a:prstGeom prst="straightConnector1">
                <a:avLst/>
              </a:prstGeom>
              <a:noFill/>
              <a:ln w="12700" cap="flat" cmpd="sng">
                <a:solidFill>
                  <a:srgbClr val="000000"/>
                </a:solidFill>
                <a:prstDash val="solid"/>
                <a:round/>
                <a:headEnd type="none" w="sm" len="sm"/>
                <a:tailEnd type="none" w="sm" len="sm"/>
              </a:ln>
            </p:spPr>
          </p:cxnSp>
          <p:cxnSp>
            <p:nvCxnSpPr>
              <p:cNvPr id="2337" name="Google Shape;2337;p243"/>
              <p:cNvCxnSpPr/>
              <p:nvPr/>
            </p:nvCxnSpPr>
            <p:spPr>
              <a:xfrm>
                <a:off x="3644900" y="2390775"/>
                <a:ext cx="1143000" cy="0"/>
              </a:xfrm>
              <a:prstGeom prst="straightConnector1">
                <a:avLst/>
              </a:prstGeom>
              <a:noFill/>
              <a:ln w="12700" cap="flat" cmpd="sng">
                <a:solidFill>
                  <a:srgbClr val="000000"/>
                </a:solidFill>
                <a:prstDash val="solid"/>
                <a:round/>
                <a:headEnd type="none" w="sm" len="sm"/>
                <a:tailEnd type="none" w="sm" len="sm"/>
              </a:ln>
            </p:spPr>
          </p:cxnSp>
          <p:cxnSp>
            <p:nvCxnSpPr>
              <p:cNvPr id="2338" name="Google Shape;2338;p243"/>
              <p:cNvCxnSpPr/>
              <p:nvPr/>
            </p:nvCxnSpPr>
            <p:spPr>
              <a:xfrm>
                <a:off x="3644900" y="2708275"/>
                <a:ext cx="1143000" cy="0"/>
              </a:xfrm>
              <a:prstGeom prst="straightConnector1">
                <a:avLst/>
              </a:prstGeom>
              <a:noFill/>
              <a:ln w="12700" cap="flat" cmpd="sng">
                <a:solidFill>
                  <a:srgbClr val="000000"/>
                </a:solidFill>
                <a:prstDash val="solid"/>
                <a:round/>
                <a:headEnd type="none" w="sm" len="sm"/>
                <a:tailEnd type="none" w="sm" len="sm"/>
              </a:ln>
            </p:spPr>
          </p:cxnSp>
          <p:cxnSp>
            <p:nvCxnSpPr>
              <p:cNvPr id="2339" name="Google Shape;2339;p243"/>
              <p:cNvCxnSpPr/>
              <p:nvPr/>
            </p:nvCxnSpPr>
            <p:spPr>
              <a:xfrm>
                <a:off x="3644900" y="3178175"/>
                <a:ext cx="1143000" cy="0"/>
              </a:xfrm>
              <a:prstGeom prst="straightConnector1">
                <a:avLst/>
              </a:prstGeom>
              <a:noFill/>
              <a:ln w="12700" cap="flat" cmpd="sng">
                <a:solidFill>
                  <a:srgbClr val="000000"/>
                </a:solidFill>
                <a:prstDash val="solid"/>
                <a:round/>
                <a:headEnd type="none" w="sm" len="sm"/>
                <a:tailEnd type="none" w="sm" len="sm"/>
              </a:ln>
            </p:spPr>
          </p:cxnSp>
          <p:cxnSp>
            <p:nvCxnSpPr>
              <p:cNvPr id="2340" name="Google Shape;2340;p243"/>
              <p:cNvCxnSpPr/>
              <p:nvPr/>
            </p:nvCxnSpPr>
            <p:spPr>
              <a:xfrm>
                <a:off x="3644900" y="3025775"/>
                <a:ext cx="1143000" cy="0"/>
              </a:xfrm>
              <a:prstGeom prst="straightConnector1">
                <a:avLst/>
              </a:prstGeom>
              <a:noFill/>
              <a:ln w="12700" cap="flat" cmpd="sng">
                <a:solidFill>
                  <a:srgbClr val="000000"/>
                </a:solidFill>
                <a:prstDash val="solid"/>
                <a:round/>
                <a:headEnd type="none" w="sm" len="sm"/>
                <a:tailEnd type="none" w="sm" len="sm"/>
              </a:ln>
            </p:spPr>
          </p:cxnSp>
          <p:cxnSp>
            <p:nvCxnSpPr>
              <p:cNvPr id="2341" name="Google Shape;2341;p243"/>
              <p:cNvCxnSpPr/>
              <p:nvPr/>
            </p:nvCxnSpPr>
            <p:spPr>
              <a:xfrm>
                <a:off x="3644900" y="2860675"/>
                <a:ext cx="1143000" cy="0"/>
              </a:xfrm>
              <a:prstGeom prst="straightConnector1">
                <a:avLst/>
              </a:prstGeom>
              <a:noFill/>
              <a:ln w="12700" cap="flat" cmpd="sng">
                <a:solidFill>
                  <a:srgbClr val="000000"/>
                </a:solidFill>
                <a:prstDash val="solid"/>
                <a:round/>
                <a:headEnd type="none" w="sm" len="sm"/>
                <a:tailEnd type="none" w="sm" len="sm"/>
              </a:ln>
            </p:spPr>
          </p:cxnSp>
          <p:cxnSp>
            <p:nvCxnSpPr>
              <p:cNvPr id="2342" name="Google Shape;2342;p243"/>
              <p:cNvCxnSpPr/>
              <p:nvPr/>
            </p:nvCxnSpPr>
            <p:spPr>
              <a:xfrm rot="10800000">
                <a:off x="4616450" y="2066925"/>
                <a:ext cx="0" cy="1270000"/>
              </a:xfrm>
              <a:prstGeom prst="straightConnector1">
                <a:avLst/>
              </a:prstGeom>
              <a:noFill/>
              <a:ln w="12700" cap="flat" cmpd="sng">
                <a:solidFill>
                  <a:srgbClr val="000000"/>
                </a:solidFill>
                <a:prstDash val="solid"/>
                <a:round/>
                <a:headEnd type="none" w="sm" len="sm"/>
                <a:tailEnd type="none" w="sm" len="sm"/>
              </a:ln>
            </p:spPr>
          </p:cxnSp>
          <p:sp>
            <p:nvSpPr>
              <p:cNvPr id="2343" name="Google Shape;2343;p243"/>
              <p:cNvSpPr/>
              <p:nvPr/>
            </p:nvSpPr>
            <p:spPr>
              <a:xfrm>
                <a:off x="4575175" y="2006601"/>
                <a:ext cx="366728" cy="468551"/>
              </a:xfrm>
              <a:prstGeom prst="rect">
                <a:avLst/>
              </a:prstGeom>
              <a:noFill/>
              <a:ln>
                <a:noFill/>
              </a:ln>
            </p:spPr>
            <p:txBody>
              <a:bodyPr spcFirstLastPara="1" wrap="square" lIns="69050" tIns="34525" rIns="69050" bIns="34525" anchor="t" anchorCtr="0">
                <a:spAutoFit/>
              </a:bodyPr>
              <a:lstStyle/>
              <a:p>
                <a:pPr marL="0" marR="0" lvl="0" indent="0" algn="l" rtl="0">
                  <a:lnSpc>
                    <a:spcPct val="100000"/>
                  </a:lnSpc>
                  <a:spcBef>
                    <a:spcPts val="0"/>
                  </a:spcBef>
                  <a:spcAft>
                    <a:spcPts val="0"/>
                  </a:spcAft>
                  <a:buNone/>
                </a:pPr>
                <a:r>
                  <a:rPr lang="en-US" sz="1500" b="1" i="0" u="none" strike="noStrike" cap="none">
                    <a:solidFill>
                      <a:srgbClr val="000000"/>
                    </a:solidFill>
                    <a:latin typeface="Cambria"/>
                    <a:ea typeface="Cambria"/>
                    <a:cs typeface="Cambria"/>
                    <a:sym typeface="Cambria"/>
                  </a:rPr>
                  <a:t>+</a:t>
                </a:r>
                <a:endParaRPr/>
              </a:p>
            </p:txBody>
          </p:sp>
          <p:sp>
            <p:nvSpPr>
              <p:cNvPr id="2344" name="Google Shape;2344;p243"/>
              <p:cNvSpPr/>
              <p:nvPr/>
            </p:nvSpPr>
            <p:spPr>
              <a:xfrm>
                <a:off x="4575175" y="2159001"/>
                <a:ext cx="366728" cy="468551"/>
              </a:xfrm>
              <a:prstGeom prst="rect">
                <a:avLst/>
              </a:prstGeom>
              <a:noFill/>
              <a:ln>
                <a:noFill/>
              </a:ln>
            </p:spPr>
            <p:txBody>
              <a:bodyPr spcFirstLastPara="1" wrap="square" lIns="69050" tIns="34525" rIns="69050" bIns="34525" anchor="t" anchorCtr="0">
                <a:spAutoFit/>
              </a:bodyPr>
              <a:lstStyle/>
              <a:p>
                <a:pPr marL="0" marR="0" lvl="0" indent="0" algn="l" rtl="0">
                  <a:lnSpc>
                    <a:spcPct val="100000"/>
                  </a:lnSpc>
                  <a:spcBef>
                    <a:spcPts val="0"/>
                  </a:spcBef>
                  <a:spcAft>
                    <a:spcPts val="0"/>
                  </a:spcAft>
                  <a:buNone/>
                </a:pPr>
                <a:r>
                  <a:rPr lang="en-US" sz="1500" b="1" i="0" u="none" strike="noStrike" cap="none">
                    <a:solidFill>
                      <a:srgbClr val="000000"/>
                    </a:solidFill>
                    <a:latin typeface="Cambria"/>
                    <a:ea typeface="Cambria"/>
                    <a:cs typeface="Cambria"/>
                    <a:sym typeface="Cambria"/>
                  </a:rPr>
                  <a:t>+</a:t>
                </a:r>
                <a:endParaRPr/>
              </a:p>
            </p:txBody>
          </p:sp>
          <p:sp>
            <p:nvSpPr>
              <p:cNvPr id="2345" name="Google Shape;2345;p243"/>
              <p:cNvSpPr/>
              <p:nvPr/>
            </p:nvSpPr>
            <p:spPr>
              <a:xfrm>
                <a:off x="4598988" y="2324101"/>
                <a:ext cx="294775" cy="468551"/>
              </a:xfrm>
              <a:prstGeom prst="rect">
                <a:avLst/>
              </a:prstGeom>
              <a:noFill/>
              <a:ln>
                <a:noFill/>
              </a:ln>
            </p:spPr>
            <p:txBody>
              <a:bodyPr spcFirstLastPara="1" wrap="square" lIns="69050" tIns="34525" rIns="69050" bIns="34525" anchor="t" anchorCtr="0">
                <a:spAutoFit/>
              </a:bodyPr>
              <a:lstStyle/>
              <a:p>
                <a:pPr marL="0" marR="0" lvl="0" indent="0" algn="l" rtl="0">
                  <a:lnSpc>
                    <a:spcPct val="100000"/>
                  </a:lnSpc>
                  <a:spcBef>
                    <a:spcPts val="0"/>
                  </a:spcBef>
                  <a:spcAft>
                    <a:spcPts val="0"/>
                  </a:spcAft>
                  <a:buNone/>
                </a:pPr>
                <a:r>
                  <a:rPr lang="en-US" sz="1500" b="1" i="0" u="none" strike="noStrike" cap="none">
                    <a:solidFill>
                      <a:srgbClr val="000000"/>
                    </a:solidFill>
                    <a:latin typeface="Cambria"/>
                    <a:ea typeface="Cambria"/>
                    <a:cs typeface="Cambria"/>
                    <a:sym typeface="Cambria"/>
                  </a:rPr>
                  <a:t>-</a:t>
                </a:r>
                <a:endParaRPr/>
              </a:p>
            </p:txBody>
          </p:sp>
          <p:sp>
            <p:nvSpPr>
              <p:cNvPr id="2346" name="Google Shape;2346;p243"/>
              <p:cNvSpPr/>
              <p:nvPr/>
            </p:nvSpPr>
            <p:spPr>
              <a:xfrm>
                <a:off x="4598988" y="2476501"/>
                <a:ext cx="294775" cy="468551"/>
              </a:xfrm>
              <a:prstGeom prst="rect">
                <a:avLst/>
              </a:prstGeom>
              <a:noFill/>
              <a:ln>
                <a:noFill/>
              </a:ln>
            </p:spPr>
            <p:txBody>
              <a:bodyPr spcFirstLastPara="1" wrap="square" lIns="69050" tIns="34525" rIns="69050" bIns="34525" anchor="t" anchorCtr="0">
                <a:spAutoFit/>
              </a:bodyPr>
              <a:lstStyle/>
              <a:p>
                <a:pPr marL="0" marR="0" lvl="0" indent="0" algn="l" rtl="0">
                  <a:lnSpc>
                    <a:spcPct val="100000"/>
                  </a:lnSpc>
                  <a:spcBef>
                    <a:spcPts val="0"/>
                  </a:spcBef>
                  <a:spcAft>
                    <a:spcPts val="0"/>
                  </a:spcAft>
                  <a:buNone/>
                </a:pPr>
                <a:r>
                  <a:rPr lang="en-US" sz="1500" b="1" i="0" u="none" strike="noStrike" cap="none">
                    <a:solidFill>
                      <a:srgbClr val="000000"/>
                    </a:solidFill>
                    <a:latin typeface="Cambria"/>
                    <a:ea typeface="Cambria"/>
                    <a:cs typeface="Cambria"/>
                    <a:sym typeface="Cambria"/>
                  </a:rPr>
                  <a:t>-</a:t>
                </a:r>
                <a:endParaRPr/>
              </a:p>
            </p:txBody>
          </p:sp>
          <p:sp>
            <p:nvSpPr>
              <p:cNvPr id="2347" name="Google Shape;2347;p243"/>
              <p:cNvSpPr/>
              <p:nvPr/>
            </p:nvSpPr>
            <p:spPr>
              <a:xfrm>
                <a:off x="4575175" y="2628901"/>
                <a:ext cx="366728" cy="468551"/>
              </a:xfrm>
              <a:prstGeom prst="rect">
                <a:avLst/>
              </a:prstGeom>
              <a:noFill/>
              <a:ln>
                <a:noFill/>
              </a:ln>
            </p:spPr>
            <p:txBody>
              <a:bodyPr spcFirstLastPara="1" wrap="square" lIns="69050" tIns="34525" rIns="69050" bIns="34525" anchor="t" anchorCtr="0">
                <a:spAutoFit/>
              </a:bodyPr>
              <a:lstStyle/>
              <a:p>
                <a:pPr marL="0" marR="0" lvl="0" indent="0" algn="l" rtl="0">
                  <a:lnSpc>
                    <a:spcPct val="100000"/>
                  </a:lnSpc>
                  <a:spcBef>
                    <a:spcPts val="0"/>
                  </a:spcBef>
                  <a:spcAft>
                    <a:spcPts val="0"/>
                  </a:spcAft>
                  <a:buNone/>
                </a:pPr>
                <a:r>
                  <a:rPr lang="en-US" sz="1500" b="1" i="0" u="none" strike="noStrike" cap="none">
                    <a:solidFill>
                      <a:srgbClr val="000000"/>
                    </a:solidFill>
                    <a:latin typeface="Cambria"/>
                    <a:ea typeface="Cambria"/>
                    <a:cs typeface="Cambria"/>
                    <a:sym typeface="Cambria"/>
                  </a:rPr>
                  <a:t>+</a:t>
                </a:r>
                <a:endParaRPr/>
              </a:p>
            </p:txBody>
          </p:sp>
          <p:grpSp>
            <p:nvGrpSpPr>
              <p:cNvPr id="2348" name="Google Shape;2348;p243"/>
              <p:cNvGrpSpPr/>
              <p:nvPr/>
            </p:nvGrpSpPr>
            <p:grpSpPr>
              <a:xfrm>
                <a:off x="3962400" y="4267200"/>
                <a:ext cx="533400" cy="266700"/>
                <a:chOff x="1812" y="2352"/>
                <a:chExt cx="336" cy="168"/>
              </a:xfrm>
            </p:grpSpPr>
            <p:sp>
              <p:nvSpPr>
                <p:cNvPr id="2349" name="Google Shape;2349;p243"/>
                <p:cNvSpPr/>
                <p:nvPr/>
              </p:nvSpPr>
              <p:spPr>
                <a:xfrm>
                  <a:off x="1812" y="2352"/>
                  <a:ext cx="336" cy="168"/>
                </a:xfrm>
                <a:prstGeom prst="rect">
                  <a:avLst/>
                </a:prstGeom>
                <a:solidFill>
                  <a:srgbClr val="FFFF00"/>
                </a:solidFill>
                <a:ln w="1270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500" b="0" i="0" u="none" strike="noStrike" cap="none">
                    <a:solidFill>
                      <a:srgbClr val="000000"/>
                    </a:solidFill>
                    <a:latin typeface="Cambria"/>
                    <a:ea typeface="Cambria"/>
                    <a:cs typeface="Cambria"/>
                    <a:sym typeface="Cambria"/>
                  </a:endParaRPr>
                </a:p>
              </p:txBody>
            </p:sp>
            <p:cxnSp>
              <p:nvCxnSpPr>
                <p:cNvPr id="2350" name="Google Shape;2350;p243"/>
                <p:cNvCxnSpPr/>
                <p:nvPr/>
              </p:nvCxnSpPr>
              <p:spPr>
                <a:xfrm>
                  <a:off x="1872" y="2416"/>
                  <a:ext cx="224" cy="0"/>
                </a:xfrm>
                <a:prstGeom prst="straightConnector1">
                  <a:avLst/>
                </a:prstGeom>
                <a:solidFill>
                  <a:srgbClr val="FFFF00"/>
                </a:solidFill>
                <a:ln w="12700" cap="flat" cmpd="sng">
                  <a:solidFill>
                    <a:srgbClr val="000000"/>
                  </a:solidFill>
                  <a:prstDash val="solid"/>
                  <a:round/>
                  <a:headEnd type="none" w="sm" len="sm"/>
                  <a:tailEnd type="none" w="sm" len="sm"/>
                </a:ln>
              </p:spPr>
            </p:cxnSp>
            <p:cxnSp>
              <p:nvCxnSpPr>
                <p:cNvPr id="2351" name="Google Shape;2351;p243"/>
                <p:cNvCxnSpPr/>
                <p:nvPr/>
              </p:nvCxnSpPr>
              <p:spPr>
                <a:xfrm>
                  <a:off x="1872" y="2448"/>
                  <a:ext cx="224" cy="0"/>
                </a:xfrm>
                <a:prstGeom prst="straightConnector1">
                  <a:avLst/>
                </a:prstGeom>
                <a:solidFill>
                  <a:srgbClr val="FFFF00"/>
                </a:solidFill>
                <a:ln w="12700" cap="flat" cmpd="sng">
                  <a:solidFill>
                    <a:srgbClr val="000000"/>
                  </a:solidFill>
                  <a:prstDash val="solid"/>
                  <a:round/>
                  <a:headEnd type="none" w="sm" len="sm"/>
                  <a:tailEnd type="none" w="sm" len="sm"/>
                </a:ln>
              </p:spPr>
            </p:cxnSp>
            <p:cxnSp>
              <p:nvCxnSpPr>
                <p:cNvPr id="2352" name="Google Shape;2352;p243"/>
                <p:cNvCxnSpPr/>
                <p:nvPr/>
              </p:nvCxnSpPr>
              <p:spPr>
                <a:xfrm>
                  <a:off x="1872" y="2480"/>
                  <a:ext cx="224" cy="0"/>
                </a:xfrm>
                <a:prstGeom prst="straightConnector1">
                  <a:avLst/>
                </a:prstGeom>
                <a:solidFill>
                  <a:srgbClr val="FFFF00"/>
                </a:solidFill>
                <a:ln w="12700" cap="flat" cmpd="sng">
                  <a:solidFill>
                    <a:srgbClr val="000000"/>
                  </a:solidFill>
                  <a:prstDash val="solid"/>
                  <a:round/>
                  <a:headEnd type="none" w="sm" len="sm"/>
                  <a:tailEnd type="none" w="sm" len="sm"/>
                </a:ln>
              </p:spPr>
            </p:cxnSp>
          </p:grpSp>
          <p:grpSp>
            <p:nvGrpSpPr>
              <p:cNvPr id="2353" name="Google Shape;2353;p243"/>
              <p:cNvGrpSpPr/>
              <p:nvPr/>
            </p:nvGrpSpPr>
            <p:grpSpPr>
              <a:xfrm>
                <a:off x="5556250" y="2068513"/>
                <a:ext cx="533400" cy="444500"/>
                <a:chOff x="2540" y="1303"/>
                <a:chExt cx="336" cy="280"/>
              </a:xfrm>
            </p:grpSpPr>
            <p:sp>
              <p:nvSpPr>
                <p:cNvPr id="2354" name="Google Shape;2354;p243"/>
                <p:cNvSpPr/>
                <p:nvPr/>
              </p:nvSpPr>
              <p:spPr>
                <a:xfrm>
                  <a:off x="2540" y="1303"/>
                  <a:ext cx="336" cy="280"/>
                </a:xfrm>
                <a:prstGeom prst="rect">
                  <a:avLst/>
                </a:prstGeom>
                <a:solidFill>
                  <a:srgbClr val="FFC000"/>
                </a:solidFill>
                <a:ln w="1270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500" b="0" i="0" u="none" strike="noStrike" cap="none">
                    <a:solidFill>
                      <a:srgbClr val="000000"/>
                    </a:solidFill>
                    <a:latin typeface="Cambria"/>
                    <a:ea typeface="Cambria"/>
                    <a:cs typeface="Cambria"/>
                    <a:sym typeface="Cambria"/>
                  </a:endParaRPr>
                </a:p>
              </p:txBody>
            </p:sp>
            <p:cxnSp>
              <p:nvCxnSpPr>
                <p:cNvPr id="2355" name="Google Shape;2355;p243"/>
                <p:cNvCxnSpPr/>
                <p:nvPr/>
              </p:nvCxnSpPr>
              <p:spPr>
                <a:xfrm>
                  <a:off x="2600" y="1463"/>
                  <a:ext cx="224" cy="0"/>
                </a:xfrm>
                <a:prstGeom prst="straightConnector1">
                  <a:avLst/>
                </a:prstGeom>
                <a:solidFill>
                  <a:srgbClr val="FFC000"/>
                </a:solidFill>
                <a:ln w="12700" cap="flat" cmpd="sng">
                  <a:solidFill>
                    <a:srgbClr val="000000"/>
                  </a:solidFill>
                  <a:prstDash val="solid"/>
                  <a:round/>
                  <a:headEnd type="none" w="sm" len="sm"/>
                  <a:tailEnd type="none" w="sm" len="sm"/>
                </a:ln>
              </p:spPr>
            </p:cxnSp>
            <p:cxnSp>
              <p:nvCxnSpPr>
                <p:cNvPr id="2356" name="Google Shape;2356;p243"/>
                <p:cNvCxnSpPr/>
                <p:nvPr/>
              </p:nvCxnSpPr>
              <p:spPr>
                <a:xfrm>
                  <a:off x="2600" y="1503"/>
                  <a:ext cx="224" cy="0"/>
                </a:xfrm>
                <a:prstGeom prst="straightConnector1">
                  <a:avLst/>
                </a:prstGeom>
                <a:solidFill>
                  <a:srgbClr val="FFC000"/>
                </a:solidFill>
                <a:ln w="12700" cap="flat" cmpd="sng">
                  <a:solidFill>
                    <a:srgbClr val="000000"/>
                  </a:solidFill>
                  <a:prstDash val="solid"/>
                  <a:round/>
                  <a:headEnd type="none" w="sm" len="sm"/>
                  <a:tailEnd type="none" w="sm" len="sm"/>
                </a:ln>
              </p:spPr>
            </p:cxnSp>
            <p:cxnSp>
              <p:nvCxnSpPr>
                <p:cNvPr id="2357" name="Google Shape;2357;p243"/>
                <p:cNvCxnSpPr/>
                <p:nvPr/>
              </p:nvCxnSpPr>
              <p:spPr>
                <a:xfrm>
                  <a:off x="2600" y="1543"/>
                  <a:ext cx="224" cy="0"/>
                </a:xfrm>
                <a:prstGeom prst="straightConnector1">
                  <a:avLst/>
                </a:prstGeom>
                <a:solidFill>
                  <a:srgbClr val="FFC000"/>
                </a:solidFill>
                <a:ln w="12700" cap="flat" cmpd="sng">
                  <a:solidFill>
                    <a:srgbClr val="000000"/>
                  </a:solidFill>
                  <a:prstDash val="solid"/>
                  <a:round/>
                  <a:headEnd type="none" w="sm" len="sm"/>
                  <a:tailEnd type="none" w="sm" len="sm"/>
                </a:ln>
              </p:spPr>
            </p:cxnSp>
            <p:cxnSp>
              <p:nvCxnSpPr>
                <p:cNvPr id="2358" name="Google Shape;2358;p243"/>
                <p:cNvCxnSpPr/>
                <p:nvPr/>
              </p:nvCxnSpPr>
              <p:spPr>
                <a:xfrm>
                  <a:off x="2600" y="1391"/>
                  <a:ext cx="224" cy="0"/>
                </a:xfrm>
                <a:prstGeom prst="straightConnector1">
                  <a:avLst/>
                </a:prstGeom>
                <a:solidFill>
                  <a:srgbClr val="FFC000"/>
                </a:solidFill>
                <a:ln w="12700" cap="flat" cmpd="sng">
                  <a:solidFill>
                    <a:srgbClr val="000000"/>
                  </a:solidFill>
                  <a:prstDash val="solid"/>
                  <a:round/>
                  <a:headEnd type="none" w="sm" len="sm"/>
                  <a:tailEnd type="none" w="sm" len="sm"/>
                </a:ln>
              </p:spPr>
            </p:cxnSp>
            <p:cxnSp>
              <p:nvCxnSpPr>
                <p:cNvPr id="2359" name="Google Shape;2359;p243"/>
                <p:cNvCxnSpPr/>
                <p:nvPr/>
              </p:nvCxnSpPr>
              <p:spPr>
                <a:xfrm>
                  <a:off x="2608" y="1423"/>
                  <a:ext cx="224" cy="0"/>
                </a:xfrm>
                <a:prstGeom prst="straightConnector1">
                  <a:avLst/>
                </a:prstGeom>
                <a:solidFill>
                  <a:srgbClr val="FFC000"/>
                </a:solidFill>
                <a:ln w="12700" cap="flat" cmpd="sng">
                  <a:solidFill>
                    <a:srgbClr val="000000"/>
                  </a:solidFill>
                  <a:prstDash val="solid"/>
                  <a:round/>
                  <a:headEnd type="none" w="sm" len="sm"/>
                  <a:tailEnd type="none" w="sm" len="sm"/>
                </a:ln>
              </p:spPr>
            </p:cxnSp>
          </p:grpSp>
          <p:cxnSp>
            <p:nvCxnSpPr>
              <p:cNvPr id="2360" name="Google Shape;2360;p243"/>
              <p:cNvCxnSpPr/>
              <p:nvPr/>
            </p:nvCxnSpPr>
            <p:spPr>
              <a:xfrm>
                <a:off x="4922838" y="2330450"/>
                <a:ext cx="639762" cy="0"/>
              </a:xfrm>
              <a:prstGeom prst="straightConnector1">
                <a:avLst/>
              </a:prstGeom>
              <a:noFill/>
              <a:ln w="12700" cap="flat" cmpd="sng">
                <a:solidFill>
                  <a:schemeClr val="dk1"/>
                </a:solidFill>
                <a:prstDash val="solid"/>
                <a:round/>
                <a:headEnd type="none" w="sm" len="sm"/>
                <a:tailEnd type="stealth" w="med" len="med"/>
              </a:ln>
            </p:spPr>
          </p:cxnSp>
          <p:sp>
            <p:nvSpPr>
              <p:cNvPr id="2361" name="Google Shape;2361;p243"/>
              <p:cNvSpPr/>
              <p:nvPr/>
            </p:nvSpPr>
            <p:spPr>
              <a:xfrm>
                <a:off x="5105401" y="3124201"/>
                <a:ext cx="1914525" cy="466725"/>
              </a:xfrm>
              <a:prstGeom prst="rect">
                <a:avLst/>
              </a:prstGeom>
              <a:solidFill>
                <a:schemeClr val="lt1"/>
              </a:solidFill>
              <a:ln w="508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500" b="0" i="0" u="none" strike="noStrike" cap="none">
                  <a:solidFill>
                    <a:srgbClr val="000000"/>
                  </a:solidFill>
                  <a:latin typeface="Cambria"/>
                  <a:ea typeface="Cambria"/>
                  <a:cs typeface="Cambria"/>
                  <a:sym typeface="Cambria"/>
                </a:endParaRPr>
              </a:p>
            </p:txBody>
          </p:sp>
          <p:sp>
            <p:nvSpPr>
              <p:cNvPr id="2362" name="Google Shape;2362;p243"/>
              <p:cNvSpPr/>
              <p:nvPr/>
            </p:nvSpPr>
            <p:spPr>
              <a:xfrm>
                <a:off x="5069348" y="3087612"/>
                <a:ext cx="2190748" cy="468551"/>
              </a:xfrm>
              <a:prstGeom prst="rect">
                <a:avLst/>
              </a:prstGeom>
              <a:noFill/>
              <a:ln>
                <a:noFill/>
              </a:ln>
            </p:spPr>
            <p:txBody>
              <a:bodyPr spcFirstLastPara="1" wrap="square" lIns="69050" tIns="34525" rIns="69050" bIns="34525" anchor="t" anchorCtr="0">
                <a:spAutoFit/>
              </a:bodyPr>
              <a:lstStyle/>
              <a:p>
                <a:pPr marL="0" marR="0" lvl="0" indent="0" algn="l" rtl="0">
                  <a:lnSpc>
                    <a:spcPct val="100000"/>
                  </a:lnSpc>
                  <a:spcBef>
                    <a:spcPts val="0"/>
                  </a:spcBef>
                  <a:spcAft>
                    <a:spcPts val="0"/>
                  </a:spcAft>
                  <a:buNone/>
                </a:pPr>
                <a:r>
                  <a:rPr lang="en-US" sz="1500" b="0" i="0" u="none" strike="noStrike" cap="none">
                    <a:solidFill>
                      <a:srgbClr val="000000"/>
                    </a:solidFill>
                    <a:latin typeface="Cambria"/>
                    <a:ea typeface="Cambria"/>
                    <a:cs typeface="Cambria"/>
                    <a:sym typeface="Cambria"/>
                  </a:rPr>
                  <a:t>Model Builder</a:t>
                </a:r>
                <a:endParaRPr/>
              </a:p>
            </p:txBody>
          </p:sp>
          <p:cxnSp>
            <p:nvCxnSpPr>
              <p:cNvPr id="2363" name="Google Shape;2363;p243"/>
              <p:cNvCxnSpPr/>
              <p:nvPr/>
            </p:nvCxnSpPr>
            <p:spPr>
              <a:xfrm>
                <a:off x="5867400" y="2667000"/>
                <a:ext cx="0" cy="304800"/>
              </a:xfrm>
              <a:prstGeom prst="straightConnector1">
                <a:avLst/>
              </a:prstGeom>
              <a:noFill/>
              <a:ln w="12700" cap="flat" cmpd="sng">
                <a:solidFill>
                  <a:schemeClr val="dk1"/>
                </a:solidFill>
                <a:prstDash val="solid"/>
                <a:round/>
                <a:headEnd type="none" w="sm" len="sm"/>
                <a:tailEnd type="stealth" w="med" len="med"/>
              </a:ln>
            </p:spPr>
          </p:cxnSp>
          <p:cxnSp>
            <p:nvCxnSpPr>
              <p:cNvPr id="2364" name="Google Shape;2364;p243"/>
              <p:cNvCxnSpPr/>
              <p:nvPr/>
            </p:nvCxnSpPr>
            <p:spPr>
              <a:xfrm>
                <a:off x="5867400" y="3657600"/>
                <a:ext cx="0" cy="457200"/>
              </a:xfrm>
              <a:prstGeom prst="straightConnector1">
                <a:avLst/>
              </a:prstGeom>
              <a:noFill/>
              <a:ln w="12700" cap="flat" cmpd="sng">
                <a:solidFill>
                  <a:schemeClr val="dk1"/>
                </a:solidFill>
                <a:prstDash val="solid"/>
                <a:round/>
                <a:headEnd type="none" w="sm" len="sm"/>
                <a:tailEnd type="stealth" w="med" len="med"/>
              </a:ln>
            </p:spPr>
          </p:cxnSp>
          <p:sp>
            <p:nvSpPr>
              <p:cNvPr id="2365" name="Google Shape;2365;p243"/>
              <p:cNvSpPr/>
              <p:nvPr/>
            </p:nvSpPr>
            <p:spPr>
              <a:xfrm>
                <a:off x="8494184" y="4352893"/>
                <a:ext cx="1237128" cy="468551"/>
              </a:xfrm>
              <a:prstGeom prst="rect">
                <a:avLst/>
              </a:prstGeom>
              <a:noFill/>
              <a:ln>
                <a:noFill/>
              </a:ln>
            </p:spPr>
            <p:txBody>
              <a:bodyPr spcFirstLastPara="1" wrap="square" lIns="69050" tIns="34525" rIns="69050" bIns="34525" anchor="t" anchorCtr="0">
                <a:spAutoFit/>
              </a:bodyPr>
              <a:lstStyle/>
              <a:p>
                <a:pPr marL="0" marR="0" lvl="0" indent="0" algn="l" rtl="0">
                  <a:lnSpc>
                    <a:spcPct val="100000"/>
                  </a:lnSpc>
                  <a:spcBef>
                    <a:spcPts val="0"/>
                  </a:spcBef>
                  <a:spcAft>
                    <a:spcPts val="0"/>
                  </a:spcAft>
                  <a:buNone/>
                </a:pPr>
                <a:r>
                  <a:rPr lang="en-US" sz="1500" b="0" i="0" u="none" strike="noStrike" cap="none">
                    <a:solidFill>
                      <a:srgbClr val="000000"/>
                    </a:solidFill>
                    <a:latin typeface="Cambria"/>
                    <a:ea typeface="Cambria"/>
                    <a:cs typeface="Cambria"/>
                    <a:sym typeface="Cambria"/>
                  </a:rPr>
                  <a:t>Evaluate</a:t>
                </a:r>
                <a:endParaRPr/>
              </a:p>
            </p:txBody>
          </p:sp>
          <p:cxnSp>
            <p:nvCxnSpPr>
              <p:cNvPr id="2366" name="Google Shape;2366;p243"/>
              <p:cNvCxnSpPr/>
              <p:nvPr/>
            </p:nvCxnSpPr>
            <p:spPr>
              <a:xfrm>
                <a:off x="4191000" y="3429000"/>
                <a:ext cx="0" cy="685800"/>
              </a:xfrm>
              <a:prstGeom prst="straightConnector1">
                <a:avLst/>
              </a:prstGeom>
              <a:noFill/>
              <a:ln w="12700" cap="flat" cmpd="sng">
                <a:solidFill>
                  <a:schemeClr val="dk1"/>
                </a:solidFill>
                <a:prstDash val="solid"/>
                <a:miter lim="800000"/>
                <a:headEnd type="none" w="sm" len="sm"/>
                <a:tailEnd type="stealth" w="med" len="med"/>
              </a:ln>
            </p:spPr>
          </p:cxnSp>
          <p:sp>
            <p:nvSpPr>
              <p:cNvPr id="2367" name="Google Shape;2367;p243"/>
              <p:cNvSpPr/>
              <p:nvPr/>
            </p:nvSpPr>
            <p:spPr>
              <a:xfrm>
                <a:off x="8153400" y="3962400"/>
                <a:ext cx="228600" cy="1143000"/>
              </a:xfrm>
              <a:prstGeom prst="rect">
                <a:avLst/>
              </a:prstGeom>
              <a:solidFill>
                <a:srgbClr val="FBE4D4"/>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500" b="1" i="0" u="none" strike="noStrike" cap="none">
                    <a:solidFill>
                      <a:srgbClr val="000000"/>
                    </a:solidFill>
                    <a:latin typeface="Cambria"/>
                    <a:ea typeface="Cambria"/>
                    <a:cs typeface="Cambria"/>
                    <a:sym typeface="Cambria"/>
                  </a:rPr>
                  <a:t>+</a:t>
                </a:r>
                <a:endParaRPr/>
              </a:p>
              <a:p>
                <a:pPr marL="0" marR="0" lvl="0" indent="0" algn="ctr" rtl="0">
                  <a:lnSpc>
                    <a:spcPct val="100000"/>
                  </a:lnSpc>
                  <a:spcBef>
                    <a:spcPts val="0"/>
                  </a:spcBef>
                  <a:spcAft>
                    <a:spcPts val="0"/>
                  </a:spcAft>
                  <a:buNone/>
                </a:pPr>
                <a:r>
                  <a:rPr lang="en-US" sz="1500" b="1" i="0" u="none" strike="noStrike" cap="none">
                    <a:solidFill>
                      <a:srgbClr val="000000"/>
                    </a:solidFill>
                    <a:latin typeface="Cambria"/>
                    <a:ea typeface="Cambria"/>
                    <a:cs typeface="Cambria"/>
                    <a:sym typeface="Cambria"/>
                  </a:rPr>
                  <a:t>-</a:t>
                </a:r>
                <a:endParaRPr/>
              </a:p>
              <a:p>
                <a:pPr marL="0" marR="0" lvl="0" indent="0" algn="ctr" rtl="0">
                  <a:lnSpc>
                    <a:spcPct val="100000"/>
                  </a:lnSpc>
                  <a:spcBef>
                    <a:spcPts val="0"/>
                  </a:spcBef>
                  <a:spcAft>
                    <a:spcPts val="0"/>
                  </a:spcAft>
                  <a:buNone/>
                </a:pPr>
                <a:r>
                  <a:rPr lang="en-US" sz="1500" b="1" i="0" u="none" strike="noStrike" cap="none">
                    <a:solidFill>
                      <a:srgbClr val="000000"/>
                    </a:solidFill>
                    <a:latin typeface="Cambria"/>
                    <a:ea typeface="Cambria"/>
                    <a:cs typeface="Cambria"/>
                    <a:sym typeface="Cambria"/>
                  </a:rPr>
                  <a:t>+</a:t>
                </a:r>
                <a:endParaRPr/>
              </a:p>
              <a:p>
                <a:pPr marL="0" marR="0" lvl="0" indent="0" algn="ctr" rtl="0">
                  <a:lnSpc>
                    <a:spcPct val="100000"/>
                  </a:lnSpc>
                  <a:spcBef>
                    <a:spcPts val="0"/>
                  </a:spcBef>
                  <a:spcAft>
                    <a:spcPts val="0"/>
                  </a:spcAft>
                  <a:buNone/>
                </a:pPr>
                <a:r>
                  <a:rPr lang="en-US" sz="1500" b="1" i="0" u="none" strike="noStrike" cap="none">
                    <a:solidFill>
                      <a:srgbClr val="000000"/>
                    </a:solidFill>
                    <a:latin typeface="Cambria"/>
                    <a:ea typeface="Cambria"/>
                    <a:cs typeface="Cambria"/>
                    <a:sym typeface="Cambria"/>
                  </a:rPr>
                  <a:t>-</a:t>
                </a:r>
                <a:endParaRPr/>
              </a:p>
            </p:txBody>
          </p:sp>
          <p:cxnSp>
            <p:nvCxnSpPr>
              <p:cNvPr id="2368" name="Google Shape;2368;p243"/>
              <p:cNvCxnSpPr/>
              <p:nvPr/>
            </p:nvCxnSpPr>
            <p:spPr>
              <a:xfrm rot="10800000">
                <a:off x="7162800" y="3657600"/>
                <a:ext cx="914400" cy="609600"/>
              </a:xfrm>
              <a:prstGeom prst="straightConnector1">
                <a:avLst/>
              </a:prstGeom>
              <a:noFill/>
              <a:ln w="12700" cap="flat" cmpd="sng">
                <a:solidFill>
                  <a:schemeClr val="dk1"/>
                </a:solidFill>
                <a:prstDash val="solid"/>
                <a:miter lim="800000"/>
                <a:headEnd type="none" w="sm" len="sm"/>
                <a:tailEnd type="stealth" w="med" len="med"/>
              </a:ln>
            </p:spPr>
          </p:cxnSp>
          <p:sp>
            <p:nvSpPr>
              <p:cNvPr id="2369" name="Google Shape;2369;p243"/>
              <p:cNvSpPr/>
              <p:nvPr/>
            </p:nvSpPr>
            <p:spPr>
              <a:xfrm>
                <a:off x="7277894" y="3397187"/>
                <a:ext cx="1678597" cy="50378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500" b="1" i="0" u="none" strike="noStrike" cap="none">
                    <a:solidFill>
                      <a:srgbClr val="FF0000"/>
                    </a:solidFill>
                    <a:latin typeface="Cambria"/>
                    <a:ea typeface="Cambria"/>
                    <a:cs typeface="Cambria"/>
                    <a:sym typeface="Cambria"/>
                  </a:rPr>
                  <a:t>(Re-train?)</a:t>
                </a:r>
                <a:endParaRPr sz="1500" b="1" i="0" u="none" strike="noStrike" cap="none">
                  <a:solidFill>
                    <a:srgbClr val="FF0000"/>
                  </a:solidFill>
                  <a:latin typeface="Cambria"/>
                  <a:ea typeface="Cambria"/>
                  <a:cs typeface="Cambria"/>
                  <a:sym typeface="Cambria"/>
                </a:endParaRPr>
              </a:p>
            </p:txBody>
          </p:sp>
        </p:grpSp>
      </p:grpSp>
      <p:sp>
        <p:nvSpPr>
          <p:cNvPr id="2370" name="Google Shape;2370;p243"/>
          <p:cNvSpPr/>
          <p:nvPr/>
        </p:nvSpPr>
        <p:spPr>
          <a:xfrm>
            <a:off x="4548420" y="1900546"/>
            <a:ext cx="4613834" cy="286232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500" b="0" i="0" u="none" strike="noStrike" cap="none">
                <a:solidFill>
                  <a:srgbClr val="C00000"/>
                </a:solidFill>
                <a:latin typeface="Cambria"/>
                <a:ea typeface="Cambria"/>
                <a:cs typeface="Cambria"/>
                <a:sym typeface="Cambria"/>
              </a:rPr>
              <a:t>Problem 1</a:t>
            </a:r>
            <a:r>
              <a:rPr lang="en-US" sz="1500" b="0" i="0" u="none" strike="noStrike" cap="none">
                <a:solidFill>
                  <a:srgbClr val="000000"/>
                </a:solidFill>
                <a:latin typeface="Cambria"/>
                <a:ea typeface="Cambria"/>
                <a:cs typeface="Cambria"/>
                <a:sym typeface="Cambria"/>
              </a:rPr>
              <a:t>: Hesitating between two models (e.g  linear model and a polynomial model) ? </a:t>
            </a:r>
            <a:endParaRPr/>
          </a:p>
          <a:p>
            <a:pPr marL="0" marR="0" lvl="0" indent="0" algn="l" rtl="0">
              <a:lnSpc>
                <a:spcPct val="100000"/>
              </a:lnSpc>
              <a:spcBef>
                <a:spcPts val="0"/>
              </a:spcBef>
              <a:spcAft>
                <a:spcPts val="0"/>
              </a:spcAft>
              <a:buNone/>
            </a:pPr>
            <a:r>
              <a:rPr lang="en-US" sz="1500" b="0" i="0" u="none" strike="noStrike" cap="none">
                <a:solidFill>
                  <a:srgbClr val="C00000"/>
                </a:solidFill>
                <a:latin typeface="Cambria"/>
                <a:ea typeface="Cambria"/>
                <a:cs typeface="Cambria"/>
                <a:sym typeface="Cambria"/>
              </a:rPr>
              <a:t>Solution 1:  </a:t>
            </a:r>
            <a:r>
              <a:rPr lang="en-US" sz="1500" b="0" i="0" u="none" strike="noStrike" cap="none">
                <a:solidFill>
                  <a:srgbClr val="000000"/>
                </a:solidFill>
                <a:latin typeface="Cambria"/>
                <a:ea typeface="Cambria"/>
                <a:cs typeface="Cambria"/>
                <a:sym typeface="Cambria"/>
              </a:rPr>
              <a:t>train both and compare how well they generalize using the test set: linear model generalizes better but looks like overfitting So, apply some regularization </a:t>
            </a:r>
            <a:endParaRPr/>
          </a:p>
          <a:p>
            <a:pPr marL="0" marR="0" lvl="0" indent="0" algn="l" rtl="0">
              <a:lnSpc>
                <a:spcPct val="100000"/>
              </a:lnSpc>
              <a:spcBef>
                <a:spcPts val="0"/>
              </a:spcBef>
              <a:spcAft>
                <a:spcPts val="0"/>
              </a:spcAft>
              <a:buNone/>
            </a:pPr>
            <a:r>
              <a:rPr lang="en-US" sz="1500" b="0" i="0" u="none" strike="noStrike" cap="none">
                <a:solidFill>
                  <a:srgbClr val="C00000"/>
                </a:solidFill>
                <a:latin typeface="Cambria"/>
                <a:ea typeface="Cambria"/>
                <a:cs typeface="Cambria"/>
                <a:sym typeface="Cambria"/>
              </a:rPr>
              <a:t>Problem 2: </a:t>
            </a:r>
            <a:r>
              <a:rPr lang="en-US" sz="1500" b="0" i="0" u="none" strike="noStrike" cap="none">
                <a:solidFill>
                  <a:srgbClr val="000000"/>
                </a:solidFill>
                <a:latin typeface="Cambria"/>
                <a:ea typeface="Cambria"/>
                <a:cs typeface="Cambria"/>
                <a:sym typeface="Cambria"/>
              </a:rPr>
              <a:t>how to choose the value of regularization hyper parameter? </a:t>
            </a:r>
            <a:endParaRPr/>
          </a:p>
          <a:p>
            <a:pPr marL="0" marR="0" lvl="0" indent="0" algn="l" rtl="0">
              <a:lnSpc>
                <a:spcPct val="100000"/>
              </a:lnSpc>
              <a:spcBef>
                <a:spcPts val="0"/>
              </a:spcBef>
              <a:spcAft>
                <a:spcPts val="0"/>
              </a:spcAft>
              <a:buNone/>
            </a:pPr>
            <a:r>
              <a:rPr lang="en-US" sz="1500" b="0" i="0" u="none" strike="noStrike" cap="none">
                <a:solidFill>
                  <a:srgbClr val="C00000"/>
                </a:solidFill>
                <a:latin typeface="Cambria"/>
                <a:ea typeface="Cambria"/>
                <a:cs typeface="Cambria"/>
                <a:sym typeface="Cambria"/>
              </a:rPr>
              <a:t>Solution 2:</a:t>
            </a:r>
            <a:r>
              <a:rPr lang="en-US" sz="1500" b="0" i="0" u="none" strike="noStrike" cap="none">
                <a:solidFill>
                  <a:srgbClr val="000000"/>
                </a:solidFill>
                <a:latin typeface="Cambria"/>
                <a:ea typeface="Cambria"/>
                <a:cs typeface="Cambria"/>
                <a:sym typeface="Cambria"/>
              </a:rPr>
              <a:t> train 100 different models using 100 different values for this hyper parameter.  Choose best hyper parameter value with the lowest generalization error (5%). </a:t>
            </a:r>
            <a:r>
              <a:rPr lang="en-US" sz="1500" b="0" i="0" u="none" strike="noStrike" cap="none">
                <a:solidFill>
                  <a:schemeClr val="lt2"/>
                </a:solidFill>
                <a:latin typeface="Cambria"/>
                <a:ea typeface="Cambria"/>
                <a:cs typeface="Cambria"/>
                <a:sym typeface="Cambria"/>
              </a:rPr>
              <a:t>Great!!!: launch into production </a:t>
            </a:r>
            <a:endParaRPr/>
          </a:p>
        </p:txBody>
      </p:sp>
      <p:sp>
        <p:nvSpPr>
          <p:cNvPr id="2371" name="Google Shape;2371;p243"/>
          <p:cNvSpPr/>
          <p:nvPr/>
        </p:nvSpPr>
        <p:spPr>
          <a:xfrm>
            <a:off x="108255" y="4804218"/>
            <a:ext cx="9035745" cy="129266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500" b="0" i="0" u="none" strike="noStrike" cap="none">
                <a:solidFill>
                  <a:srgbClr val="C00000"/>
                </a:solidFill>
                <a:latin typeface="Cambria"/>
                <a:ea typeface="Cambria"/>
                <a:cs typeface="Cambria"/>
                <a:sym typeface="Cambria"/>
              </a:rPr>
              <a:t>Problem 3:</a:t>
            </a:r>
            <a:r>
              <a:rPr lang="en-US" sz="1500" b="0" i="0" u="none" strike="noStrike" cap="none">
                <a:solidFill>
                  <a:srgbClr val="000000"/>
                </a:solidFill>
                <a:latin typeface="Cambria"/>
                <a:ea typeface="Cambria"/>
                <a:cs typeface="Cambria"/>
                <a:sym typeface="Cambria"/>
              </a:rPr>
              <a:t> Error now is increased to 5% errors. Why? </a:t>
            </a:r>
            <a:endParaRPr/>
          </a:p>
          <a:p>
            <a:pPr marL="0" marR="0" lvl="0" indent="0" algn="l" rtl="0">
              <a:lnSpc>
                <a:spcPct val="100000"/>
              </a:lnSpc>
              <a:spcBef>
                <a:spcPts val="0"/>
              </a:spcBef>
              <a:spcAft>
                <a:spcPts val="0"/>
              </a:spcAft>
              <a:buNone/>
            </a:pPr>
            <a:r>
              <a:rPr lang="en-US" sz="1500" b="0" i="0" u="none" strike="noStrike" cap="none">
                <a:solidFill>
                  <a:srgbClr val="C00000"/>
                </a:solidFill>
                <a:latin typeface="Cambria"/>
                <a:ea typeface="Cambria"/>
                <a:cs typeface="Cambria"/>
                <a:sym typeface="Cambria"/>
              </a:rPr>
              <a:t>Answer 3:</a:t>
            </a:r>
            <a:r>
              <a:rPr lang="en-US" sz="1500" b="0" i="0" u="none" strike="noStrike" cap="none">
                <a:solidFill>
                  <a:srgbClr val="000000"/>
                </a:solidFill>
                <a:latin typeface="Cambria"/>
                <a:ea typeface="Cambria"/>
                <a:cs typeface="Cambria"/>
                <a:sym typeface="Cambria"/>
              </a:rPr>
              <a:t> Generalization error was measured multiple times on the test set,  So model and hyper parameters  are adapted to produce the best model for that particular set, unlikely to perform as well on new data.</a:t>
            </a:r>
            <a:endParaRPr/>
          </a:p>
          <a:p>
            <a:pPr marL="0" marR="0" lvl="0" indent="0" algn="l" rtl="0">
              <a:lnSpc>
                <a:spcPct val="100000"/>
              </a:lnSpc>
              <a:spcBef>
                <a:spcPts val="0"/>
              </a:spcBef>
              <a:spcAft>
                <a:spcPts val="0"/>
              </a:spcAft>
              <a:buNone/>
            </a:pPr>
            <a:r>
              <a:rPr lang="en-US" sz="1800" b="1" i="0" u="none" strike="noStrike" cap="none">
                <a:solidFill>
                  <a:srgbClr val="002060"/>
                </a:solidFill>
                <a:latin typeface="Arial"/>
                <a:ea typeface="Arial"/>
                <a:cs typeface="Arial"/>
                <a:sym typeface="Arial"/>
              </a:rPr>
              <a:t>Learning : The test data can’t be used for parameter tuning!</a:t>
            </a:r>
            <a:endParaRPr sz="1800" b="1" i="0" u="none" strike="noStrike" cap="none">
              <a:solidFill>
                <a:srgbClr val="002060"/>
              </a:solidFill>
              <a:latin typeface="Cambria"/>
              <a:ea typeface="Cambria"/>
              <a:cs typeface="Cambria"/>
              <a:sym typeface="Cambria"/>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2376"/>
        <p:cNvGrpSpPr/>
        <p:nvPr/>
      </p:nvGrpSpPr>
      <p:grpSpPr>
        <a:xfrm>
          <a:off x="0" y="0"/>
          <a:ext cx="0" cy="0"/>
          <a:chOff x="0" y="0"/>
          <a:chExt cx="0" cy="0"/>
        </a:xfrm>
      </p:grpSpPr>
      <p:sp>
        <p:nvSpPr>
          <p:cNvPr id="2377" name="Google Shape;2377;p244"/>
          <p:cNvSpPr txBox="1">
            <a:spLocks noGrp="1"/>
          </p:cNvSpPr>
          <p:nvPr>
            <p:ph type="body" idx="1"/>
          </p:nvPr>
        </p:nvSpPr>
        <p:spPr>
          <a:xfrm>
            <a:off x="304800" y="1493837"/>
            <a:ext cx="8229600" cy="4525963"/>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320"/>
              </a:spcBef>
              <a:spcAft>
                <a:spcPts val="0"/>
              </a:spcAft>
              <a:buSzPts val="1600"/>
              <a:buNone/>
            </a:pPr>
            <a:r>
              <a:rPr lang="en-US" b="1" i="1">
                <a:solidFill>
                  <a:srgbClr val="002060"/>
                </a:solidFill>
              </a:rPr>
              <a:t>Holdout validation (holdout or development,</a:t>
            </a:r>
            <a:r>
              <a:rPr lang="en-US" b="1">
                <a:solidFill>
                  <a:srgbClr val="002060"/>
                </a:solidFill>
              </a:rPr>
              <a:t> or </a:t>
            </a:r>
            <a:r>
              <a:rPr lang="en-US" b="1" i="1">
                <a:solidFill>
                  <a:srgbClr val="002060"/>
                </a:solidFill>
              </a:rPr>
              <a:t>dev set)</a:t>
            </a:r>
            <a:endParaRPr/>
          </a:p>
          <a:p>
            <a:pPr marL="342900" lvl="0" indent="-228600" algn="l" rtl="0">
              <a:lnSpc>
                <a:spcPct val="100000"/>
              </a:lnSpc>
              <a:spcBef>
                <a:spcPts val="320"/>
              </a:spcBef>
              <a:spcAft>
                <a:spcPts val="0"/>
              </a:spcAft>
              <a:buSzPts val="1600"/>
              <a:buFont typeface="Arial"/>
              <a:buAutoNum type="arabicPeriod"/>
            </a:pPr>
            <a:r>
              <a:rPr lang="en-US"/>
              <a:t>Train multiple models with various hyper parameters on the reduced training set (i.e., the full training set minus the validation set)</a:t>
            </a:r>
            <a:endParaRPr/>
          </a:p>
          <a:p>
            <a:pPr marL="342900" lvl="0" indent="-228600" algn="l" rtl="0">
              <a:lnSpc>
                <a:spcPct val="100000"/>
              </a:lnSpc>
              <a:spcBef>
                <a:spcPts val="320"/>
              </a:spcBef>
              <a:spcAft>
                <a:spcPts val="0"/>
              </a:spcAft>
              <a:buSzPts val="1600"/>
              <a:buFont typeface="Arial"/>
              <a:buAutoNum type="arabicPeriod"/>
            </a:pPr>
            <a:r>
              <a:rPr lang="en-US"/>
              <a:t>Select the model that performs best on the validation set</a:t>
            </a:r>
            <a:endParaRPr/>
          </a:p>
          <a:p>
            <a:pPr marL="342900" lvl="0" indent="-228600" algn="l" rtl="0">
              <a:lnSpc>
                <a:spcPct val="100000"/>
              </a:lnSpc>
              <a:spcBef>
                <a:spcPts val="320"/>
              </a:spcBef>
              <a:spcAft>
                <a:spcPts val="0"/>
              </a:spcAft>
              <a:buSzPts val="1600"/>
              <a:buFont typeface="Arial"/>
              <a:buAutoNum type="arabicPeriod"/>
            </a:pPr>
            <a:r>
              <a:rPr lang="en-US"/>
              <a:t> After this holdout validation process, you train the best model on the full training set (including the validation set), to get the final model.</a:t>
            </a:r>
            <a:endParaRPr/>
          </a:p>
          <a:p>
            <a:pPr marL="342900" lvl="0" indent="-228600" algn="l" rtl="0">
              <a:lnSpc>
                <a:spcPct val="100000"/>
              </a:lnSpc>
              <a:spcBef>
                <a:spcPts val="320"/>
              </a:spcBef>
              <a:spcAft>
                <a:spcPts val="0"/>
              </a:spcAft>
              <a:buSzPts val="1600"/>
              <a:buFont typeface="Arial"/>
              <a:buAutoNum type="arabicPeriod"/>
            </a:pPr>
            <a:r>
              <a:rPr lang="en-US"/>
              <a:t>Lastly, evaluate this final model on the test set to get an estimate of the generalization error</a:t>
            </a:r>
            <a:endParaRPr/>
          </a:p>
        </p:txBody>
      </p:sp>
      <p:sp>
        <p:nvSpPr>
          <p:cNvPr id="2378" name="Google Shape;2378;p244"/>
          <p:cNvSpPr txBox="1">
            <a:spLocks noGrp="1"/>
          </p:cNvSpPr>
          <p:nvPr>
            <p:ph type="sldNum" idx="12"/>
          </p:nvPr>
        </p:nvSpPr>
        <p:spPr>
          <a:xfrm>
            <a:off x="7010400" y="6101551"/>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88888"/>
              </a:buClr>
              <a:buSzPts val="1200"/>
              <a:buFont typeface="Calibri"/>
              <a:buNone/>
            </a:pPr>
            <a:fld id="{00000000-1234-1234-1234-123412341234}" type="slidenum">
              <a:rPr lang="en-US"/>
              <a:t>49</a:t>
            </a:fld>
            <a:endParaRPr/>
          </a:p>
        </p:txBody>
      </p:sp>
      <p:sp>
        <p:nvSpPr>
          <p:cNvPr id="2379" name="Google Shape;2379;p244"/>
          <p:cNvSpPr txBox="1">
            <a:spLocks noGrp="1"/>
          </p:cNvSpPr>
          <p:nvPr>
            <p:ph type="title" idx="4294967295"/>
          </p:nvPr>
        </p:nvSpPr>
        <p:spPr>
          <a:xfrm>
            <a:off x="223558" y="484589"/>
            <a:ext cx="5972175" cy="823913"/>
          </a:xfrm>
          <a:prstGeom prst="rect">
            <a:avLst/>
          </a:prstGeom>
          <a:noFill/>
          <a:ln>
            <a:noFill/>
          </a:ln>
        </p:spPr>
        <p:txBody>
          <a:bodyPr spcFirstLastPara="1" wrap="square" lIns="69050" tIns="34525" rIns="69050" bIns="34525" anchor="ctr" anchorCtr="0">
            <a:normAutofit fontScale="90000"/>
          </a:bodyPr>
          <a:lstStyle/>
          <a:p>
            <a:pPr marL="0" lvl="0" indent="0" algn="l" rtl="0">
              <a:lnSpc>
                <a:spcPct val="90000"/>
              </a:lnSpc>
              <a:spcBef>
                <a:spcPts val="0"/>
              </a:spcBef>
              <a:spcAft>
                <a:spcPts val="0"/>
              </a:spcAft>
              <a:buSzPct val="111111"/>
              <a:buNone/>
            </a:pPr>
            <a:r>
              <a:rPr lang="en-US"/>
              <a:t>Train, Validation, Test split</a:t>
            </a:r>
            <a:endParaRPr/>
          </a:p>
        </p:txBody>
      </p:sp>
      <p:grpSp>
        <p:nvGrpSpPr>
          <p:cNvPr id="2380" name="Google Shape;2380;p244"/>
          <p:cNvGrpSpPr/>
          <p:nvPr/>
        </p:nvGrpSpPr>
        <p:grpSpPr>
          <a:xfrm>
            <a:off x="3652415" y="3595003"/>
            <a:ext cx="5186785" cy="2871673"/>
            <a:chOff x="1981200" y="1524000"/>
            <a:chExt cx="8126152" cy="4893570"/>
          </a:xfrm>
        </p:grpSpPr>
        <p:sp>
          <p:nvSpPr>
            <p:cNvPr id="2381" name="Google Shape;2381;p244"/>
            <p:cNvSpPr/>
            <p:nvPr/>
          </p:nvSpPr>
          <p:spPr>
            <a:xfrm>
              <a:off x="3352800" y="1524000"/>
              <a:ext cx="5715000" cy="3505200"/>
            </a:xfrm>
            <a:prstGeom prst="rect">
              <a:avLst/>
            </a:prstGeom>
            <a:solidFill>
              <a:srgbClr val="EDEDED"/>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cxnSp>
          <p:nvCxnSpPr>
            <p:cNvPr id="2382" name="Google Shape;2382;p244"/>
            <p:cNvCxnSpPr/>
            <p:nvPr/>
          </p:nvCxnSpPr>
          <p:spPr>
            <a:xfrm>
              <a:off x="4572000" y="4419600"/>
              <a:ext cx="685800" cy="0"/>
            </a:xfrm>
            <a:prstGeom prst="straightConnector1">
              <a:avLst/>
            </a:prstGeom>
            <a:noFill/>
            <a:ln w="12700" cap="flat" cmpd="sng">
              <a:solidFill>
                <a:schemeClr val="dk1"/>
              </a:solidFill>
              <a:prstDash val="solid"/>
              <a:round/>
              <a:headEnd type="none" w="sm" len="sm"/>
              <a:tailEnd type="stealth" w="med" len="med"/>
            </a:ln>
          </p:spPr>
        </p:cxnSp>
        <p:grpSp>
          <p:nvGrpSpPr>
            <p:cNvPr id="2383" name="Google Shape;2383;p244"/>
            <p:cNvGrpSpPr/>
            <p:nvPr/>
          </p:nvGrpSpPr>
          <p:grpSpPr>
            <a:xfrm>
              <a:off x="2039938" y="2008188"/>
              <a:ext cx="1160462" cy="1346200"/>
              <a:chOff x="325" y="1265"/>
              <a:chExt cx="731" cy="848"/>
            </a:xfrm>
          </p:grpSpPr>
          <p:sp>
            <p:nvSpPr>
              <p:cNvPr id="2384" name="Google Shape;2384;p244"/>
              <p:cNvSpPr/>
              <p:nvPr/>
            </p:nvSpPr>
            <p:spPr>
              <a:xfrm>
                <a:off x="325" y="1833"/>
                <a:ext cx="727" cy="280"/>
              </a:xfrm>
              <a:prstGeom prst="ellipse">
                <a:avLst/>
              </a:prstGeom>
              <a:noFill/>
              <a:ln w="12700"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2385" name="Google Shape;2385;p244" descr="Dotted diamond"/>
              <p:cNvSpPr/>
              <p:nvPr/>
            </p:nvSpPr>
            <p:spPr>
              <a:xfrm>
                <a:off x="325" y="1265"/>
                <a:ext cx="727" cy="280"/>
              </a:xfrm>
              <a:prstGeom prst="ellipse">
                <a:avLst/>
              </a:prstGeom>
              <a:solidFill>
                <a:schemeClr val="lt1"/>
              </a:solidFill>
              <a:ln w="12700"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2386" name="Google Shape;2386;p244"/>
              <p:cNvSpPr/>
              <p:nvPr/>
            </p:nvSpPr>
            <p:spPr>
              <a:xfrm>
                <a:off x="325" y="1805"/>
                <a:ext cx="731" cy="288"/>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cxnSp>
            <p:nvCxnSpPr>
              <p:cNvPr id="2387" name="Google Shape;2387;p244"/>
              <p:cNvCxnSpPr/>
              <p:nvPr/>
            </p:nvCxnSpPr>
            <p:spPr>
              <a:xfrm>
                <a:off x="1056" y="1405"/>
                <a:ext cx="0" cy="568"/>
              </a:xfrm>
              <a:prstGeom prst="straightConnector1">
                <a:avLst/>
              </a:prstGeom>
              <a:noFill/>
              <a:ln w="12700" cap="flat" cmpd="sng">
                <a:solidFill>
                  <a:srgbClr val="000000"/>
                </a:solidFill>
                <a:prstDash val="solid"/>
                <a:round/>
                <a:headEnd type="none" w="sm" len="sm"/>
                <a:tailEnd type="none" w="sm" len="sm"/>
              </a:ln>
            </p:spPr>
          </p:cxnSp>
          <p:sp>
            <p:nvSpPr>
              <p:cNvPr id="2388" name="Google Shape;2388;p244"/>
              <p:cNvSpPr/>
              <p:nvPr/>
            </p:nvSpPr>
            <p:spPr>
              <a:xfrm>
                <a:off x="454" y="1682"/>
                <a:ext cx="427" cy="248"/>
              </a:xfrm>
              <a:prstGeom prst="rect">
                <a:avLst/>
              </a:prstGeom>
              <a:noFill/>
              <a:ln>
                <a:noFill/>
              </a:ln>
            </p:spPr>
            <p:txBody>
              <a:bodyPr spcFirstLastPara="1" wrap="square" lIns="69050" tIns="34525" rIns="69050" bIns="34525" anchor="t" anchorCtr="0">
                <a:spAutoFit/>
              </a:bodyPr>
              <a:lstStyle/>
              <a:p>
                <a:pPr marL="0" marR="0" lvl="0" indent="0" algn="l" rtl="0">
                  <a:lnSpc>
                    <a:spcPct val="100000"/>
                  </a:lnSpc>
                  <a:spcBef>
                    <a:spcPts val="0"/>
                  </a:spcBef>
                  <a:spcAft>
                    <a:spcPts val="0"/>
                  </a:spcAft>
                  <a:buNone/>
                </a:pPr>
                <a:r>
                  <a:rPr lang="en-US" sz="1050" b="1" i="0" u="none" strike="noStrike" cap="none">
                    <a:solidFill>
                      <a:srgbClr val="000000"/>
                    </a:solidFill>
                    <a:latin typeface="Arial"/>
                    <a:ea typeface="Arial"/>
                    <a:cs typeface="Arial"/>
                    <a:sym typeface="Arial"/>
                  </a:rPr>
                  <a:t>Data</a:t>
                </a:r>
                <a:endParaRPr/>
              </a:p>
            </p:txBody>
          </p:sp>
          <p:cxnSp>
            <p:nvCxnSpPr>
              <p:cNvPr id="2389" name="Google Shape;2389;p244"/>
              <p:cNvCxnSpPr/>
              <p:nvPr/>
            </p:nvCxnSpPr>
            <p:spPr>
              <a:xfrm>
                <a:off x="325" y="1413"/>
                <a:ext cx="0" cy="560"/>
              </a:xfrm>
              <a:prstGeom prst="straightConnector1">
                <a:avLst/>
              </a:prstGeom>
              <a:noFill/>
              <a:ln w="12700" cap="flat" cmpd="sng">
                <a:solidFill>
                  <a:srgbClr val="000000"/>
                </a:solidFill>
                <a:prstDash val="solid"/>
                <a:round/>
                <a:headEnd type="none" w="sm" len="sm"/>
                <a:tailEnd type="none" w="sm" len="sm"/>
              </a:ln>
            </p:spPr>
          </p:cxnSp>
        </p:grpSp>
        <p:cxnSp>
          <p:nvCxnSpPr>
            <p:cNvPr id="2390" name="Google Shape;2390;p244"/>
            <p:cNvCxnSpPr/>
            <p:nvPr/>
          </p:nvCxnSpPr>
          <p:spPr>
            <a:xfrm>
              <a:off x="6324600" y="4495800"/>
              <a:ext cx="1906588" cy="0"/>
            </a:xfrm>
            <a:prstGeom prst="straightConnector1">
              <a:avLst/>
            </a:prstGeom>
            <a:noFill/>
            <a:ln w="12700" cap="flat" cmpd="sng">
              <a:solidFill>
                <a:schemeClr val="dk1"/>
              </a:solidFill>
              <a:prstDash val="solid"/>
              <a:round/>
              <a:headEnd type="none" w="sm" len="sm"/>
              <a:tailEnd type="stealth" w="med" len="med"/>
            </a:ln>
          </p:spPr>
        </p:cxnSp>
        <p:sp>
          <p:nvSpPr>
            <p:cNvPr id="2391" name="Google Shape;2391;p244"/>
            <p:cNvSpPr/>
            <p:nvPr/>
          </p:nvSpPr>
          <p:spPr>
            <a:xfrm>
              <a:off x="7620000" y="3352802"/>
              <a:ext cx="1265760" cy="394180"/>
            </a:xfrm>
            <a:prstGeom prst="rect">
              <a:avLst/>
            </a:prstGeom>
            <a:noFill/>
            <a:ln>
              <a:noFill/>
            </a:ln>
          </p:spPr>
          <p:txBody>
            <a:bodyPr spcFirstLastPara="1" wrap="square" lIns="69050" tIns="34525" rIns="69050" bIns="34525" anchor="t" anchorCtr="0">
              <a:spAutoFit/>
            </a:bodyPr>
            <a:lstStyle/>
            <a:p>
              <a:pPr marL="0" marR="0" lvl="0" indent="0" algn="l" rtl="0">
                <a:lnSpc>
                  <a:spcPct val="100000"/>
                </a:lnSpc>
                <a:spcBef>
                  <a:spcPts val="0"/>
                </a:spcBef>
                <a:spcAft>
                  <a:spcPts val="0"/>
                </a:spcAft>
                <a:buNone/>
              </a:pPr>
              <a:r>
                <a:rPr lang="en-US" sz="1050" b="0" i="0" u="none" strike="noStrike" cap="none">
                  <a:solidFill>
                    <a:srgbClr val="000000"/>
                  </a:solidFill>
                  <a:latin typeface="Arial"/>
                  <a:ea typeface="Arial"/>
                  <a:cs typeface="Arial"/>
                  <a:sym typeface="Arial"/>
                </a:rPr>
                <a:t>Predictions</a:t>
              </a:r>
              <a:endParaRPr/>
            </a:p>
          </p:txBody>
        </p:sp>
        <p:grpSp>
          <p:nvGrpSpPr>
            <p:cNvPr id="2392" name="Google Shape;2392;p244"/>
            <p:cNvGrpSpPr/>
            <p:nvPr/>
          </p:nvGrpSpPr>
          <p:grpSpPr>
            <a:xfrm>
              <a:off x="5334000" y="4267200"/>
              <a:ext cx="1054100" cy="565150"/>
              <a:chOff x="2136" y="2818"/>
              <a:chExt cx="664" cy="356"/>
            </a:xfrm>
          </p:grpSpPr>
          <p:sp>
            <p:nvSpPr>
              <p:cNvPr id="2393" name="Google Shape;2393;p244"/>
              <p:cNvSpPr/>
              <p:nvPr/>
            </p:nvSpPr>
            <p:spPr>
              <a:xfrm rot="10800000" flipH="1">
                <a:off x="2136" y="2818"/>
                <a:ext cx="664" cy="356"/>
              </a:xfrm>
              <a:custGeom>
                <a:avLst/>
                <a:gdLst/>
                <a:ahLst/>
                <a:cxnLst/>
                <a:rect l="l" t="t" r="r" b="b"/>
                <a:pathLst>
                  <a:path w="21600" h="21600" extrusionOk="0">
                    <a:moveTo>
                      <a:pt x="0" y="0"/>
                    </a:moveTo>
                    <a:lnTo>
                      <a:pt x="5399" y="21600"/>
                    </a:lnTo>
                    <a:lnTo>
                      <a:pt x="16201" y="21600"/>
                    </a:lnTo>
                    <a:lnTo>
                      <a:pt x="21600" y="0"/>
                    </a:lnTo>
                    <a:close/>
                  </a:path>
                </a:pathLst>
              </a:custGeom>
              <a:solidFill>
                <a:srgbClr val="BBD6EE"/>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2394" name="Google Shape;2394;p244"/>
              <p:cNvSpPr/>
              <p:nvPr/>
            </p:nvSpPr>
            <p:spPr>
              <a:xfrm>
                <a:off x="2499" y="2916"/>
                <a:ext cx="80" cy="38"/>
              </a:xfrm>
              <a:prstGeom prst="rect">
                <a:avLst/>
              </a:prstGeom>
              <a:solidFill>
                <a:srgbClr val="BBD6EE"/>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2395" name="Google Shape;2395;p244"/>
              <p:cNvSpPr/>
              <p:nvPr/>
            </p:nvSpPr>
            <p:spPr>
              <a:xfrm>
                <a:off x="2219" y="3103"/>
                <a:ext cx="80" cy="38"/>
              </a:xfrm>
              <a:prstGeom prst="rect">
                <a:avLst/>
              </a:prstGeom>
              <a:solidFill>
                <a:srgbClr val="BBD6EE"/>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2396" name="Google Shape;2396;p244"/>
              <p:cNvSpPr/>
              <p:nvPr/>
            </p:nvSpPr>
            <p:spPr>
              <a:xfrm>
                <a:off x="2639" y="2998"/>
                <a:ext cx="79" cy="38"/>
              </a:xfrm>
              <a:prstGeom prst="rect">
                <a:avLst/>
              </a:prstGeom>
              <a:solidFill>
                <a:srgbClr val="BBD6EE"/>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2397" name="Google Shape;2397;p244"/>
              <p:cNvSpPr/>
              <p:nvPr/>
            </p:nvSpPr>
            <p:spPr>
              <a:xfrm>
                <a:off x="2534" y="3103"/>
                <a:ext cx="80" cy="38"/>
              </a:xfrm>
              <a:prstGeom prst="rect">
                <a:avLst/>
              </a:prstGeom>
              <a:solidFill>
                <a:srgbClr val="BBD6EE"/>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cxnSp>
            <p:nvCxnSpPr>
              <p:cNvPr id="2398" name="Google Shape;2398;p244"/>
              <p:cNvCxnSpPr/>
              <p:nvPr/>
            </p:nvCxnSpPr>
            <p:spPr>
              <a:xfrm flipH="1">
                <a:off x="2426" y="2953"/>
                <a:ext cx="65" cy="35"/>
              </a:xfrm>
              <a:prstGeom prst="straightConnector1">
                <a:avLst/>
              </a:prstGeom>
              <a:solidFill>
                <a:srgbClr val="BBD6EE"/>
              </a:solidFill>
              <a:ln w="12700" cap="flat" cmpd="sng">
                <a:solidFill>
                  <a:schemeClr val="dk1"/>
                </a:solidFill>
                <a:prstDash val="solid"/>
                <a:round/>
                <a:headEnd type="none" w="sm" len="sm"/>
                <a:tailEnd type="none" w="sm" len="sm"/>
              </a:ln>
            </p:spPr>
          </p:cxnSp>
          <p:cxnSp>
            <p:nvCxnSpPr>
              <p:cNvPr id="2399" name="Google Shape;2399;p244"/>
              <p:cNvCxnSpPr/>
              <p:nvPr/>
            </p:nvCxnSpPr>
            <p:spPr>
              <a:xfrm>
                <a:off x="2583" y="2958"/>
                <a:ext cx="52" cy="36"/>
              </a:xfrm>
              <a:prstGeom prst="straightConnector1">
                <a:avLst/>
              </a:prstGeom>
              <a:solidFill>
                <a:srgbClr val="BBD6EE"/>
              </a:solidFill>
              <a:ln w="12700" cap="flat" cmpd="sng">
                <a:solidFill>
                  <a:schemeClr val="dk1"/>
                </a:solidFill>
                <a:prstDash val="solid"/>
                <a:round/>
                <a:headEnd type="none" w="sm" len="sm"/>
                <a:tailEnd type="none" w="sm" len="sm"/>
              </a:ln>
            </p:spPr>
          </p:cxnSp>
          <p:cxnSp>
            <p:nvCxnSpPr>
              <p:cNvPr id="2400" name="Google Shape;2400;p244"/>
              <p:cNvCxnSpPr/>
              <p:nvPr/>
            </p:nvCxnSpPr>
            <p:spPr>
              <a:xfrm flipH="1">
                <a:off x="2303" y="3031"/>
                <a:ext cx="76" cy="68"/>
              </a:xfrm>
              <a:prstGeom prst="straightConnector1">
                <a:avLst/>
              </a:prstGeom>
              <a:solidFill>
                <a:srgbClr val="BBD6EE"/>
              </a:solidFill>
              <a:ln w="12700" cap="flat" cmpd="sng">
                <a:solidFill>
                  <a:schemeClr val="dk1"/>
                </a:solidFill>
                <a:prstDash val="solid"/>
                <a:round/>
                <a:headEnd type="none" w="sm" len="sm"/>
                <a:tailEnd type="none" w="sm" len="sm"/>
              </a:ln>
            </p:spPr>
          </p:cxnSp>
          <p:cxnSp>
            <p:nvCxnSpPr>
              <p:cNvPr id="2401" name="Google Shape;2401;p244"/>
              <p:cNvCxnSpPr/>
              <p:nvPr/>
            </p:nvCxnSpPr>
            <p:spPr>
              <a:xfrm>
                <a:off x="2457" y="3039"/>
                <a:ext cx="91" cy="60"/>
              </a:xfrm>
              <a:prstGeom prst="straightConnector1">
                <a:avLst/>
              </a:prstGeom>
              <a:solidFill>
                <a:srgbClr val="BBD6EE"/>
              </a:solidFill>
              <a:ln w="12700" cap="flat" cmpd="sng">
                <a:solidFill>
                  <a:schemeClr val="dk1"/>
                </a:solidFill>
                <a:prstDash val="solid"/>
                <a:round/>
                <a:headEnd type="none" w="sm" len="sm"/>
                <a:tailEnd type="none" w="sm" len="sm"/>
              </a:ln>
            </p:spPr>
          </p:cxnSp>
          <p:sp>
            <p:nvSpPr>
              <p:cNvPr id="2402" name="Google Shape;2402;p244"/>
              <p:cNvSpPr/>
              <p:nvPr/>
            </p:nvSpPr>
            <p:spPr>
              <a:xfrm>
                <a:off x="2350" y="2864"/>
                <a:ext cx="214" cy="224"/>
              </a:xfrm>
              <a:prstGeom prst="rect">
                <a:avLst/>
              </a:prstGeom>
              <a:solidFill>
                <a:srgbClr val="BBD6EE"/>
              </a:solidFill>
              <a:ln>
                <a:noFill/>
              </a:ln>
            </p:spPr>
            <p:txBody>
              <a:bodyPr spcFirstLastPara="1" wrap="square" lIns="69050" tIns="34525" rIns="69050" bIns="34525" anchor="t" anchorCtr="0">
                <a:spAutoFit/>
              </a:bodyPr>
              <a:lstStyle/>
              <a:p>
                <a:pPr marL="0" marR="0" lvl="0" indent="0" algn="l" rtl="0">
                  <a:lnSpc>
                    <a:spcPct val="100000"/>
                  </a:lnSpc>
                  <a:spcBef>
                    <a:spcPts val="0"/>
                  </a:spcBef>
                  <a:spcAft>
                    <a:spcPts val="0"/>
                  </a:spcAft>
                  <a:buNone/>
                </a:pPr>
                <a:r>
                  <a:rPr lang="en-US" sz="900" b="0" i="0" u="none" strike="noStrike" cap="none">
                    <a:solidFill>
                      <a:srgbClr val="000000"/>
                    </a:solidFill>
                    <a:latin typeface="Arial"/>
                    <a:ea typeface="Arial"/>
                    <a:cs typeface="Arial"/>
                    <a:sym typeface="Arial"/>
                  </a:rPr>
                  <a:t>Y</a:t>
                </a:r>
                <a:endParaRPr/>
              </a:p>
            </p:txBody>
          </p:sp>
          <p:sp>
            <p:nvSpPr>
              <p:cNvPr id="2403" name="Google Shape;2403;p244"/>
              <p:cNvSpPr/>
              <p:nvPr/>
            </p:nvSpPr>
            <p:spPr>
              <a:xfrm>
                <a:off x="2559" y="2884"/>
                <a:ext cx="220" cy="224"/>
              </a:xfrm>
              <a:prstGeom prst="rect">
                <a:avLst/>
              </a:prstGeom>
              <a:solidFill>
                <a:srgbClr val="BBD6EE"/>
              </a:solidFill>
              <a:ln>
                <a:noFill/>
              </a:ln>
            </p:spPr>
            <p:txBody>
              <a:bodyPr spcFirstLastPara="1" wrap="square" lIns="69050" tIns="34525" rIns="69050" bIns="34525" anchor="t" anchorCtr="0">
                <a:spAutoFit/>
              </a:bodyPr>
              <a:lstStyle/>
              <a:p>
                <a:pPr marL="0" marR="0" lvl="0" indent="0" algn="l" rtl="0">
                  <a:lnSpc>
                    <a:spcPct val="100000"/>
                  </a:lnSpc>
                  <a:spcBef>
                    <a:spcPts val="0"/>
                  </a:spcBef>
                  <a:spcAft>
                    <a:spcPts val="0"/>
                  </a:spcAft>
                  <a:buNone/>
                </a:pPr>
                <a:r>
                  <a:rPr lang="en-US" sz="900" b="0" i="0" u="none" strike="noStrike" cap="none">
                    <a:solidFill>
                      <a:srgbClr val="000000"/>
                    </a:solidFill>
                    <a:latin typeface="Arial"/>
                    <a:ea typeface="Arial"/>
                    <a:cs typeface="Arial"/>
                    <a:sym typeface="Arial"/>
                  </a:rPr>
                  <a:t>N</a:t>
                </a:r>
                <a:endParaRPr/>
              </a:p>
            </p:txBody>
          </p:sp>
          <p:sp>
            <p:nvSpPr>
              <p:cNvPr id="2404" name="Google Shape;2404;p244"/>
              <p:cNvSpPr/>
              <p:nvPr/>
            </p:nvSpPr>
            <p:spPr>
              <a:xfrm>
                <a:off x="2394" y="3103"/>
                <a:ext cx="80" cy="38"/>
              </a:xfrm>
              <a:prstGeom prst="rect">
                <a:avLst/>
              </a:prstGeom>
              <a:solidFill>
                <a:srgbClr val="BBD6EE"/>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cxnSp>
            <p:nvCxnSpPr>
              <p:cNvPr id="2405" name="Google Shape;2405;p244"/>
              <p:cNvCxnSpPr/>
              <p:nvPr/>
            </p:nvCxnSpPr>
            <p:spPr>
              <a:xfrm>
                <a:off x="2408" y="3052"/>
                <a:ext cx="18" cy="47"/>
              </a:xfrm>
              <a:prstGeom prst="straightConnector1">
                <a:avLst/>
              </a:prstGeom>
              <a:solidFill>
                <a:srgbClr val="BBD6EE"/>
              </a:solidFill>
              <a:ln w="12700" cap="flat" cmpd="sng">
                <a:solidFill>
                  <a:schemeClr val="dk1"/>
                </a:solidFill>
                <a:prstDash val="solid"/>
                <a:round/>
                <a:headEnd type="none" w="sm" len="sm"/>
                <a:tailEnd type="none" w="sm" len="sm"/>
              </a:ln>
            </p:spPr>
          </p:cxnSp>
          <p:sp>
            <p:nvSpPr>
              <p:cNvPr id="2406" name="Google Shape;2406;p244"/>
              <p:cNvSpPr/>
              <p:nvPr/>
            </p:nvSpPr>
            <p:spPr>
              <a:xfrm>
                <a:off x="2370" y="2991"/>
                <a:ext cx="85" cy="66"/>
              </a:xfrm>
              <a:prstGeom prst="diamond">
                <a:avLst/>
              </a:prstGeom>
              <a:solidFill>
                <a:srgbClr val="BBD6EE"/>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grpSp>
        <p:sp>
          <p:nvSpPr>
            <p:cNvPr id="2407" name="Google Shape;2407;p244"/>
            <p:cNvSpPr/>
            <p:nvPr/>
          </p:nvSpPr>
          <p:spPr>
            <a:xfrm>
              <a:off x="6103939" y="2057400"/>
              <a:ext cx="1411424" cy="394180"/>
            </a:xfrm>
            <a:prstGeom prst="rect">
              <a:avLst/>
            </a:prstGeom>
            <a:noFill/>
            <a:ln>
              <a:noFill/>
            </a:ln>
          </p:spPr>
          <p:txBody>
            <a:bodyPr spcFirstLastPara="1" wrap="square" lIns="69050" tIns="34525" rIns="69050" bIns="34525" anchor="t" anchorCtr="0">
              <a:spAutoFit/>
            </a:bodyPr>
            <a:lstStyle/>
            <a:p>
              <a:pPr marL="0" marR="0" lvl="0" indent="0" algn="l" rtl="0">
                <a:lnSpc>
                  <a:spcPct val="100000"/>
                </a:lnSpc>
                <a:spcBef>
                  <a:spcPts val="0"/>
                </a:spcBef>
                <a:spcAft>
                  <a:spcPts val="0"/>
                </a:spcAft>
                <a:buNone/>
              </a:pPr>
              <a:r>
                <a:rPr lang="en-US" sz="1050" b="1" i="0" u="none" strike="noStrike" cap="none">
                  <a:solidFill>
                    <a:srgbClr val="FF0000"/>
                  </a:solidFill>
                  <a:latin typeface="Arial"/>
                  <a:ea typeface="Arial"/>
                  <a:cs typeface="Arial"/>
                  <a:sym typeface="Arial"/>
                </a:rPr>
                <a:t>Training set</a:t>
              </a:r>
              <a:endParaRPr/>
            </a:p>
          </p:txBody>
        </p:sp>
        <p:sp>
          <p:nvSpPr>
            <p:cNvPr id="2408" name="Google Shape;2408;p244"/>
            <p:cNvSpPr/>
            <p:nvPr/>
          </p:nvSpPr>
          <p:spPr>
            <a:xfrm>
              <a:off x="3429000" y="4648201"/>
              <a:ext cx="1587224" cy="394180"/>
            </a:xfrm>
            <a:prstGeom prst="rect">
              <a:avLst/>
            </a:prstGeom>
            <a:noFill/>
            <a:ln>
              <a:noFill/>
            </a:ln>
          </p:spPr>
          <p:txBody>
            <a:bodyPr spcFirstLastPara="1" wrap="square" lIns="69050" tIns="34525" rIns="69050" bIns="34525" anchor="t" anchorCtr="0">
              <a:spAutoFit/>
            </a:bodyPr>
            <a:lstStyle/>
            <a:p>
              <a:pPr marL="0" marR="0" lvl="0" indent="0" algn="l" rtl="0">
                <a:lnSpc>
                  <a:spcPct val="100000"/>
                </a:lnSpc>
                <a:spcBef>
                  <a:spcPts val="0"/>
                </a:spcBef>
                <a:spcAft>
                  <a:spcPts val="0"/>
                </a:spcAft>
                <a:buNone/>
              </a:pPr>
              <a:r>
                <a:rPr lang="en-US" sz="1050" b="1" i="0" u="none" strike="noStrike" cap="none">
                  <a:solidFill>
                    <a:srgbClr val="FF0000"/>
                  </a:solidFill>
                  <a:latin typeface="Arial"/>
                  <a:ea typeface="Arial"/>
                  <a:cs typeface="Arial"/>
                  <a:sym typeface="Arial"/>
                </a:rPr>
                <a:t>Validation set</a:t>
              </a:r>
              <a:endParaRPr/>
            </a:p>
          </p:txBody>
        </p:sp>
        <p:sp>
          <p:nvSpPr>
            <p:cNvPr id="2409" name="Google Shape;2409;p244"/>
            <p:cNvSpPr/>
            <p:nvPr/>
          </p:nvSpPr>
          <p:spPr>
            <a:xfrm>
              <a:off x="3651250" y="2073275"/>
              <a:ext cx="1143000" cy="1257300"/>
            </a:xfrm>
            <a:prstGeom prst="rect">
              <a:avLst/>
            </a:prstGeom>
            <a:noFill/>
            <a:ln w="1270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cxnSp>
          <p:nvCxnSpPr>
            <p:cNvPr id="2410" name="Google Shape;2410;p244"/>
            <p:cNvCxnSpPr/>
            <p:nvPr/>
          </p:nvCxnSpPr>
          <p:spPr>
            <a:xfrm>
              <a:off x="3644900" y="2543175"/>
              <a:ext cx="1143000" cy="0"/>
            </a:xfrm>
            <a:prstGeom prst="straightConnector1">
              <a:avLst/>
            </a:prstGeom>
            <a:noFill/>
            <a:ln w="12700" cap="flat" cmpd="sng">
              <a:solidFill>
                <a:srgbClr val="000000"/>
              </a:solidFill>
              <a:prstDash val="solid"/>
              <a:round/>
              <a:headEnd type="none" w="sm" len="sm"/>
              <a:tailEnd type="none" w="sm" len="sm"/>
            </a:ln>
          </p:spPr>
        </p:cxnSp>
        <p:cxnSp>
          <p:nvCxnSpPr>
            <p:cNvPr id="2411" name="Google Shape;2411;p244"/>
            <p:cNvCxnSpPr/>
            <p:nvPr/>
          </p:nvCxnSpPr>
          <p:spPr>
            <a:xfrm>
              <a:off x="3644900" y="2225675"/>
              <a:ext cx="1143000" cy="0"/>
            </a:xfrm>
            <a:prstGeom prst="straightConnector1">
              <a:avLst/>
            </a:prstGeom>
            <a:noFill/>
            <a:ln w="12700" cap="flat" cmpd="sng">
              <a:solidFill>
                <a:srgbClr val="000000"/>
              </a:solidFill>
              <a:prstDash val="solid"/>
              <a:round/>
              <a:headEnd type="none" w="sm" len="sm"/>
              <a:tailEnd type="none" w="sm" len="sm"/>
            </a:ln>
          </p:spPr>
        </p:cxnSp>
        <p:cxnSp>
          <p:nvCxnSpPr>
            <p:cNvPr id="2412" name="Google Shape;2412;p244"/>
            <p:cNvCxnSpPr/>
            <p:nvPr/>
          </p:nvCxnSpPr>
          <p:spPr>
            <a:xfrm>
              <a:off x="3644900" y="2390775"/>
              <a:ext cx="1143000" cy="0"/>
            </a:xfrm>
            <a:prstGeom prst="straightConnector1">
              <a:avLst/>
            </a:prstGeom>
            <a:noFill/>
            <a:ln w="12700" cap="flat" cmpd="sng">
              <a:solidFill>
                <a:srgbClr val="000000"/>
              </a:solidFill>
              <a:prstDash val="solid"/>
              <a:round/>
              <a:headEnd type="none" w="sm" len="sm"/>
              <a:tailEnd type="none" w="sm" len="sm"/>
            </a:ln>
          </p:spPr>
        </p:cxnSp>
        <p:cxnSp>
          <p:nvCxnSpPr>
            <p:cNvPr id="2413" name="Google Shape;2413;p244"/>
            <p:cNvCxnSpPr/>
            <p:nvPr/>
          </p:nvCxnSpPr>
          <p:spPr>
            <a:xfrm>
              <a:off x="3644900" y="2708275"/>
              <a:ext cx="1143000" cy="0"/>
            </a:xfrm>
            <a:prstGeom prst="straightConnector1">
              <a:avLst/>
            </a:prstGeom>
            <a:noFill/>
            <a:ln w="12700" cap="flat" cmpd="sng">
              <a:solidFill>
                <a:srgbClr val="000000"/>
              </a:solidFill>
              <a:prstDash val="solid"/>
              <a:round/>
              <a:headEnd type="none" w="sm" len="sm"/>
              <a:tailEnd type="none" w="sm" len="sm"/>
            </a:ln>
          </p:spPr>
        </p:cxnSp>
        <p:cxnSp>
          <p:nvCxnSpPr>
            <p:cNvPr id="2414" name="Google Shape;2414;p244"/>
            <p:cNvCxnSpPr/>
            <p:nvPr/>
          </p:nvCxnSpPr>
          <p:spPr>
            <a:xfrm>
              <a:off x="3644900" y="3178175"/>
              <a:ext cx="1143000" cy="0"/>
            </a:xfrm>
            <a:prstGeom prst="straightConnector1">
              <a:avLst/>
            </a:prstGeom>
            <a:noFill/>
            <a:ln w="12700" cap="flat" cmpd="sng">
              <a:solidFill>
                <a:srgbClr val="000000"/>
              </a:solidFill>
              <a:prstDash val="solid"/>
              <a:round/>
              <a:headEnd type="none" w="sm" len="sm"/>
              <a:tailEnd type="none" w="sm" len="sm"/>
            </a:ln>
          </p:spPr>
        </p:cxnSp>
        <p:cxnSp>
          <p:nvCxnSpPr>
            <p:cNvPr id="2415" name="Google Shape;2415;p244"/>
            <p:cNvCxnSpPr/>
            <p:nvPr/>
          </p:nvCxnSpPr>
          <p:spPr>
            <a:xfrm>
              <a:off x="3644900" y="3025775"/>
              <a:ext cx="1143000" cy="0"/>
            </a:xfrm>
            <a:prstGeom prst="straightConnector1">
              <a:avLst/>
            </a:prstGeom>
            <a:noFill/>
            <a:ln w="12700" cap="flat" cmpd="sng">
              <a:solidFill>
                <a:srgbClr val="000000"/>
              </a:solidFill>
              <a:prstDash val="solid"/>
              <a:round/>
              <a:headEnd type="none" w="sm" len="sm"/>
              <a:tailEnd type="none" w="sm" len="sm"/>
            </a:ln>
          </p:spPr>
        </p:cxnSp>
        <p:cxnSp>
          <p:nvCxnSpPr>
            <p:cNvPr id="2416" name="Google Shape;2416;p244"/>
            <p:cNvCxnSpPr/>
            <p:nvPr/>
          </p:nvCxnSpPr>
          <p:spPr>
            <a:xfrm>
              <a:off x="3644900" y="2860675"/>
              <a:ext cx="1143000" cy="0"/>
            </a:xfrm>
            <a:prstGeom prst="straightConnector1">
              <a:avLst/>
            </a:prstGeom>
            <a:noFill/>
            <a:ln w="12700" cap="flat" cmpd="sng">
              <a:solidFill>
                <a:srgbClr val="000000"/>
              </a:solidFill>
              <a:prstDash val="solid"/>
              <a:round/>
              <a:headEnd type="none" w="sm" len="sm"/>
              <a:tailEnd type="none" w="sm" len="sm"/>
            </a:ln>
          </p:spPr>
        </p:cxnSp>
        <p:cxnSp>
          <p:nvCxnSpPr>
            <p:cNvPr id="2417" name="Google Shape;2417;p244"/>
            <p:cNvCxnSpPr/>
            <p:nvPr/>
          </p:nvCxnSpPr>
          <p:spPr>
            <a:xfrm rot="10800000">
              <a:off x="4616450" y="2066925"/>
              <a:ext cx="0" cy="1270000"/>
            </a:xfrm>
            <a:prstGeom prst="straightConnector1">
              <a:avLst/>
            </a:prstGeom>
            <a:noFill/>
            <a:ln w="12700" cap="flat" cmpd="sng">
              <a:solidFill>
                <a:srgbClr val="000000"/>
              </a:solidFill>
              <a:prstDash val="solid"/>
              <a:round/>
              <a:headEnd type="none" w="sm" len="sm"/>
              <a:tailEnd type="none" w="sm" len="sm"/>
            </a:ln>
          </p:spPr>
        </p:cxnSp>
        <p:sp>
          <p:nvSpPr>
            <p:cNvPr id="2418" name="Google Shape;2418;p244"/>
            <p:cNvSpPr/>
            <p:nvPr/>
          </p:nvSpPr>
          <p:spPr>
            <a:xfrm>
              <a:off x="4575175" y="2006601"/>
              <a:ext cx="341554" cy="394180"/>
            </a:xfrm>
            <a:prstGeom prst="rect">
              <a:avLst/>
            </a:prstGeom>
            <a:noFill/>
            <a:ln>
              <a:noFill/>
            </a:ln>
          </p:spPr>
          <p:txBody>
            <a:bodyPr spcFirstLastPara="1" wrap="square" lIns="69050" tIns="34525" rIns="69050" bIns="34525" anchor="t" anchorCtr="0">
              <a:spAutoFit/>
            </a:bodyPr>
            <a:lstStyle/>
            <a:p>
              <a:pPr marL="0" marR="0" lvl="0" indent="0" algn="l" rtl="0">
                <a:lnSpc>
                  <a:spcPct val="100000"/>
                </a:lnSpc>
                <a:spcBef>
                  <a:spcPts val="0"/>
                </a:spcBef>
                <a:spcAft>
                  <a:spcPts val="0"/>
                </a:spcAft>
                <a:buNone/>
              </a:pPr>
              <a:r>
                <a:rPr lang="en-US" sz="1050" b="1" i="0" u="none" strike="noStrike" cap="none">
                  <a:solidFill>
                    <a:srgbClr val="000000"/>
                  </a:solidFill>
                  <a:latin typeface="Arial"/>
                  <a:ea typeface="Arial"/>
                  <a:cs typeface="Arial"/>
                  <a:sym typeface="Arial"/>
                </a:rPr>
                <a:t>+</a:t>
              </a:r>
              <a:endParaRPr/>
            </a:p>
          </p:txBody>
        </p:sp>
        <p:sp>
          <p:nvSpPr>
            <p:cNvPr id="2419" name="Google Shape;2419;p244"/>
            <p:cNvSpPr/>
            <p:nvPr/>
          </p:nvSpPr>
          <p:spPr>
            <a:xfrm>
              <a:off x="4575175" y="2159001"/>
              <a:ext cx="341554" cy="394180"/>
            </a:xfrm>
            <a:prstGeom prst="rect">
              <a:avLst/>
            </a:prstGeom>
            <a:noFill/>
            <a:ln>
              <a:noFill/>
            </a:ln>
          </p:spPr>
          <p:txBody>
            <a:bodyPr spcFirstLastPara="1" wrap="square" lIns="69050" tIns="34525" rIns="69050" bIns="34525" anchor="t" anchorCtr="0">
              <a:spAutoFit/>
            </a:bodyPr>
            <a:lstStyle/>
            <a:p>
              <a:pPr marL="0" marR="0" lvl="0" indent="0" algn="l" rtl="0">
                <a:lnSpc>
                  <a:spcPct val="100000"/>
                </a:lnSpc>
                <a:spcBef>
                  <a:spcPts val="0"/>
                </a:spcBef>
                <a:spcAft>
                  <a:spcPts val="0"/>
                </a:spcAft>
                <a:buNone/>
              </a:pPr>
              <a:r>
                <a:rPr lang="en-US" sz="1050" b="1" i="0" u="none" strike="noStrike" cap="none">
                  <a:solidFill>
                    <a:srgbClr val="000000"/>
                  </a:solidFill>
                  <a:latin typeface="Arial"/>
                  <a:ea typeface="Arial"/>
                  <a:cs typeface="Arial"/>
                  <a:sym typeface="Arial"/>
                </a:rPr>
                <a:t>+</a:t>
              </a:r>
              <a:endParaRPr/>
            </a:p>
          </p:txBody>
        </p:sp>
        <p:sp>
          <p:nvSpPr>
            <p:cNvPr id="2420" name="Google Shape;2420;p244"/>
            <p:cNvSpPr/>
            <p:nvPr/>
          </p:nvSpPr>
          <p:spPr>
            <a:xfrm>
              <a:off x="4598989" y="2324101"/>
              <a:ext cx="288814" cy="394180"/>
            </a:xfrm>
            <a:prstGeom prst="rect">
              <a:avLst/>
            </a:prstGeom>
            <a:noFill/>
            <a:ln>
              <a:noFill/>
            </a:ln>
          </p:spPr>
          <p:txBody>
            <a:bodyPr spcFirstLastPara="1" wrap="square" lIns="69050" tIns="34525" rIns="69050" bIns="34525" anchor="t" anchorCtr="0">
              <a:spAutoFit/>
            </a:bodyPr>
            <a:lstStyle/>
            <a:p>
              <a:pPr marL="0" marR="0" lvl="0" indent="0" algn="l" rtl="0">
                <a:lnSpc>
                  <a:spcPct val="100000"/>
                </a:lnSpc>
                <a:spcBef>
                  <a:spcPts val="0"/>
                </a:spcBef>
                <a:spcAft>
                  <a:spcPts val="0"/>
                </a:spcAft>
                <a:buNone/>
              </a:pPr>
              <a:r>
                <a:rPr lang="en-US" sz="1050" b="1" i="0" u="none" strike="noStrike" cap="none">
                  <a:solidFill>
                    <a:srgbClr val="000000"/>
                  </a:solidFill>
                  <a:latin typeface="Arial"/>
                  <a:ea typeface="Arial"/>
                  <a:cs typeface="Arial"/>
                  <a:sym typeface="Arial"/>
                </a:rPr>
                <a:t>-</a:t>
              </a:r>
              <a:endParaRPr/>
            </a:p>
          </p:txBody>
        </p:sp>
        <p:sp>
          <p:nvSpPr>
            <p:cNvPr id="2421" name="Google Shape;2421;p244"/>
            <p:cNvSpPr/>
            <p:nvPr/>
          </p:nvSpPr>
          <p:spPr>
            <a:xfrm>
              <a:off x="4598989" y="2476501"/>
              <a:ext cx="288814" cy="394180"/>
            </a:xfrm>
            <a:prstGeom prst="rect">
              <a:avLst/>
            </a:prstGeom>
            <a:noFill/>
            <a:ln>
              <a:noFill/>
            </a:ln>
          </p:spPr>
          <p:txBody>
            <a:bodyPr spcFirstLastPara="1" wrap="square" lIns="69050" tIns="34525" rIns="69050" bIns="34525" anchor="t" anchorCtr="0">
              <a:spAutoFit/>
            </a:bodyPr>
            <a:lstStyle/>
            <a:p>
              <a:pPr marL="0" marR="0" lvl="0" indent="0" algn="l" rtl="0">
                <a:lnSpc>
                  <a:spcPct val="100000"/>
                </a:lnSpc>
                <a:spcBef>
                  <a:spcPts val="0"/>
                </a:spcBef>
                <a:spcAft>
                  <a:spcPts val="0"/>
                </a:spcAft>
                <a:buNone/>
              </a:pPr>
              <a:r>
                <a:rPr lang="en-US" sz="1050" b="1" i="0" u="none" strike="noStrike" cap="none">
                  <a:solidFill>
                    <a:srgbClr val="000000"/>
                  </a:solidFill>
                  <a:latin typeface="Arial"/>
                  <a:ea typeface="Arial"/>
                  <a:cs typeface="Arial"/>
                  <a:sym typeface="Arial"/>
                </a:rPr>
                <a:t>-</a:t>
              </a:r>
              <a:endParaRPr/>
            </a:p>
          </p:txBody>
        </p:sp>
        <p:sp>
          <p:nvSpPr>
            <p:cNvPr id="2422" name="Google Shape;2422;p244"/>
            <p:cNvSpPr/>
            <p:nvPr/>
          </p:nvSpPr>
          <p:spPr>
            <a:xfrm>
              <a:off x="4575175" y="2628900"/>
              <a:ext cx="341554" cy="394180"/>
            </a:xfrm>
            <a:prstGeom prst="rect">
              <a:avLst/>
            </a:prstGeom>
            <a:noFill/>
            <a:ln>
              <a:noFill/>
            </a:ln>
          </p:spPr>
          <p:txBody>
            <a:bodyPr spcFirstLastPara="1" wrap="square" lIns="69050" tIns="34525" rIns="69050" bIns="34525" anchor="t" anchorCtr="0">
              <a:spAutoFit/>
            </a:bodyPr>
            <a:lstStyle/>
            <a:p>
              <a:pPr marL="0" marR="0" lvl="0" indent="0" algn="l" rtl="0">
                <a:lnSpc>
                  <a:spcPct val="100000"/>
                </a:lnSpc>
                <a:spcBef>
                  <a:spcPts val="0"/>
                </a:spcBef>
                <a:spcAft>
                  <a:spcPts val="0"/>
                </a:spcAft>
                <a:buNone/>
              </a:pPr>
              <a:r>
                <a:rPr lang="en-US" sz="1050" b="1" i="0" u="none" strike="noStrike" cap="none">
                  <a:solidFill>
                    <a:srgbClr val="000000"/>
                  </a:solidFill>
                  <a:latin typeface="Arial"/>
                  <a:ea typeface="Arial"/>
                  <a:cs typeface="Arial"/>
                  <a:sym typeface="Arial"/>
                </a:rPr>
                <a:t>+</a:t>
              </a:r>
              <a:endParaRPr/>
            </a:p>
          </p:txBody>
        </p:sp>
        <p:grpSp>
          <p:nvGrpSpPr>
            <p:cNvPr id="2423" name="Google Shape;2423;p244"/>
            <p:cNvGrpSpPr/>
            <p:nvPr/>
          </p:nvGrpSpPr>
          <p:grpSpPr>
            <a:xfrm>
              <a:off x="3962400" y="4267200"/>
              <a:ext cx="533400" cy="266700"/>
              <a:chOff x="1812" y="2352"/>
              <a:chExt cx="336" cy="168"/>
            </a:xfrm>
          </p:grpSpPr>
          <p:sp>
            <p:nvSpPr>
              <p:cNvPr id="2424" name="Google Shape;2424;p244"/>
              <p:cNvSpPr/>
              <p:nvPr/>
            </p:nvSpPr>
            <p:spPr>
              <a:xfrm>
                <a:off x="1812" y="2352"/>
                <a:ext cx="336" cy="168"/>
              </a:xfrm>
              <a:prstGeom prst="rect">
                <a:avLst/>
              </a:prstGeom>
              <a:noFill/>
              <a:ln w="1270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cxnSp>
            <p:nvCxnSpPr>
              <p:cNvPr id="2425" name="Google Shape;2425;p244"/>
              <p:cNvCxnSpPr/>
              <p:nvPr/>
            </p:nvCxnSpPr>
            <p:spPr>
              <a:xfrm>
                <a:off x="1872" y="2416"/>
                <a:ext cx="224" cy="0"/>
              </a:xfrm>
              <a:prstGeom prst="straightConnector1">
                <a:avLst/>
              </a:prstGeom>
              <a:noFill/>
              <a:ln w="12700" cap="flat" cmpd="sng">
                <a:solidFill>
                  <a:srgbClr val="000000"/>
                </a:solidFill>
                <a:prstDash val="solid"/>
                <a:round/>
                <a:headEnd type="none" w="sm" len="sm"/>
                <a:tailEnd type="none" w="sm" len="sm"/>
              </a:ln>
            </p:spPr>
          </p:cxnSp>
          <p:cxnSp>
            <p:nvCxnSpPr>
              <p:cNvPr id="2426" name="Google Shape;2426;p244"/>
              <p:cNvCxnSpPr/>
              <p:nvPr/>
            </p:nvCxnSpPr>
            <p:spPr>
              <a:xfrm>
                <a:off x="1872" y="2448"/>
                <a:ext cx="224" cy="0"/>
              </a:xfrm>
              <a:prstGeom prst="straightConnector1">
                <a:avLst/>
              </a:prstGeom>
              <a:noFill/>
              <a:ln w="12700" cap="flat" cmpd="sng">
                <a:solidFill>
                  <a:srgbClr val="000000"/>
                </a:solidFill>
                <a:prstDash val="solid"/>
                <a:round/>
                <a:headEnd type="none" w="sm" len="sm"/>
                <a:tailEnd type="none" w="sm" len="sm"/>
              </a:ln>
            </p:spPr>
          </p:cxnSp>
          <p:cxnSp>
            <p:nvCxnSpPr>
              <p:cNvPr id="2427" name="Google Shape;2427;p244"/>
              <p:cNvCxnSpPr/>
              <p:nvPr/>
            </p:nvCxnSpPr>
            <p:spPr>
              <a:xfrm>
                <a:off x="1872" y="2480"/>
                <a:ext cx="224" cy="0"/>
              </a:xfrm>
              <a:prstGeom prst="straightConnector1">
                <a:avLst/>
              </a:prstGeom>
              <a:noFill/>
              <a:ln w="12700" cap="flat" cmpd="sng">
                <a:solidFill>
                  <a:srgbClr val="000000"/>
                </a:solidFill>
                <a:prstDash val="solid"/>
                <a:round/>
                <a:headEnd type="none" w="sm" len="sm"/>
                <a:tailEnd type="none" w="sm" len="sm"/>
              </a:ln>
            </p:spPr>
          </p:cxnSp>
        </p:grpSp>
        <p:grpSp>
          <p:nvGrpSpPr>
            <p:cNvPr id="2428" name="Google Shape;2428;p244"/>
            <p:cNvGrpSpPr/>
            <p:nvPr/>
          </p:nvGrpSpPr>
          <p:grpSpPr>
            <a:xfrm>
              <a:off x="5556250" y="2068513"/>
              <a:ext cx="533400" cy="444500"/>
              <a:chOff x="2540" y="1303"/>
              <a:chExt cx="336" cy="280"/>
            </a:xfrm>
          </p:grpSpPr>
          <p:sp>
            <p:nvSpPr>
              <p:cNvPr id="2429" name="Google Shape;2429;p244"/>
              <p:cNvSpPr/>
              <p:nvPr/>
            </p:nvSpPr>
            <p:spPr>
              <a:xfrm>
                <a:off x="2540" y="1303"/>
                <a:ext cx="336" cy="280"/>
              </a:xfrm>
              <a:prstGeom prst="rect">
                <a:avLst/>
              </a:prstGeom>
              <a:noFill/>
              <a:ln w="1270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cxnSp>
            <p:nvCxnSpPr>
              <p:cNvPr id="2430" name="Google Shape;2430;p244"/>
              <p:cNvCxnSpPr/>
              <p:nvPr/>
            </p:nvCxnSpPr>
            <p:spPr>
              <a:xfrm>
                <a:off x="2600" y="1463"/>
                <a:ext cx="224" cy="0"/>
              </a:xfrm>
              <a:prstGeom prst="straightConnector1">
                <a:avLst/>
              </a:prstGeom>
              <a:noFill/>
              <a:ln w="12700" cap="flat" cmpd="sng">
                <a:solidFill>
                  <a:srgbClr val="000000"/>
                </a:solidFill>
                <a:prstDash val="solid"/>
                <a:round/>
                <a:headEnd type="none" w="sm" len="sm"/>
                <a:tailEnd type="none" w="sm" len="sm"/>
              </a:ln>
            </p:spPr>
          </p:cxnSp>
          <p:cxnSp>
            <p:nvCxnSpPr>
              <p:cNvPr id="2431" name="Google Shape;2431;p244"/>
              <p:cNvCxnSpPr/>
              <p:nvPr/>
            </p:nvCxnSpPr>
            <p:spPr>
              <a:xfrm>
                <a:off x="2600" y="1503"/>
                <a:ext cx="224" cy="0"/>
              </a:xfrm>
              <a:prstGeom prst="straightConnector1">
                <a:avLst/>
              </a:prstGeom>
              <a:noFill/>
              <a:ln w="12700" cap="flat" cmpd="sng">
                <a:solidFill>
                  <a:srgbClr val="000000"/>
                </a:solidFill>
                <a:prstDash val="solid"/>
                <a:round/>
                <a:headEnd type="none" w="sm" len="sm"/>
                <a:tailEnd type="none" w="sm" len="sm"/>
              </a:ln>
            </p:spPr>
          </p:cxnSp>
          <p:cxnSp>
            <p:nvCxnSpPr>
              <p:cNvPr id="2432" name="Google Shape;2432;p244"/>
              <p:cNvCxnSpPr/>
              <p:nvPr/>
            </p:nvCxnSpPr>
            <p:spPr>
              <a:xfrm>
                <a:off x="2600" y="1543"/>
                <a:ext cx="224" cy="0"/>
              </a:xfrm>
              <a:prstGeom prst="straightConnector1">
                <a:avLst/>
              </a:prstGeom>
              <a:noFill/>
              <a:ln w="12700" cap="flat" cmpd="sng">
                <a:solidFill>
                  <a:srgbClr val="000000"/>
                </a:solidFill>
                <a:prstDash val="solid"/>
                <a:round/>
                <a:headEnd type="none" w="sm" len="sm"/>
                <a:tailEnd type="none" w="sm" len="sm"/>
              </a:ln>
            </p:spPr>
          </p:cxnSp>
          <p:cxnSp>
            <p:nvCxnSpPr>
              <p:cNvPr id="2433" name="Google Shape;2433;p244"/>
              <p:cNvCxnSpPr/>
              <p:nvPr/>
            </p:nvCxnSpPr>
            <p:spPr>
              <a:xfrm>
                <a:off x="2600" y="1391"/>
                <a:ext cx="224" cy="0"/>
              </a:xfrm>
              <a:prstGeom prst="straightConnector1">
                <a:avLst/>
              </a:prstGeom>
              <a:noFill/>
              <a:ln w="12700" cap="flat" cmpd="sng">
                <a:solidFill>
                  <a:srgbClr val="000000"/>
                </a:solidFill>
                <a:prstDash val="solid"/>
                <a:round/>
                <a:headEnd type="none" w="sm" len="sm"/>
                <a:tailEnd type="none" w="sm" len="sm"/>
              </a:ln>
            </p:spPr>
          </p:cxnSp>
          <p:cxnSp>
            <p:nvCxnSpPr>
              <p:cNvPr id="2434" name="Google Shape;2434;p244"/>
              <p:cNvCxnSpPr/>
              <p:nvPr/>
            </p:nvCxnSpPr>
            <p:spPr>
              <a:xfrm>
                <a:off x="2608" y="1423"/>
                <a:ext cx="224" cy="0"/>
              </a:xfrm>
              <a:prstGeom prst="straightConnector1">
                <a:avLst/>
              </a:prstGeom>
              <a:noFill/>
              <a:ln w="12700" cap="flat" cmpd="sng">
                <a:solidFill>
                  <a:srgbClr val="000000"/>
                </a:solidFill>
                <a:prstDash val="solid"/>
                <a:round/>
                <a:headEnd type="none" w="sm" len="sm"/>
                <a:tailEnd type="none" w="sm" len="sm"/>
              </a:ln>
            </p:spPr>
          </p:cxnSp>
        </p:grpSp>
        <p:cxnSp>
          <p:nvCxnSpPr>
            <p:cNvPr id="2435" name="Google Shape;2435;p244"/>
            <p:cNvCxnSpPr/>
            <p:nvPr/>
          </p:nvCxnSpPr>
          <p:spPr>
            <a:xfrm>
              <a:off x="4922838" y="2330450"/>
              <a:ext cx="639762" cy="0"/>
            </a:xfrm>
            <a:prstGeom prst="straightConnector1">
              <a:avLst/>
            </a:prstGeom>
            <a:noFill/>
            <a:ln w="12700" cap="flat" cmpd="sng">
              <a:solidFill>
                <a:schemeClr val="dk1"/>
              </a:solidFill>
              <a:prstDash val="solid"/>
              <a:round/>
              <a:headEnd type="none" w="sm" len="sm"/>
              <a:tailEnd type="stealth" w="med" len="med"/>
            </a:ln>
          </p:spPr>
        </p:cxnSp>
        <p:sp>
          <p:nvSpPr>
            <p:cNvPr id="2436" name="Google Shape;2436;p244"/>
            <p:cNvSpPr/>
            <p:nvPr/>
          </p:nvSpPr>
          <p:spPr>
            <a:xfrm>
              <a:off x="5105401" y="3124201"/>
              <a:ext cx="1914525" cy="466725"/>
            </a:xfrm>
            <a:prstGeom prst="rect">
              <a:avLst/>
            </a:prstGeom>
            <a:solidFill>
              <a:schemeClr val="lt1"/>
            </a:solidFill>
            <a:ln w="508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2437" name="Google Shape;2437;p244"/>
            <p:cNvSpPr/>
            <p:nvPr/>
          </p:nvSpPr>
          <p:spPr>
            <a:xfrm>
              <a:off x="5175280" y="3143590"/>
              <a:ext cx="2267051" cy="512188"/>
            </a:xfrm>
            <a:prstGeom prst="rect">
              <a:avLst/>
            </a:prstGeom>
            <a:noFill/>
            <a:ln>
              <a:noFill/>
            </a:ln>
          </p:spPr>
          <p:txBody>
            <a:bodyPr spcFirstLastPara="1" wrap="square" lIns="69050" tIns="34525" rIns="69050" bIns="34525" anchor="t" anchorCtr="0">
              <a:spAutoFit/>
            </a:bodyPr>
            <a:lstStyle/>
            <a:p>
              <a:pPr marL="0" marR="0" lvl="0" indent="0" algn="l" rtl="0">
                <a:lnSpc>
                  <a:spcPct val="100000"/>
                </a:lnSpc>
                <a:spcBef>
                  <a:spcPts val="0"/>
                </a:spcBef>
                <a:spcAft>
                  <a:spcPts val="0"/>
                </a:spcAft>
                <a:buNone/>
              </a:pPr>
              <a:r>
                <a:rPr lang="en-US" sz="1500" b="0" i="0" u="none" strike="noStrike" cap="none">
                  <a:solidFill>
                    <a:srgbClr val="000000"/>
                  </a:solidFill>
                  <a:latin typeface="Arial"/>
                  <a:ea typeface="Arial"/>
                  <a:cs typeface="Arial"/>
                  <a:sym typeface="Arial"/>
                </a:rPr>
                <a:t>Model Builder</a:t>
              </a:r>
              <a:endParaRPr/>
            </a:p>
          </p:txBody>
        </p:sp>
        <p:cxnSp>
          <p:nvCxnSpPr>
            <p:cNvPr id="2438" name="Google Shape;2438;p244"/>
            <p:cNvCxnSpPr/>
            <p:nvPr/>
          </p:nvCxnSpPr>
          <p:spPr>
            <a:xfrm>
              <a:off x="5867400" y="2667000"/>
              <a:ext cx="0" cy="304800"/>
            </a:xfrm>
            <a:prstGeom prst="straightConnector1">
              <a:avLst/>
            </a:prstGeom>
            <a:noFill/>
            <a:ln w="12700" cap="flat" cmpd="sng">
              <a:solidFill>
                <a:schemeClr val="dk1"/>
              </a:solidFill>
              <a:prstDash val="solid"/>
              <a:round/>
              <a:headEnd type="none" w="sm" len="sm"/>
              <a:tailEnd type="stealth" w="med" len="med"/>
            </a:ln>
          </p:spPr>
        </p:cxnSp>
        <p:cxnSp>
          <p:nvCxnSpPr>
            <p:cNvPr id="2439" name="Google Shape;2439;p244"/>
            <p:cNvCxnSpPr/>
            <p:nvPr/>
          </p:nvCxnSpPr>
          <p:spPr>
            <a:xfrm>
              <a:off x="5867400" y="3657600"/>
              <a:ext cx="0" cy="457200"/>
            </a:xfrm>
            <a:prstGeom prst="straightConnector1">
              <a:avLst/>
            </a:prstGeom>
            <a:noFill/>
            <a:ln w="12700" cap="flat" cmpd="sng">
              <a:solidFill>
                <a:schemeClr val="dk1"/>
              </a:solidFill>
              <a:prstDash val="solid"/>
              <a:round/>
              <a:headEnd type="none" w="sm" len="sm"/>
              <a:tailEnd type="stealth" w="med" len="med"/>
            </a:ln>
          </p:spPr>
        </p:cxnSp>
        <p:cxnSp>
          <p:nvCxnSpPr>
            <p:cNvPr id="2440" name="Google Shape;2440;p244"/>
            <p:cNvCxnSpPr/>
            <p:nvPr/>
          </p:nvCxnSpPr>
          <p:spPr>
            <a:xfrm rot="10800000" flipH="1">
              <a:off x="3200401" y="2727326"/>
              <a:ext cx="441325" cy="15875"/>
            </a:xfrm>
            <a:prstGeom prst="straightConnector1">
              <a:avLst/>
            </a:prstGeom>
            <a:noFill/>
            <a:ln w="50800" cap="flat" cmpd="sng">
              <a:solidFill>
                <a:schemeClr val="dk1"/>
              </a:solidFill>
              <a:prstDash val="solid"/>
              <a:round/>
              <a:headEnd type="none" w="sm" len="sm"/>
              <a:tailEnd type="stealth" w="med" len="med"/>
            </a:ln>
          </p:spPr>
        </p:cxnSp>
        <p:sp>
          <p:nvSpPr>
            <p:cNvPr id="2441" name="Google Shape;2441;p244"/>
            <p:cNvSpPr/>
            <p:nvPr/>
          </p:nvSpPr>
          <p:spPr>
            <a:xfrm>
              <a:off x="7010400" y="2895601"/>
              <a:ext cx="1042243" cy="394180"/>
            </a:xfrm>
            <a:prstGeom prst="rect">
              <a:avLst/>
            </a:prstGeom>
            <a:noFill/>
            <a:ln>
              <a:noFill/>
            </a:ln>
          </p:spPr>
          <p:txBody>
            <a:bodyPr spcFirstLastPara="1" wrap="square" lIns="69050" tIns="34525" rIns="69050" bIns="34525" anchor="t" anchorCtr="0">
              <a:spAutoFit/>
            </a:bodyPr>
            <a:lstStyle/>
            <a:p>
              <a:pPr marL="0" marR="0" lvl="0" indent="0" algn="l" rtl="0">
                <a:lnSpc>
                  <a:spcPct val="100000"/>
                </a:lnSpc>
                <a:spcBef>
                  <a:spcPts val="0"/>
                </a:spcBef>
                <a:spcAft>
                  <a:spcPts val="0"/>
                </a:spcAft>
                <a:buNone/>
              </a:pPr>
              <a:r>
                <a:rPr lang="en-US" sz="1050" b="0" i="0" u="none" strike="noStrike" cap="none">
                  <a:solidFill>
                    <a:srgbClr val="000000"/>
                  </a:solidFill>
                  <a:latin typeface="Arial"/>
                  <a:ea typeface="Arial"/>
                  <a:cs typeface="Arial"/>
                  <a:sym typeface="Arial"/>
                </a:rPr>
                <a:t>Evaluate</a:t>
              </a:r>
              <a:endParaRPr/>
            </a:p>
          </p:txBody>
        </p:sp>
        <p:cxnSp>
          <p:nvCxnSpPr>
            <p:cNvPr id="2442" name="Google Shape;2442;p244"/>
            <p:cNvCxnSpPr/>
            <p:nvPr/>
          </p:nvCxnSpPr>
          <p:spPr>
            <a:xfrm>
              <a:off x="4191000" y="3429000"/>
              <a:ext cx="0" cy="685800"/>
            </a:xfrm>
            <a:prstGeom prst="straightConnector1">
              <a:avLst/>
            </a:prstGeom>
            <a:noFill/>
            <a:ln w="12700" cap="flat" cmpd="sng">
              <a:solidFill>
                <a:schemeClr val="dk1"/>
              </a:solidFill>
              <a:prstDash val="solid"/>
              <a:miter lim="800000"/>
              <a:headEnd type="none" w="sm" len="sm"/>
              <a:tailEnd type="stealth" w="med" len="med"/>
            </a:ln>
          </p:spPr>
        </p:cxnSp>
        <p:sp>
          <p:nvSpPr>
            <p:cNvPr id="2443" name="Google Shape;2443;p244"/>
            <p:cNvSpPr/>
            <p:nvPr/>
          </p:nvSpPr>
          <p:spPr>
            <a:xfrm>
              <a:off x="8153400" y="3810000"/>
              <a:ext cx="228600" cy="1143000"/>
            </a:xfrm>
            <a:prstGeom prst="rect">
              <a:avLst/>
            </a:prstGeom>
            <a:solidFill>
              <a:srgbClr val="FFFF00"/>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050" b="1" i="0" u="none" strike="noStrike" cap="none">
                  <a:solidFill>
                    <a:srgbClr val="000000"/>
                  </a:solidFill>
                  <a:latin typeface="Arial"/>
                  <a:ea typeface="Arial"/>
                  <a:cs typeface="Arial"/>
                  <a:sym typeface="Arial"/>
                </a:rPr>
                <a:t>+</a:t>
              </a:r>
              <a:endParaRPr/>
            </a:p>
            <a:p>
              <a:pPr marL="0" marR="0" lvl="0" indent="0" algn="ctr" rtl="0">
                <a:lnSpc>
                  <a:spcPct val="100000"/>
                </a:lnSpc>
                <a:spcBef>
                  <a:spcPts val="0"/>
                </a:spcBef>
                <a:spcAft>
                  <a:spcPts val="0"/>
                </a:spcAft>
                <a:buNone/>
              </a:pPr>
              <a:r>
                <a:rPr lang="en-US" sz="1050" b="1" i="0" u="none" strike="noStrike" cap="none">
                  <a:solidFill>
                    <a:srgbClr val="000000"/>
                  </a:solidFill>
                  <a:latin typeface="Arial"/>
                  <a:ea typeface="Arial"/>
                  <a:cs typeface="Arial"/>
                  <a:sym typeface="Arial"/>
                </a:rPr>
                <a:t>-</a:t>
              </a:r>
              <a:endParaRPr/>
            </a:p>
            <a:p>
              <a:pPr marL="0" marR="0" lvl="0" indent="0" algn="ctr" rtl="0">
                <a:lnSpc>
                  <a:spcPct val="100000"/>
                </a:lnSpc>
                <a:spcBef>
                  <a:spcPts val="0"/>
                </a:spcBef>
                <a:spcAft>
                  <a:spcPts val="0"/>
                </a:spcAft>
                <a:buNone/>
              </a:pPr>
              <a:r>
                <a:rPr lang="en-US" sz="1050" b="1" i="0" u="none" strike="noStrike" cap="none">
                  <a:solidFill>
                    <a:srgbClr val="000000"/>
                  </a:solidFill>
                  <a:latin typeface="Arial"/>
                  <a:ea typeface="Arial"/>
                  <a:cs typeface="Arial"/>
                  <a:sym typeface="Arial"/>
                </a:rPr>
                <a:t>+</a:t>
              </a:r>
              <a:endParaRPr/>
            </a:p>
            <a:p>
              <a:pPr marL="0" marR="0" lvl="0" indent="0" algn="ctr" rtl="0">
                <a:lnSpc>
                  <a:spcPct val="100000"/>
                </a:lnSpc>
                <a:spcBef>
                  <a:spcPts val="0"/>
                </a:spcBef>
                <a:spcAft>
                  <a:spcPts val="0"/>
                </a:spcAft>
                <a:buNone/>
              </a:pPr>
              <a:r>
                <a:rPr lang="en-US" sz="1050" b="1" i="0" u="none" strike="noStrike" cap="none">
                  <a:solidFill>
                    <a:srgbClr val="000000"/>
                  </a:solidFill>
                  <a:latin typeface="Arial"/>
                  <a:ea typeface="Arial"/>
                  <a:cs typeface="Arial"/>
                  <a:sym typeface="Arial"/>
                </a:rPr>
                <a:t>-</a:t>
              </a:r>
              <a:endParaRPr/>
            </a:p>
          </p:txBody>
        </p:sp>
        <p:cxnSp>
          <p:nvCxnSpPr>
            <p:cNvPr id="2444" name="Google Shape;2444;p244"/>
            <p:cNvCxnSpPr/>
            <p:nvPr/>
          </p:nvCxnSpPr>
          <p:spPr>
            <a:xfrm rot="10800000">
              <a:off x="7162800" y="3657600"/>
              <a:ext cx="914400" cy="609600"/>
            </a:xfrm>
            <a:prstGeom prst="straightConnector1">
              <a:avLst/>
            </a:prstGeom>
            <a:noFill/>
            <a:ln w="12700" cap="flat" cmpd="sng">
              <a:solidFill>
                <a:schemeClr val="dk1"/>
              </a:solidFill>
              <a:prstDash val="solid"/>
              <a:miter lim="800000"/>
              <a:headEnd type="none" w="sm" len="sm"/>
              <a:tailEnd type="stealth" w="med" len="med"/>
            </a:ln>
          </p:spPr>
        </p:cxnSp>
        <p:grpSp>
          <p:nvGrpSpPr>
            <p:cNvPr id="2445" name="Google Shape;2445;p244"/>
            <p:cNvGrpSpPr/>
            <p:nvPr/>
          </p:nvGrpSpPr>
          <p:grpSpPr>
            <a:xfrm>
              <a:off x="2286000" y="5638800"/>
              <a:ext cx="533400" cy="266700"/>
              <a:chOff x="1812" y="2352"/>
              <a:chExt cx="336" cy="168"/>
            </a:xfrm>
          </p:grpSpPr>
          <p:sp>
            <p:nvSpPr>
              <p:cNvPr id="2446" name="Google Shape;2446;p244"/>
              <p:cNvSpPr/>
              <p:nvPr/>
            </p:nvSpPr>
            <p:spPr>
              <a:xfrm>
                <a:off x="1812" y="2352"/>
                <a:ext cx="336" cy="168"/>
              </a:xfrm>
              <a:prstGeom prst="rect">
                <a:avLst/>
              </a:prstGeom>
              <a:solidFill>
                <a:schemeClr val="accent2"/>
              </a:solidFill>
              <a:ln w="1270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cxnSp>
            <p:nvCxnSpPr>
              <p:cNvPr id="2447" name="Google Shape;2447;p244"/>
              <p:cNvCxnSpPr/>
              <p:nvPr/>
            </p:nvCxnSpPr>
            <p:spPr>
              <a:xfrm>
                <a:off x="1872" y="2416"/>
                <a:ext cx="224" cy="0"/>
              </a:xfrm>
              <a:prstGeom prst="straightConnector1">
                <a:avLst/>
              </a:prstGeom>
              <a:solidFill>
                <a:schemeClr val="accent2"/>
              </a:solidFill>
              <a:ln w="12700" cap="flat" cmpd="sng">
                <a:solidFill>
                  <a:srgbClr val="000000"/>
                </a:solidFill>
                <a:prstDash val="solid"/>
                <a:round/>
                <a:headEnd type="none" w="sm" len="sm"/>
                <a:tailEnd type="none" w="sm" len="sm"/>
              </a:ln>
            </p:spPr>
          </p:cxnSp>
          <p:cxnSp>
            <p:nvCxnSpPr>
              <p:cNvPr id="2448" name="Google Shape;2448;p244"/>
              <p:cNvCxnSpPr/>
              <p:nvPr/>
            </p:nvCxnSpPr>
            <p:spPr>
              <a:xfrm>
                <a:off x="1872" y="2448"/>
                <a:ext cx="224" cy="0"/>
              </a:xfrm>
              <a:prstGeom prst="straightConnector1">
                <a:avLst/>
              </a:prstGeom>
              <a:solidFill>
                <a:schemeClr val="accent2"/>
              </a:solidFill>
              <a:ln w="12700" cap="flat" cmpd="sng">
                <a:solidFill>
                  <a:srgbClr val="000000"/>
                </a:solidFill>
                <a:prstDash val="solid"/>
                <a:round/>
                <a:headEnd type="none" w="sm" len="sm"/>
                <a:tailEnd type="none" w="sm" len="sm"/>
              </a:ln>
            </p:spPr>
          </p:cxnSp>
          <p:cxnSp>
            <p:nvCxnSpPr>
              <p:cNvPr id="2449" name="Google Shape;2449;p244"/>
              <p:cNvCxnSpPr/>
              <p:nvPr/>
            </p:nvCxnSpPr>
            <p:spPr>
              <a:xfrm>
                <a:off x="1872" y="2480"/>
                <a:ext cx="224" cy="0"/>
              </a:xfrm>
              <a:prstGeom prst="straightConnector1">
                <a:avLst/>
              </a:prstGeom>
              <a:solidFill>
                <a:schemeClr val="accent2"/>
              </a:solidFill>
              <a:ln w="12700" cap="flat" cmpd="sng">
                <a:solidFill>
                  <a:srgbClr val="000000"/>
                </a:solidFill>
                <a:prstDash val="solid"/>
                <a:round/>
                <a:headEnd type="none" w="sm" len="sm"/>
                <a:tailEnd type="none" w="sm" len="sm"/>
              </a:ln>
            </p:spPr>
          </p:cxnSp>
        </p:grpSp>
        <p:cxnSp>
          <p:nvCxnSpPr>
            <p:cNvPr id="2450" name="Google Shape;2450;p244"/>
            <p:cNvCxnSpPr/>
            <p:nvPr/>
          </p:nvCxnSpPr>
          <p:spPr>
            <a:xfrm>
              <a:off x="2514600" y="3429000"/>
              <a:ext cx="0" cy="2057400"/>
            </a:xfrm>
            <a:prstGeom prst="straightConnector1">
              <a:avLst/>
            </a:prstGeom>
            <a:noFill/>
            <a:ln w="12700" cap="flat" cmpd="sng">
              <a:solidFill>
                <a:schemeClr val="dk1"/>
              </a:solidFill>
              <a:prstDash val="solid"/>
              <a:miter lim="800000"/>
              <a:headEnd type="none" w="sm" len="sm"/>
              <a:tailEnd type="stealth" w="med" len="med"/>
            </a:ln>
          </p:spPr>
        </p:cxnSp>
        <p:grpSp>
          <p:nvGrpSpPr>
            <p:cNvPr id="2451" name="Google Shape;2451;p244"/>
            <p:cNvGrpSpPr/>
            <p:nvPr/>
          </p:nvGrpSpPr>
          <p:grpSpPr>
            <a:xfrm>
              <a:off x="5334000" y="5486400"/>
              <a:ext cx="990600" cy="565150"/>
              <a:chOff x="2136" y="2818"/>
              <a:chExt cx="664" cy="356"/>
            </a:xfrm>
          </p:grpSpPr>
          <p:sp>
            <p:nvSpPr>
              <p:cNvPr id="2452" name="Google Shape;2452;p244"/>
              <p:cNvSpPr/>
              <p:nvPr/>
            </p:nvSpPr>
            <p:spPr>
              <a:xfrm rot="10800000" flipH="1">
                <a:off x="2136" y="2818"/>
                <a:ext cx="664" cy="356"/>
              </a:xfrm>
              <a:custGeom>
                <a:avLst/>
                <a:gdLst/>
                <a:ahLst/>
                <a:cxnLst/>
                <a:rect l="l" t="t" r="r" b="b"/>
                <a:pathLst>
                  <a:path w="21600" h="21600" extrusionOk="0">
                    <a:moveTo>
                      <a:pt x="0" y="0"/>
                    </a:moveTo>
                    <a:lnTo>
                      <a:pt x="5399" y="21600"/>
                    </a:lnTo>
                    <a:lnTo>
                      <a:pt x="16201" y="21600"/>
                    </a:lnTo>
                    <a:lnTo>
                      <a:pt x="21600" y="0"/>
                    </a:lnTo>
                    <a:close/>
                  </a:path>
                </a:pathLst>
              </a:custGeom>
              <a:solidFill>
                <a:schemeClr val="accent2"/>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2453" name="Google Shape;2453;p244"/>
              <p:cNvSpPr/>
              <p:nvPr/>
            </p:nvSpPr>
            <p:spPr>
              <a:xfrm>
                <a:off x="2499" y="2916"/>
                <a:ext cx="80" cy="38"/>
              </a:xfrm>
              <a:prstGeom prst="rect">
                <a:avLst/>
              </a:prstGeom>
              <a:solidFill>
                <a:schemeClr val="accent2"/>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2454" name="Google Shape;2454;p244"/>
              <p:cNvSpPr/>
              <p:nvPr/>
            </p:nvSpPr>
            <p:spPr>
              <a:xfrm>
                <a:off x="2219" y="3103"/>
                <a:ext cx="80" cy="38"/>
              </a:xfrm>
              <a:prstGeom prst="rect">
                <a:avLst/>
              </a:prstGeom>
              <a:solidFill>
                <a:schemeClr val="accent2"/>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2455" name="Google Shape;2455;p244"/>
              <p:cNvSpPr/>
              <p:nvPr/>
            </p:nvSpPr>
            <p:spPr>
              <a:xfrm>
                <a:off x="2639" y="2998"/>
                <a:ext cx="79" cy="38"/>
              </a:xfrm>
              <a:prstGeom prst="rect">
                <a:avLst/>
              </a:prstGeom>
              <a:solidFill>
                <a:schemeClr val="accent2"/>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2456" name="Google Shape;2456;p244"/>
              <p:cNvSpPr/>
              <p:nvPr/>
            </p:nvSpPr>
            <p:spPr>
              <a:xfrm>
                <a:off x="2534" y="3103"/>
                <a:ext cx="80" cy="38"/>
              </a:xfrm>
              <a:prstGeom prst="rect">
                <a:avLst/>
              </a:prstGeom>
              <a:solidFill>
                <a:schemeClr val="accent2"/>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cxnSp>
            <p:nvCxnSpPr>
              <p:cNvPr id="2457" name="Google Shape;2457;p244"/>
              <p:cNvCxnSpPr/>
              <p:nvPr/>
            </p:nvCxnSpPr>
            <p:spPr>
              <a:xfrm flipH="1">
                <a:off x="2426" y="2953"/>
                <a:ext cx="65" cy="35"/>
              </a:xfrm>
              <a:prstGeom prst="straightConnector1">
                <a:avLst/>
              </a:prstGeom>
              <a:solidFill>
                <a:schemeClr val="accent2"/>
              </a:solidFill>
              <a:ln w="12700" cap="flat" cmpd="sng">
                <a:solidFill>
                  <a:schemeClr val="dk1"/>
                </a:solidFill>
                <a:prstDash val="solid"/>
                <a:round/>
                <a:headEnd type="none" w="sm" len="sm"/>
                <a:tailEnd type="none" w="sm" len="sm"/>
              </a:ln>
            </p:spPr>
          </p:cxnSp>
          <p:cxnSp>
            <p:nvCxnSpPr>
              <p:cNvPr id="2458" name="Google Shape;2458;p244"/>
              <p:cNvCxnSpPr/>
              <p:nvPr/>
            </p:nvCxnSpPr>
            <p:spPr>
              <a:xfrm>
                <a:off x="2583" y="2958"/>
                <a:ext cx="52" cy="36"/>
              </a:xfrm>
              <a:prstGeom prst="straightConnector1">
                <a:avLst/>
              </a:prstGeom>
              <a:solidFill>
                <a:schemeClr val="accent2"/>
              </a:solidFill>
              <a:ln w="12700" cap="flat" cmpd="sng">
                <a:solidFill>
                  <a:schemeClr val="dk1"/>
                </a:solidFill>
                <a:prstDash val="solid"/>
                <a:round/>
                <a:headEnd type="none" w="sm" len="sm"/>
                <a:tailEnd type="none" w="sm" len="sm"/>
              </a:ln>
            </p:spPr>
          </p:cxnSp>
          <p:cxnSp>
            <p:nvCxnSpPr>
              <p:cNvPr id="2459" name="Google Shape;2459;p244"/>
              <p:cNvCxnSpPr/>
              <p:nvPr/>
            </p:nvCxnSpPr>
            <p:spPr>
              <a:xfrm flipH="1">
                <a:off x="2303" y="3031"/>
                <a:ext cx="76" cy="68"/>
              </a:xfrm>
              <a:prstGeom prst="straightConnector1">
                <a:avLst/>
              </a:prstGeom>
              <a:solidFill>
                <a:schemeClr val="accent2"/>
              </a:solidFill>
              <a:ln w="12700" cap="flat" cmpd="sng">
                <a:solidFill>
                  <a:schemeClr val="dk1"/>
                </a:solidFill>
                <a:prstDash val="solid"/>
                <a:round/>
                <a:headEnd type="none" w="sm" len="sm"/>
                <a:tailEnd type="none" w="sm" len="sm"/>
              </a:ln>
            </p:spPr>
          </p:cxnSp>
          <p:cxnSp>
            <p:nvCxnSpPr>
              <p:cNvPr id="2460" name="Google Shape;2460;p244"/>
              <p:cNvCxnSpPr/>
              <p:nvPr/>
            </p:nvCxnSpPr>
            <p:spPr>
              <a:xfrm>
                <a:off x="2457" y="3039"/>
                <a:ext cx="91" cy="60"/>
              </a:xfrm>
              <a:prstGeom prst="straightConnector1">
                <a:avLst/>
              </a:prstGeom>
              <a:solidFill>
                <a:schemeClr val="accent2"/>
              </a:solidFill>
              <a:ln w="12700" cap="flat" cmpd="sng">
                <a:solidFill>
                  <a:schemeClr val="dk1"/>
                </a:solidFill>
                <a:prstDash val="solid"/>
                <a:round/>
                <a:headEnd type="none" w="sm" len="sm"/>
                <a:tailEnd type="none" w="sm" len="sm"/>
              </a:ln>
            </p:spPr>
          </p:cxnSp>
          <p:sp>
            <p:nvSpPr>
              <p:cNvPr id="2461" name="Google Shape;2461;p244"/>
              <p:cNvSpPr/>
              <p:nvPr/>
            </p:nvSpPr>
            <p:spPr>
              <a:xfrm>
                <a:off x="2350" y="2864"/>
                <a:ext cx="147" cy="224"/>
              </a:xfrm>
              <a:prstGeom prst="rect">
                <a:avLst/>
              </a:prstGeom>
              <a:solidFill>
                <a:schemeClr val="accent2"/>
              </a:solidFill>
              <a:ln>
                <a:noFill/>
              </a:ln>
            </p:spPr>
            <p:txBody>
              <a:bodyPr spcFirstLastPara="1" wrap="square" lIns="69050" tIns="34525" rIns="69050" bIns="34525" anchor="t" anchorCtr="0">
                <a:spAutoFit/>
              </a:bodyPr>
              <a:lstStyle/>
              <a:p>
                <a:pPr marL="0" marR="0" lvl="0" indent="0" algn="l" rtl="0">
                  <a:lnSpc>
                    <a:spcPct val="100000"/>
                  </a:lnSpc>
                  <a:spcBef>
                    <a:spcPts val="0"/>
                  </a:spcBef>
                  <a:spcAft>
                    <a:spcPts val="0"/>
                  </a:spcAft>
                  <a:buNone/>
                </a:pPr>
                <a:endParaRPr sz="900" b="0" i="0" u="none" strike="noStrike" cap="none">
                  <a:solidFill>
                    <a:srgbClr val="000000"/>
                  </a:solidFill>
                  <a:latin typeface="Arial"/>
                  <a:ea typeface="Arial"/>
                  <a:cs typeface="Arial"/>
                  <a:sym typeface="Arial"/>
                </a:endParaRPr>
              </a:p>
            </p:txBody>
          </p:sp>
          <p:sp>
            <p:nvSpPr>
              <p:cNvPr id="2462" name="Google Shape;2462;p244"/>
              <p:cNvSpPr/>
              <p:nvPr/>
            </p:nvSpPr>
            <p:spPr>
              <a:xfrm>
                <a:off x="2560" y="2884"/>
                <a:ext cx="147" cy="224"/>
              </a:xfrm>
              <a:prstGeom prst="rect">
                <a:avLst/>
              </a:prstGeom>
              <a:solidFill>
                <a:schemeClr val="accent2"/>
              </a:solidFill>
              <a:ln>
                <a:noFill/>
              </a:ln>
            </p:spPr>
            <p:txBody>
              <a:bodyPr spcFirstLastPara="1" wrap="square" lIns="69050" tIns="34525" rIns="69050" bIns="34525" anchor="t" anchorCtr="0">
                <a:spAutoFit/>
              </a:bodyPr>
              <a:lstStyle/>
              <a:p>
                <a:pPr marL="0" marR="0" lvl="0" indent="0" algn="l" rtl="0">
                  <a:lnSpc>
                    <a:spcPct val="100000"/>
                  </a:lnSpc>
                  <a:spcBef>
                    <a:spcPts val="0"/>
                  </a:spcBef>
                  <a:spcAft>
                    <a:spcPts val="0"/>
                  </a:spcAft>
                  <a:buNone/>
                </a:pPr>
                <a:endParaRPr sz="900" b="0" i="0" u="none" strike="noStrike" cap="none">
                  <a:solidFill>
                    <a:srgbClr val="000000"/>
                  </a:solidFill>
                  <a:latin typeface="Arial"/>
                  <a:ea typeface="Arial"/>
                  <a:cs typeface="Arial"/>
                  <a:sym typeface="Arial"/>
                </a:endParaRPr>
              </a:p>
            </p:txBody>
          </p:sp>
          <p:sp>
            <p:nvSpPr>
              <p:cNvPr id="2463" name="Google Shape;2463;p244"/>
              <p:cNvSpPr/>
              <p:nvPr/>
            </p:nvSpPr>
            <p:spPr>
              <a:xfrm>
                <a:off x="2394" y="3103"/>
                <a:ext cx="80" cy="38"/>
              </a:xfrm>
              <a:prstGeom prst="rect">
                <a:avLst/>
              </a:prstGeom>
              <a:solidFill>
                <a:schemeClr val="accent2"/>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cxnSp>
            <p:nvCxnSpPr>
              <p:cNvPr id="2464" name="Google Shape;2464;p244"/>
              <p:cNvCxnSpPr/>
              <p:nvPr/>
            </p:nvCxnSpPr>
            <p:spPr>
              <a:xfrm>
                <a:off x="2408" y="3052"/>
                <a:ext cx="18" cy="47"/>
              </a:xfrm>
              <a:prstGeom prst="straightConnector1">
                <a:avLst/>
              </a:prstGeom>
              <a:solidFill>
                <a:schemeClr val="accent2"/>
              </a:solidFill>
              <a:ln w="12700" cap="flat" cmpd="sng">
                <a:solidFill>
                  <a:schemeClr val="dk1"/>
                </a:solidFill>
                <a:prstDash val="solid"/>
                <a:round/>
                <a:headEnd type="none" w="sm" len="sm"/>
                <a:tailEnd type="none" w="sm" len="sm"/>
              </a:ln>
            </p:spPr>
          </p:cxnSp>
          <p:sp>
            <p:nvSpPr>
              <p:cNvPr id="2465" name="Google Shape;2465;p244"/>
              <p:cNvSpPr/>
              <p:nvPr/>
            </p:nvSpPr>
            <p:spPr>
              <a:xfrm>
                <a:off x="2370" y="2991"/>
                <a:ext cx="85" cy="66"/>
              </a:xfrm>
              <a:prstGeom prst="diamond">
                <a:avLst/>
              </a:prstGeom>
              <a:solidFill>
                <a:schemeClr val="accent2"/>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grpSp>
        <p:sp>
          <p:nvSpPr>
            <p:cNvPr id="2466" name="Google Shape;2466;p244"/>
            <p:cNvSpPr txBox="1"/>
            <p:nvPr/>
          </p:nvSpPr>
          <p:spPr>
            <a:xfrm>
              <a:off x="5318126" y="5984876"/>
              <a:ext cx="1384300" cy="43269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50" b="0" i="0" u="none" strike="noStrike" cap="none">
                  <a:solidFill>
                    <a:srgbClr val="000000"/>
                  </a:solidFill>
                  <a:latin typeface="Arial"/>
                  <a:ea typeface="Arial"/>
                  <a:cs typeface="Arial"/>
                  <a:sym typeface="Arial"/>
                </a:rPr>
                <a:t>Final Model</a:t>
              </a:r>
              <a:endParaRPr/>
            </a:p>
          </p:txBody>
        </p:sp>
        <p:cxnSp>
          <p:nvCxnSpPr>
            <p:cNvPr id="2467" name="Google Shape;2467;p244"/>
            <p:cNvCxnSpPr/>
            <p:nvPr/>
          </p:nvCxnSpPr>
          <p:spPr>
            <a:xfrm>
              <a:off x="2895600" y="5791200"/>
              <a:ext cx="2438400" cy="0"/>
            </a:xfrm>
            <a:prstGeom prst="straightConnector1">
              <a:avLst/>
            </a:prstGeom>
            <a:noFill/>
            <a:ln w="12700" cap="flat" cmpd="sng">
              <a:solidFill>
                <a:schemeClr val="dk1"/>
              </a:solidFill>
              <a:prstDash val="solid"/>
              <a:miter lim="800000"/>
              <a:headEnd type="none" w="sm" len="sm"/>
              <a:tailEnd type="stealth" w="med" len="med"/>
            </a:ln>
          </p:spPr>
        </p:cxnSp>
        <p:sp>
          <p:nvSpPr>
            <p:cNvPr id="2468" name="Google Shape;2468;p244"/>
            <p:cNvSpPr txBox="1"/>
            <p:nvPr/>
          </p:nvSpPr>
          <p:spPr>
            <a:xfrm>
              <a:off x="1981200" y="5943600"/>
              <a:ext cx="1658047" cy="43269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50" b="1" i="0" u="none" strike="noStrike" cap="none">
                  <a:solidFill>
                    <a:srgbClr val="FF0000"/>
                  </a:solidFill>
                  <a:latin typeface="Arial"/>
                  <a:ea typeface="Arial"/>
                  <a:cs typeface="Arial"/>
                  <a:sym typeface="Arial"/>
                </a:rPr>
                <a:t>Final Test Set</a:t>
              </a:r>
              <a:endParaRPr/>
            </a:p>
          </p:txBody>
        </p:sp>
        <p:sp>
          <p:nvSpPr>
            <p:cNvPr id="2469" name="Google Shape;2469;p244"/>
            <p:cNvSpPr/>
            <p:nvPr/>
          </p:nvSpPr>
          <p:spPr>
            <a:xfrm>
              <a:off x="8153400" y="5181600"/>
              <a:ext cx="228600" cy="1143000"/>
            </a:xfrm>
            <a:prstGeom prst="rect">
              <a:avLst/>
            </a:prstGeom>
            <a:solidFill>
              <a:schemeClr val="accent2"/>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050" b="1" i="0" u="none" strike="noStrike" cap="none">
                  <a:solidFill>
                    <a:srgbClr val="000000"/>
                  </a:solidFill>
                  <a:latin typeface="Arial"/>
                  <a:ea typeface="Arial"/>
                  <a:cs typeface="Arial"/>
                  <a:sym typeface="Arial"/>
                </a:rPr>
                <a:t>+</a:t>
              </a:r>
              <a:endParaRPr/>
            </a:p>
            <a:p>
              <a:pPr marL="0" marR="0" lvl="0" indent="0" algn="ctr" rtl="0">
                <a:lnSpc>
                  <a:spcPct val="100000"/>
                </a:lnSpc>
                <a:spcBef>
                  <a:spcPts val="0"/>
                </a:spcBef>
                <a:spcAft>
                  <a:spcPts val="0"/>
                </a:spcAft>
                <a:buNone/>
              </a:pPr>
              <a:r>
                <a:rPr lang="en-US" sz="1050" b="1" i="0" u="none" strike="noStrike" cap="none">
                  <a:solidFill>
                    <a:srgbClr val="000000"/>
                  </a:solidFill>
                  <a:latin typeface="Arial"/>
                  <a:ea typeface="Arial"/>
                  <a:cs typeface="Arial"/>
                  <a:sym typeface="Arial"/>
                </a:rPr>
                <a:t>-</a:t>
              </a:r>
              <a:endParaRPr/>
            </a:p>
            <a:p>
              <a:pPr marL="0" marR="0" lvl="0" indent="0" algn="ctr" rtl="0">
                <a:lnSpc>
                  <a:spcPct val="100000"/>
                </a:lnSpc>
                <a:spcBef>
                  <a:spcPts val="0"/>
                </a:spcBef>
                <a:spcAft>
                  <a:spcPts val="0"/>
                </a:spcAft>
                <a:buNone/>
              </a:pPr>
              <a:r>
                <a:rPr lang="en-US" sz="1050" b="1" i="0" u="none" strike="noStrike" cap="none">
                  <a:solidFill>
                    <a:srgbClr val="000000"/>
                  </a:solidFill>
                  <a:latin typeface="Arial"/>
                  <a:ea typeface="Arial"/>
                  <a:cs typeface="Arial"/>
                  <a:sym typeface="Arial"/>
                </a:rPr>
                <a:t>+</a:t>
              </a:r>
              <a:endParaRPr/>
            </a:p>
            <a:p>
              <a:pPr marL="0" marR="0" lvl="0" indent="0" algn="ctr" rtl="0">
                <a:lnSpc>
                  <a:spcPct val="100000"/>
                </a:lnSpc>
                <a:spcBef>
                  <a:spcPts val="0"/>
                </a:spcBef>
                <a:spcAft>
                  <a:spcPts val="0"/>
                </a:spcAft>
                <a:buNone/>
              </a:pPr>
              <a:r>
                <a:rPr lang="en-US" sz="1050" b="1" i="0" u="none" strike="noStrike" cap="none">
                  <a:solidFill>
                    <a:srgbClr val="000000"/>
                  </a:solidFill>
                  <a:latin typeface="Arial"/>
                  <a:ea typeface="Arial"/>
                  <a:cs typeface="Arial"/>
                  <a:sym typeface="Arial"/>
                </a:rPr>
                <a:t>-</a:t>
              </a:r>
              <a:endParaRPr/>
            </a:p>
          </p:txBody>
        </p:sp>
        <p:cxnSp>
          <p:nvCxnSpPr>
            <p:cNvPr id="2470" name="Google Shape;2470;p244"/>
            <p:cNvCxnSpPr/>
            <p:nvPr/>
          </p:nvCxnSpPr>
          <p:spPr>
            <a:xfrm>
              <a:off x="6248400" y="5791200"/>
              <a:ext cx="1905000" cy="0"/>
            </a:xfrm>
            <a:prstGeom prst="straightConnector1">
              <a:avLst/>
            </a:prstGeom>
            <a:noFill/>
            <a:ln w="12700" cap="flat" cmpd="sng">
              <a:solidFill>
                <a:schemeClr val="dk1"/>
              </a:solidFill>
              <a:prstDash val="solid"/>
              <a:miter lim="800000"/>
              <a:headEnd type="none" w="sm" len="sm"/>
              <a:tailEnd type="stealth" w="med" len="med"/>
            </a:ln>
          </p:spPr>
        </p:cxnSp>
        <p:sp>
          <p:nvSpPr>
            <p:cNvPr id="2471" name="Google Shape;2471;p244"/>
            <p:cNvSpPr/>
            <p:nvPr/>
          </p:nvSpPr>
          <p:spPr>
            <a:xfrm>
              <a:off x="8382000" y="5334001"/>
              <a:ext cx="1725352" cy="394180"/>
            </a:xfrm>
            <a:prstGeom prst="rect">
              <a:avLst/>
            </a:prstGeom>
            <a:noFill/>
            <a:ln>
              <a:noFill/>
            </a:ln>
          </p:spPr>
          <p:txBody>
            <a:bodyPr spcFirstLastPara="1" wrap="square" lIns="69050" tIns="34525" rIns="69050" bIns="34525" anchor="t" anchorCtr="0">
              <a:spAutoFit/>
            </a:bodyPr>
            <a:lstStyle/>
            <a:p>
              <a:pPr marL="0" marR="0" lvl="0" indent="0" algn="l" rtl="0">
                <a:lnSpc>
                  <a:spcPct val="100000"/>
                </a:lnSpc>
                <a:spcBef>
                  <a:spcPts val="0"/>
                </a:spcBef>
                <a:spcAft>
                  <a:spcPts val="0"/>
                </a:spcAft>
                <a:buNone/>
              </a:pPr>
              <a:r>
                <a:rPr lang="en-US" sz="1050" b="0" i="0" u="none" strike="noStrike" cap="none">
                  <a:solidFill>
                    <a:srgbClr val="000000"/>
                  </a:solidFill>
                  <a:latin typeface="Arial"/>
                  <a:ea typeface="Arial"/>
                  <a:cs typeface="Arial"/>
                  <a:sym typeface="Arial"/>
                </a:rPr>
                <a:t>Final Evaluation</a:t>
              </a:r>
              <a:endParaRPr/>
            </a:p>
          </p:txBody>
        </p:sp>
        <p:cxnSp>
          <p:nvCxnSpPr>
            <p:cNvPr id="2472" name="Google Shape;2472;p244"/>
            <p:cNvCxnSpPr/>
            <p:nvPr/>
          </p:nvCxnSpPr>
          <p:spPr>
            <a:xfrm>
              <a:off x="5867400" y="5029200"/>
              <a:ext cx="0" cy="457200"/>
            </a:xfrm>
            <a:prstGeom prst="straightConnector1">
              <a:avLst/>
            </a:prstGeom>
            <a:noFill/>
            <a:ln w="12700" cap="flat" cmpd="sng">
              <a:solidFill>
                <a:schemeClr val="dk1"/>
              </a:solidFill>
              <a:prstDash val="solid"/>
              <a:round/>
              <a:headEnd type="none" w="sm" len="sm"/>
              <a:tailEnd type="stealth" w="med" len="med"/>
            </a:ln>
          </p:spPr>
        </p:cxnSp>
        <p:sp>
          <p:nvSpPr>
            <p:cNvPr id="2473" name="Google Shape;2473;p244"/>
            <p:cNvSpPr txBox="1"/>
            <p:nvPr/>
          </p:nvSpPr>
          <p:spPr>
            <a:xfrm>
              <a:off x="9051925" y="1870075"/>
              <a:ext cx="949823" cy="70804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50" b="0" i="0" u="none" strike="noStrike" cap="none">
                  <a:solidFill>
                    <a:srgbClr val="000000"/>
                  </a:solidFill>
                  <a:latin typeface="Arial"/>
                  <a:ea typeface="Arial"/>
                  <a:cs typeface="Arial"/>
                  <a:sym typeface="Arial"/>
                </a:rPr>
                <a:t>Model</a:t>
              </a:r>
              <a:endParaRPr/>
            </a:p>
            <a:p>
              <a:pPr marL="0" marR="0" lvl="0" indent="0" algn="l" rtl="0">
                <a:lnSpc>
                  <a:spcPct val="100000"/>
                </a:lnSpc>
                <a:spcBef>
                  <a:spcPts val="0"/>
                </a:spcBef>
                <a:spcAft>
                  <a:spcPts val="0"/>
                </a:spcAft>
                <a:buNone/>
              </a:pPr>
              <a:r>
                <a:rPr lang="en-US" sz="1050" b="0" i="0" u="none" strike="noStrike" cap="none">
                  <a:solidFill>
                    <a:srgbClr val="000000"/>
                  </a:solidFill>
                  <a:latin typeface="Arial"/>
                  <a:ea typeface="Arial"/>
                  <a:cs typeface="Arial"/>
                  <a:sym typeface="Arial"/>
                </a:rPr>
                <a:t>Builder</a:t>
              </a: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71"/>
        <p:cNvGrpSpPr/>
        <p:nvPr/>
      </p:nvGrpSpPr>
      <p:grpSpPr>
        <a:xfrm>
          <a:off x="0" y="0"/>
          <a:ext cx="0" cy="0"/>
          <a:chOff x="0" y="0"/>
          <a:chExt cx="0" cy="0"/>
        </a:xfrm>
      </p:grpSpPr>
      <p:sp>
        <p:nvSpPr>
          <p:cNvPr id="1872" name="Google Shape;1872;p5"/>
          <p:cNvSpPr txBox="1">
            <a:spLocks noGrp="1"/>
          </p:cNvSpPr>
          <p:nvPr>
            <p:ph type="body" idx="2"/>
          </p:nvPr>
        </p:nvSpPr>
        <p:spPr>
          <a:xfrm>
            <a:off x="304800" y="152400"/>
            <a:ext cx="8229600" cy="1143000"/>
          </a:xfrm>
          <a:prstGeom prst="rect">
            <a:avLst/>
          </a:prstGeom>
          <a:noFill/>
          <a:ln>
            <a:noFill/>
          </a:ln>
        </p:spPr>
        <p:txBody>
          <a:bodyPr spcFirstLastPara="1" wrap="square" lIns="91425" tIns="45700" rIns="91425" bIns="45700" anchor="ctr" anchorCtr="0">
            <a:normAutofit lnSpcReduction="10000"/>
          </a:bodyPr>
          <a:lstStyle/>
          <a:p>
            <a:pPr marL="0" lvl="0" indent="0" algn="l" rtl="0">
              <a:lnSpc>
                <a:spcPct val="150000"/>
              </a:lnSpc>
              <a:spcBef>
                <a:spcPts val="0"/>
              </a:spcBef>
              <a:spcAft>
                <a:spcPts val="0"/>
              </a:spcAft>
              <a:buClr>
                <a:schemeClr val="dk1"/>
              </a:buClr>
              <a:buSzPts val="2400"/>
              <a:buNone/>
            </a:pPr>
            <a:r>
              <a:rPr lang="en-US" sz="2400"/>
              <a:t>Introduction to Machine Learning</a:t>
            </a:r>
            <a:endParaRPr/>
          </a:p>
          <a:p>
            <a:pPr marL="0" lvl="0" indent="0" algn="l" rtl="0">
              <a:lnSpc>
                <a:spcPct val="180000"/>
              </a:lnSpc>
              <a:spcBef>
                <a:spcPts val="0"/>
              </a:spcBef>
              <a:spcAft>
                <a:spcPts val="0"/>
              </a:spcAft>
              <a:buClr>
                <a:srgbClr val="C00000"/>
              </a:buClr>
              <a:buSzPts val="2000"/>
              <a:buNone/>
            </a:pPr>
            <a:r>
              <a:rPr lang="en-US" sz="2000">
                <a:solidFill>
                  <a:srgbClr val="C00000"/>
                </a:solidFill>
              </a:rPr>
              <a:t>Types: Based on how &amp; when the training data is used</a:t>
            </a:r>
            <a:endParaRPr sz="2000">
              <a:solidFill>
                <a:srgbClr val="C00000"/>
              </a:solidFill>
            </a:endParaRPr>
          </a:p>
        </p:txBody>
      </p:sp>
      <p:sp>
        <p:nvSpPr>
          <p:cNvPr id="1873" name="Google Shape;1873;p5"/>
          <p:cNvSpPr/>
          <p:nvPr/>
        </p:nvSpPr>
        <p:spPr>
          <a:xfrm>
            <a:off x="304800" y="1785114"/>
            <a:ext cx="8839200" cy="1323300"/>
          </a:xfrm>
          <a:prstGeom prst="rect">
            <a:avLst/>
          </a:prstGeom>
          <a:noFill/>
          <a:ln>
            <a:noFill/>
          </a:ln>
        </p:spPr>
        <p:txBody>
          <a:bodyPr spcFirstLastPara="1" wrap="square" lIns="91425" tIns="45700" rIns="91425" bIns="45700" anchor="t" anchorCtr="0">
            <a:noAutofit/>
          </a:bodyPr>
          <a:lstStyle/>
          <a:p>
            <a:pPr marL="355600" marR="160020" lvl="0" indent="-342900" algn="l" rtl="0">
              <a:lnSpc>
                <a:spcPct val="115000"/>
              </a:lnSpc>
              <a:spcBef>
                <a:spcPts val="0"/>
              </a:spcBef>
              <a:spcAft>
                <a:spcPts val="0"/>
              </a:spcAft>
              <a:buClr>
                <a:srgbClr val="000000"/>
              </a:buClr>
              <a:buSzPts val="2800"/>
              <a:buFont typeface="Arial"/>
              <a:buChar char="•"/>
            </a:pPr>
            <a:r>
              <a:rPr lang="en-US" sz="1800" b="0" i="0" u="none" strike="noStrike" cap="none">
                <a:solidFill>
                  <a:srgbClr val="000000"/>
                </a:solidFill>
                <a:latin typeface="Arial"/>
                <a:ea typeface="Arial"/>
                <a:cs typeface="Arial"/>
                <a:sym typeface="Arial"/>
              </a:rPr>
              <a:t>Instance Based Learning: Compare new data points to known data points</a:t>
            </a:r>
            <a:endParaRPr sz="1800" b="0" i="0" u="none" strike="noStrike" cap="none">
              <a:solidFill>
                <a:srgbClr val="000000"/>
              </a:solidFill>
              <a:latin typeface="Arial"/>
              <a:ea typeface="Arial"/>
              <a:cs typeface="Arial"/>
              <a:sym typeface="Arial"/>
            </a:endParaRPr>
          </a:p>
          <a:p>
            <a:pPr marL="355600" marR="160020" lvl="0" indent="-342900" algn="l" rtl="0">
              <a:lnSpc>
                <a:spcPct val="115000"/>
              </a:lnSpc>
              <a:spcBef>
                <a:spcPts val="0"/>
              </a:spcBef>
              <a:spcAft>
                <a:spcPts val="0"/>
              </a:spcAft>
              <a:buClr>
                <a:srgbClr val="000000"/>
              </a:buClr>
              <a:buSzPts val="2800"/>
              <a:buFont typeface="Arial"/>
              <a:buChar char="•"/>
            </a:pPr>
            <a:r>
              <a:rPr lang="en-US" sz="1800" b="0" i="0" u="none" strike="noStrike" cap="none">
                <a:solidFill>
                  <a:srgbClr val="000000"/>
                </a:solidFill>
                <a:latin typeface="Arial"/>
                <a:ea typeface="Arial"/>
                <a:cs typeface="Arial"/>
                <a:sym typeface="Arial"/>
              </a:rPr>
              <a:t>Model Based learning : Detect patterns in the training data and build a predictive model</a:t>
            </a:r>
            <a:endParaRPr sz="1800" b="0" i="0" u="none" strike="noStrike" cap="none">
              <a:solidFill>
                <a:srgbClr val="000000"/>
              </a:solidFill>
              <a:latin typeface="Arial"/>
              <a:ea typeface="Arial"/>
              <a:cs typeface="Arial"/>
              <a:sym typeface="Arial"/>
            </a:endParaRPr>
          </a:p>
        </p:txBody>
      </p:sp>
      <p:pic>
        <p:nvPicPr>
          <p:cNvPr id="1874" name="Google Shape;1874;p5"/>
          <p:cNvPicPr preferRelativeResize="0"/>
          <p:nvPr/>
        </p:nvPicPr>
        <p:blipFill rotWithShape="1">
          <a:blip r:embed="rId3">
            <a:alphaModFix/>
          </a:blip>
          <a:srcRect/>
          <a:stretch/>
        </p:blipFill>
        <p:spPr>
          <a:xfrm>
            <a:off x="-76200" y="3629371"/>
            <a:ext cx="4850431" cy="2315432"/>
          </a:xfrm>
          <a:prstGeom prst="rect">
            <a:avLst/>
          </a:prstGeom>
          <a:noFill/>
          <a:ln>
            <a:noFill/>
          </a:ln>
        </p:spPr>
      </p:pic>
      <p:pic>
        <p:nvPicPr>
          <p:cNvPr id="1875" name="Google Shape;1875;p5"/>
          <p:cNvPicPr preferRelativeResize="0"/>
          <p:nvPr/>
        </p:nvPicPr>
        <p:blipFill rotWithShape="1">
          <a:blip r:embed="rId4">
            <a:alphaModFix/>
          </a:blip>
          <a:srcRect/>
          <a:stretch/>
        </p:blipFill>
        <p:spPr>
          <a:xfrm>
            <a:off x="4572000" y="3708558"/>
            <a:ext cx="4607909" cy="2362200"/>
          </a:xfrm>
          <a:prstGeom prst="rect">
            <a:avLst/>
          </a:prstGeom>
          <a:noFill/>
          <a:ln>
            <a:noFill/>
          </a:ln>
        </p:spPr>
      </p:pic>
      <p:sp>
        <p:nvSpPr>
          <p:cNvPr id="1876" name="Google Shape;1876;p5"/>
          <p:cNvSpPr txBox="1"/>
          <p:nvPr/>
        </p:nvSpPr>
        <p:spPr>
          <a:xfrm>
            <a:off x="1858819" y="3284744"/>
            <a:ext cx="840600" cy="430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US" sz="1100" b="1" i="0" u="none" strike="noStrike" cap="none">
                <a:solidFill>
                  <a:srgbClr val="002060"/>
                </a:solidFill>
                <a:latin typeface="Helvetica Neue"/>
                <a:ea typeface="Helvetica Neue"/>
                <a:cs typeface="Helvetica Neue"/>
                <a:sym typeface="Helvetica Neue"/>
              </a:rPr>
              <a:t>Instance Based</a:t>
            </a:r>
            <a:endParaRPr sz="1100" b="1" i="0" u="none" strike="noStrike" cap="none">
              <a:solidFill>
                <a:srgbClr val="002060"/>
              </a:solidFill>
              <a:latin typeface="Helvetica Neue"/>
              <a:ea typeface="Helvetica Neue"/>
              <a:cs typeface="Helvetica Neue"/>
              <a:sym typeface="Helvetica Neue"/>
            </a:endParaRPr>
          </a:p>
        </p:txBody>
      </p:sp>
      <p:sp>
        <p:nvSpPr>
          <p:cNvPr id="1877" name="Google Shape;1877;p5"/>
          <p:cNvSpPr txBox="1"/>
          <p:nvPr/>
        </p:nvSpPr>
        <p:spPr>
          <a:xfrm>
            <a:off x="6318097" y="3248940"/>
            <a:ext cx="725400" cy="430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US" sz="1100" b="1" i="0" u="none" strike="noStrike" cap="none">
                <a:solidFill>
                  <a:srgbClr val="002060"/>
                </a:solidFill>
                <a:latin typeface="Helvetica Neue"/>
                <a:ea typeface="Helvetica Neue"/>
                <a:cs typeface="Helvetica Neue"/>
                <a:sym typeface="Helvetica Neue"/>
              </a:rPr>
              <a:t>Model Based</a:t>
            </a:r>
            <a:endParaRPr sz="1100" b="1" i="0" u="none" strike="noStrike" cap="none">
              <a:solidFill>
                <a:srgbClr val="002060"/>
              </a:solidFill>
              <a:latin typeface="Helvetica Neue"/>
              <a:ea typeface="Helvetica Neue"/>
              <a:cs typeface="Helvetica Neue"/>
              <a:sym typeface="Helvetica Neue"/>
            </a:endParaRPr>
          </a:p>
        </p:txBody>
      </p:sp>
      <p:sp>
        <p:nvSpPr>
          <p:cNvPr id="1878" name="Google Shape;1878;p5"/>
          <p:cNvSpPr/>
          <p:nvPr/>
        </p:nvSpPr>
        <p:spPr>
          <a:xfrm>
            <a:off x="5094046" y="5867800"/>
            <a:ext cx="3898901" cy="6463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Eager Learners : More time in training but Less time in predicting</a:t>
            </a:r>
            <a:endParaRPr sz="1800" b="0" i="0" u="none" strike="noStrike" cap="none">
              <a:solidFill>
                <a:srgbClr val="000000"/>
              </a:solidFill>
              <a:latin typeface="Arial"/>
              <a:ea typeface="Arial"/>
              <a:cs typeface="Arial"/>
              <a:sym typeface="Arial"/>
            </a:endParaRPr>
          </a:p>
        </p:txBody>
      </p:sp>
      <p:sp>
        <p:nvSpPr>
          <p:cNvPr id="1879" name="Google Shape;1879;p5"/>
          <p:cNvSpPr/>
          <p:nvPr/>
        </p:nvSpPr>
        <p:spPr>
          <a:xfrm>
            <a:off x="473437" y="5972512"/>
            <a:ext cx="3898901" cy="6463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Lazy Learners : Less time in training but more time in predicting</a:t>
            </a:r>
            <a:endParaRPr sz="1800" b="0" i="0" u="none" strike="noStrike" cap="none">
              <a:solidFill>
                <a:srgbClr val="000000"/>
              </a:solidFill>
              <a:latin typeface="Arial"/>
              <a:ea typeface="Arial"/>
              <a:cs typeface="Arial"/>
              <a:sym typeface="Arial"/>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2477"/>
        <p:cNvGrpSpPr/>
        <p:nvPr/>
      </p:nvGrpSpPr>
      <p:grpSpPr>
        <a:xfrm>
          <a:off x="0" y="0"/>
          <a:ext cx="0" cy="0"/>
          <a:chOff x="0" y="0"/>
          <a:chExt cx="0" cy="0"/>
        </a:xfrm>
      </p:grpSpPr>
      <p:sp>
        <p:nvSpPr>
          <p:cNvPr id="2478" name="Google Shape;2478;p245"/>
          <p:cNvSpPr txBox="1">
            <a:spLocks noGrp="1"/>
          </p:cNvSpPr>
          <p:nvPr>
            <p:ph type="title" idx="4294967295"/>
          </p:nvPr>
        </p:nvSpPr>
        <p:spPr>
          <a:xfrm>
            <a:off x="457200" y="773802"/>
            <a:ext cx="5410200" cy="415498"/>
          </a:xfrm>
          <a:prstGeom prst="rect">
            <a:avLst/>
          </a:prstGeom>
          <a:noFill/>
          <a:ln>
            <a:noFill/>
          </a:ln>
        </p:spPr>
        <p:txBody>
          <a:bodyPr spcFirstLastPara="1" wrap="square" lIns="68575" tIns="34275" rIns="68575" bIns="34275" anchor="ctr" anchorCtr="0">
            <a:spAutoFit/>
          </a:bodyPr>
          <a:lstStyle/>
          <a:p>
            <a:pPr marL="342900" lvl="0" indent="-257175" algn="l" rtl="0">
              <a:lnSpc>
                <a:spcPct val="67500"/>
              </a:lnSpc>
              <a:spcBef>
                <a:spcPts val="0"/>
              </a:spcBef>
              <a:spcAft>
                <a:spcPts val="0"/>
              </a:spcAft>
              <a:buSzPts val="3600"/>
              <a:buFont typeface="Arial"/>
              <a:buNone/>
            </a:pPr>
            <a:r>
              <a:rPr lang="en-US" sz="4000" b="1">
                <a:latin typeface="Cambria"/>
                <a:ea typeface="Cambria"/>
                <a:cs typeface="Cambria"/>
                <a:sym typeface="Cambria"/>
              </a:rPr>
              <a:t>Train-Test-Validation</a:t>
            </a:r>
            <a:endParaRPr sz="4000" b="1">
              <a:latin typeface="Cambria"/>
              <a:ea typeface="Cambria"/>
              <a:cs typeface="Cambria"/>
              <a:sym typeface="Cambria"/>
            </a:endParaRPr>
          </a:p>
        </p:txBody>
      </p:sp>
      <p:pic>
        <p:nvPicPr>
          <p:cNvPr id="2479" name="Google Shape;2479;p245" descr="https://www.kdnuggets.com/wp-content/uploads/dataiku-holdout-strategy.jpg"/>
          <p:cNvPicPr preferRelativeResize="0">
            <a:picLocks noGrp="1"/>
          </p:cNvPicPr>
          <p:nvPr>
            <p:ph type="body" idx="4294967295"/>
          </p:nvPr>
        </p:nvPicPr>
        <p:blipFill rotWithShape="1">
          <a:blip r:embed="rId3">
            <a:alphaModFix/>
          </a:blip>
          <a:srcRect/>
          <a:stretch/>
        </p:blipFill>
        <p:spPr>
          <a:xfrm>
            <a:off x="967581" y="1589088"/>
            <a:ext cx="7246938" cy="4271963"/>
          </a:xfrm>
          <a:prstGeom prst="rect">
            <a:avLst/>
          </a:prstGeom>
          <a:noFill/>
          <a:ln>
            <a:noFill/>
          </a:ln>
        </p:spPr>
      </p:pic>
      <p:sp>
        <p:nvSpPr>
          <p:cNvPr id="2480" name="Google Shape;2480;p245"/>
          <p:cNvSpPr/>
          <p:nvPr/>
        </p:nvSpPr>
        <p:spPr>
          <a:xfrm>
            <a:off x="1143000" y="5789590"/>
            <a:ext cx="4572000" cy="18466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600" b="0" i="0" u="none" strike="noStrike" cap="none">
                <a:solidFill>
                  <a:srgbClr val="000000"/>
                </a:solidFill>
                <a:latin typeface="Arial"/>
                <a:ea typeface="Arial"/>
                <a:cs typeface="Arial"/>
                <a:sym typeface="Arial"/>
              </a:rPr>
              <a:t>https://www.kdnuggets.com/2017/08/dataiku-predictive-model-holdout-cross-validation.html</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2484"/>
        <p:cNvGrpSpPr/>
        <p:nvPr/>
      </p:nvGrpSpPr>
      <p:grpSpPr>
        <a:xfrm>
          <a:off x="0" y="0"/>
          <a:ext cx="0" cy="0"/>
          <a:chOff x="0" y="0"/>
          <a:chExt cx="0" cy="0"/>
        </a:xfrm>
      </p:grpSpPr>
      <p:sp>
        <p:nvSpPr>
          <p:cNvPr id="2485" name="Google Shape;2485;p246"/>
          <p:cNvSpPr txBox="1">
            <a:spLocks noGrp="1"/>
          </p:cNvSpPr>
          <p:nvPr>
            <p:ph type="body" idx="1"/>
          </p:nvPr>
        </p:nvSpPr>
        <p:spPr>
          <a:xfrm>
            <a:off x="213360" y="1249997"/>
            <a:ext cx="3396210" cy="4525963"/>
          </a:xfrm>
          <a:prstGeom prst="rect">
            <a:avLst/>
          </a:prstGeom>
          <a:noFill/>
          <a:ln>
            <a:noFill/>
          </a:ln>
        </p:spPr>
        <p:txBody>
          <a:bodyPr spcFirstLastPara="1" wrap="square" lIns="91425" tIns="45700" rIns="91425" bIns="45700" anchor="t" anchorCtr="0">
            <a:noAutofit/>
          </a:bodyPr>
          <a:lstStyle/>
          <a:p>
            <a:pPr marL="514350" lvl="0" indent="-285750" algn="l" rtl="0">
              <a:lnSpc>
                <a:spcPct val="100000"/>
              </a:lnSpc>
              <a:spcBef>
                <a:spcPts val="320"/>
              </a:spcBef>
              <a:spcAft>
                <a:spcPts val="0"/>
              </a:spcAft>
              <a:buSzPts val="1600"/>
              <a:buFont typeface="Arial"/>
              <a:buChar char="•"/>
            </a:pPr>
            <a:r>
              <a:rPr lang="en-US" sz="1800"/>
              <a:t>We don’t want to touch the test set until we are ready to launch a model we are confident about</a:t>
            </a:r>
            <a:endParaRPr sz="1800"/>
          </a:p>
          <a:p>
            <a:pPr marL="514350" lvl="0" indent="-285750" algn="l" rtl="0">
              <a:lnSpc>
                <a:spcPct val="100000"/>
              </a:lnSpc>
              <a:spcBef>
                <a:spcPts val="320"/>
              </a:spcBef>
              <a:spcAft>
                <a:spcPts val="0"/>
              </a:spcAft>
              <a:buSzPts val="1600"/>
              <a:buFont typeface="Arial"/>
              <a:buChar char="•"/>
            </a:pPr>
            <a:r>
              <a:rPr lang="en-US" sz="1800"/>
              <a:t>If the validation set is too small, then model evaluations will be imprecise</a:t>
            </a:r>
            <a:endParaRPr/>
          </a:p>
          <a:p>
            <a:pPr marL="914400" lvl="1" indent="-330200" algn="l" rtl="0">
              <a:lnSpc>
                <a:spcPct val="100000"/>
              </a:lnSpc>
              <a:spcBef>
                <a:spcPts val="320"/>
              </a:spcBef>
              <a:spcAft>
                <a:spcPts val="0"/>
              </a:spcAft>
              <a:buSzPts val="1600"/>
              <a:buChar char="–"/>
            </a:pPr>
            <a:r>
              <a:rPr lang="en-US" sz="1800"/>
              <a:t>Larger the test data the more accurate the error estimate</a:t>
            </a:r>
            <a:endParaRPr/>
          </a:p>
          <a:p>
            <a:pPr marL="514350" lvl="0" indent="-285750" algn="l" rtl="0">
              <a:lnSpc>
                <a:spcPct val="100000"/>
              </a:lnSpc>
              <a:spcBef>
                <a:spcPts val="320"/>
              </a:spcBef>
              <a:spcAft>
                <a:spcPts val="0"/>
              </a:spcAft>
              <a:buSzPts val="1600"/>
              <a:buFont typeface="Arial"/>
              <a:buChar char="•"/>
            </a:pPr>
            <a:r>
              <a:rPr lang="en-US" sz="1800"/>
              <a:t>If the validation set is too large, then the remaining training set will be much smaller than the full training set.</a:t>
            </a:r>
            <a:endParaRPr/>
          </a:p>
          <a:p>
            <a:pPr marL="514350" lvl="1" indent="-330200" algn="l" rtl="0">
              <a:lnSpc>
                <a:spcPct val="100000"/>
              </a:lnSpc>
              <a:spcBef>
                <a:spcPts val="320"/>
              </a:spcBef>
              <a:spcAft>
                <a:spcPts val="0"/>
              </a:spcAft>
              <a:buSzPts val="1600"/>
              <a:buChar char="–"/>
            </a:pPr>
            <a:r>
              <a:rPr lang="en-US" sz="1800"/>
              <a:t>Larger the training data the better the classifier</a:t>
            </a:r>
            <a:endParaRPr/>
          </a:p>
          <a:p>
            <a:pPr marL="271463" lvl="0" indent="-271463" algn="l" rtl="0">
              <a:lnSpc>
                <a:spcPct val="100000"/>
              </a:lnSpc>
              <a:spcBef>
                <a:spcPts val="320"/>
              </a:spcBef>
              <a:spcAft>
                <a:spcPts val="0"/>
              </a:spcAft>
              <a:buSzPts val="1600"/>
              <a:buFont typeface="Arial"/>
              <a:buChar char="•"/>
            </a:pPr>
            <a:r>
              <a:rPr lang="en-US" sz="1800" b="1"/>
              <a:t>Solution: cross validation</a:t>
            </a:r>
            <a:endParaRPr sz="1800" b="1"/>
          </a:p>
          <a:p>
            <a:pPr marL="514350" lvl="0" indent="-184150" algn="l" rtl="0">
              <a:lnSpc>
                <a:spcPct val="100000"/>
              </a:lnSpc>
              <a:spcBef>
                <a:spcPts val="320"/>
              </a:spcBef>
              <a:spcAft>
                <a:spcPts val="0"/>
              </a:spcAft>
              <a:buSzPts val="1600"/>
              <a:buFont typeface="Arial"/>
              <a:buNone/>
            </a:pPr>
            <a:endParaRPr sz="1800" b="1"/>
          </a:p>
          <a:p>
            <a:pPr marL="514350" lvl="0" indent="-184150" algn="l" rtl="0">
              <a:lnSpc>
                <a:spcPct val="100000"/>
              </a:lnSpc>
              <a:spcBef>
                <a:spcPts val="320"/>
              </a:spcBef>
              <a:spcAft>
                <a:spcPts val="0"/>
              </a:spcAft>
              <a:buSzPts val="1600"/>
              <a:buFont typeface="Arial"/>
              <a:buNone/>
            </a:pPr>
            <a:endParaRPr sz="1800"/>
          </a:p>
        </p:txBody>
      </p:sp>
      <p:sp>
        <p:nvSpPr>
          <p:cNvPr id="2486" name="Google Shape;2486;p246"/>
          <p:cNvSpPr txBox="1">
            <a:spLocks noGrp="1"/>
          </p:cNvSpPr>
          <p:nvPr>
            <p:ph type="sldNum" idx="12"/>
          </p:nvPr>
        </p:nvSpPr>
        <p:spPr>
          <a:xfrm>
            <a:off x="7010400" y="6101551"/>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solidFill>
                  <a:srgbClr val="000000"/>
                </a:solidFill>
                <a:latin typeface="Tahoma"/>
                <a:ea typeface="Tahoma"/>
                <a:cs typeface="Tahoma"/>
                <a:sym typeface="Tahoma"/>
              </a:rPr>
              <a:t>51</a:t>
            </a:fld>
            <a:endParaRPr>
              <a:solidFill>
                <a:srgbClr val="000000"/>
              </a:solidFill>
              <a:latin typeface="Tahoma"/>
              <a:ea typeface="Tahoma"/>
              <a:cs typeface="Tahoma"/>
              <a:sym typeface="Tahoma"/>
            </a:endParaRPr>
          </a:p>
        </p:txBody>
      </p:sp>
      <p:sp>
        <p:nvSpPr>
          <p:cNvPr id="2487" name="Google Shape;2487;p246"/>
          <p:cNvSpPr txBox="1">
            <a:spLocks noGrp="1"/>
          </p:cNvSpPr>
          <p:nvPr>
            <p:ph type="title" idx="4294967295"/>
          </p:nvPr>
        </p:nvSpPr>
        <p:spPr>
          <a:xfrm>
            <a:off x="0" y="365125"/>
            <a:ext cx="7886700" cy="1325563"/>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chemeClr val="dk1"/>
              </a:buClr>
              <a:buSzPts val="4400"/>
              <a:buFont typeface="Calibri"/>
              <a:buNone/>
            </a:pPr>
            <a:r>
              <a:rPr lang="en-US"/>
              <a:t>Making most out of the data</a:t>
            </a:r>
            <a:endParaRPr/>
          </a:p>
        </p:txBody>
      </p:sp>
      <p:sp>
        <p:nvSpPr>
          <p:cNvPr id="2488" name="Google Shape;2488;p246"/>
          <p:cNvSpPr/>
          <p:nvPr/>
        </p:nvSpPr>
        <p:spPr>
          <a:xfrm>
            <a:off x="5735416" y="2168320"/>
            <a:ext cx="3342920" cy="369332"/>
          </a:xfrm>
          <a:prstGeom prst="rect">
            <a:avLst/>
          </a:prstGeom>
          <a:noFill/>
          <a:ln>
            <a:noFill/>
          </a:ln>
        </p:spPr>
        <p:txBody>
          <a:bodyPr spcFirstLastPara="1" wrap="square" lIns="91425" tIns="45700" rIns="91425" bIns="45700" anchor="t" anchorCtr="0">
            <a:spAutoFit/>
          </a:bodyPr>
          <a:lstStyle/>
          <a:p>
            <a:pPr marL="214313" marR="0" lvl="0" indent="-100013"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mbria"/>
              <a:ea typeface="Cambria"/>
              <a:cs typeface="Cambria"/>
              <a:sym typeface="Cambria"/>
            </a:endParaRPr>
          </a:p>
        </p:txBody>
      </p:sp>
      <p:pic>
        <p:nvPicPr>
          <p:cNvPr id="2489" name="Google Shape;2489;p246" descr="https://miro.medium.com/v2/resize:fit:770/0*PO5MpOVRb9RUqMIY.png"/>
          <p:cNvPicPr preferRelativeResize="0"/>
          <p:nvPr/>
        </p:nvPicPr>
        <p:blipFill rotWithShape="1">
          <a:blip r:embed="rId3">
            <a:alphaModFix/>
          </a:blip>
          <a:srcRect/>
          <a:stretch/>
        </p:blipFill>
        <p:spPr>
          <a:xfrm>
            <a:off x="4171178" y="1690688"/>
            <a:ext cx="4897094" cy="3389807"/>
          </a:xfrm>
          <a:prstGeom prst="rect">
            <a:avLst/>
          </a:prstGeom>
          <a:noFill/>
          <a:ln w="9525" cap="flat" cmpd="sng">
            <a:solidFill>
              <a:srgbClr val="C00000"/>
            </a:solidFill>
            <a:prstDash val="solid"/>
            <a:round/>
            <a:headEnd type="none" w="sm" len="sm"/>
            <a:tailEnd type="none" w="sm" len="sm"/>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2493"/>
        <p:cNvGrpSpPr/>
        <p:nvPr/>
      </p:nvGrpSpPr>
      <p:grpSpPr>
        <a:xfrm>
          <a:off x="0" y="0"/>
          <a:ext cx="0" cy="0"/>
          <a:chOff x="0" y="0"/>
          <a:chExt cx="0" cy="0"/>
        </a:xfrm>
      </p:grpSpPr>
      <p:sp>
        <p:nvSpPr>
          <p:cNvPr id="2494" name="Google Shape;2494;p247"/>
          <p:cNvSpPr txBox="1">
            <a:spLocks noGrp="1"/>
          </p:cNvSpPr>
          <p:nvPr>
            <p:ph type="title" idx="4294967295"/>
          </p:nvPr>
        </p:nvSpPr>
        <p:spPr>
          <a:xfrm>
            <a:off x="182880" y="712397"/>
            <a:ext cx="6705600" cy="415925"/>
          </a:xfrm>
          <a:prstGeom prst="rect">
            <a:avLst/>
          </a:prstGeom>
          <a:noFill/>
          <a:ln>
            <a:noFill/>
          </a:ln>
        </p:spPr>
        <p:txBody>
          <a:bodyPr spcFirstLastPara="1" wrap="square" lIns="68575" tIns="34275" rIns="68575" bIns="34275" anchor="ctr" anchorCtr="0">
            <a:spAutoFit/>
          </a:bodyPr>
          <a:lstStyle/>
          <a:p>
            <a:pPr marL="342900" lvl="0" indent="-257175" algn="l" rtl="0">
              <a:lnSpc>
                <a:spcPct val="75000"/>
              </a:lnSpc>
              <a:spcBef>
                <a:spcPts val="0"/>
              </a:spcBef>
              <a:spcAft>
                <a:spcPts val="0"/>
              </a:spcAft>
              <a:buSzPts val="3600"/>
              <a:buFont typeface="Arial"/>
              <a:buNone/>
            </a:pPr>
            <a:r>
              <a:rPr lang="en-US" sz="3600" b="1">
                <a:latin typeface="Cambria"/>
                <a:ea typeface="Cambria"/>
                <a:cs typeface="Cambria"/>
                <a:sym typeface="Cambria"/>
              </a:rPr>
              <a:t>Cross-Validation techniques</a:t>
            </a:r>
            <a:endParaRPr sz="3600" b="1">
              <a:latin typeface="Cambria"/>
              <a:ea typeface="Cambria"/>
              <a:cs typeface="Cambria"/>
              <a:sym typeface="Cambria"/>
            </a:endParaRPr>
          </a:p>
        </p:txBody>
      </p:sp>
      <p:pic>
        <p:nvPicPr>
          <p:cNvPr id="2495" name="Google Shape;2495;p247" descr="Cross-Validation hold out method"/>
          <p:cNvPicPr preferRelativeResize="0">
            <a:picLocks noGrp="1"/>
          </p:cNvPicPr>
          <p:nvPr>
            <p:ph type="body" idx="4294967295"/>
          </p:nvPr>
        </p:nvPicPr>
        <p:blipFill rotWithShape="1">
          <a:blip r:embed="rId3">
            <a:alphaModFix/>
          </a:blip>
          <a:srcRect/>
          <a:stretch/>
        </p:blipFill>
        <p:spPr>
          <a:xfrm>
            <a:off x="0" y="2039938"/>
            <a:ext cx="3057525" cy="1465262"/>
          </a:xfrm>
          <a:prstGeom prst="rect">
            <a:avLst/>
          </a:prstGeom>
          <a:noFill/>
          <a:ln>
            <a:noFill/>
          </a:ln>
        </p:spPr>
      </p:pic>
      <p:pic>
        <p:nvPicPr>
          <p:cNvPr id="2496" name="Google Shape;2496;p247" descr="Leave One Out Cross-Validation"/>
          <p:cNvPicPr preferRelativeResize="0"/>
          <p:nvPr/>
        </p:nvPicPr>
        <p:blipFill rotWithShape="1">
          <a:blip r:embed="rId4">
            <a:alphaModFix/>
          </a:blip>
          <a:srcRect/>
          <a:stretch/>
        </p:blipFill>
        <p:spPr>
          <a:xfrm>
            <a:off x="4680176" y="2115473"/>
            <a:ext cx="3222969" cy="1313528"/>
          </a:xfrm>
          <a:prstGeom prst="rect">
            <a:avLst/>
          </a:prstGeom>
          <a:noFill/>
          <a:ln>
            <a:noFill/>
          </a:ln>
        </p:spPr>
      </p:pic>
      <p:pic>
        <p:nvPicPr>
          <p:cNvPr id="2497" name="Google Shape;2497;p247" descr="K-Fold"/>
          <p:cNvPicPr preferRelativeResize="0"/>
          <p:nvPr/>
        </p:nvPicPr>
        <p:blipFill rotWithShape="1">
          <a:blip r:embed="rId5">
            <a:alphaModFix/>
          </a:blip>
          <a:srcRect/>
          <a:stretch/>
        </p:blipFill>
        <p:spPr>
          <a:xfrm>
            <a:off x="1170296" y="4140252"/>
            <a:ext cx="3114156" cy="1543050"/>
          </a:xfrm>
          <a:prstGeom prst="rect">
            <a:avLst/>
          </a:prstGeom>
          <a:noFill/>
          <a:ln>
            <a:noFill/>
          </a:ln>
        </p:spPr>
      </p:pic>
      <p:pic>
        <p:nvPicPr>
          <p:cNvPr id="2498" name="Google Shape;2498;p247" descr="Stratified K-Fold"/>
          <p:cNvPicPr preferRelativeResize="0"/>
          <p:nvPr/>
        </p:nvPicPr>
        <p:blipFill rotWithShape="1">
          <a:blip r:embed="rId6">
            <a:alphaModFix/>
          </a:blip>
          <a:srcRect/>
          <a:stretch/>
        </p:blipFill>
        <p:spPr>
          <a:xfrm>
            <a:off x="4291277" y="4165704"/>
            <a:ext cx="3661534" cy="1428750"/>
          </a:xfrm>
          <a:prstGeom prst="rect">
            <a:avLst/>
          </a:prstGeom>
          <a:noFill/>
          <a:ln>
            <a:noFill/>
          </a:ln>
        </p:spPr>
      </p:pic>
      <p:sp>
        <p:nvSpPr>
          <p:cNvPr id="2499" name="Google Shape;2499;p247"/>
          <p:cNvSpPr/>
          <p:nvPr/>
        </p:nvSpPr>
        <p:spPr>
          <a:xfrm>
            <a:off x="1339734" y="1808089"/>
            <a:ext cx="1273105" cy="25391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50" b="1" i="0" u="none" strike="noStrike" cap="none">
                <a:solidFill>
                  <a:srgbClr val="FF0000"/>
                </a:solidFill>
                <a:latin typeface="Lato"/>
                <a:ea typeface="Lato"/>
                <a:cs typeface="Lato"/>
                <a:sym typeface="Lato"/>
              </a:rPr>
              <a:t>Hold Out method</a:t>
            </a:r>
            <a:endParaRPr sz="1050" b="0" i="0" u="none" strike="noStrike" cap="none">
              <a:solidFill>
                <a:srgbClr val="FF0000"/>
              </a:solidFill>
              <a:latin typeface="Lato"/>
              <a:ea typeface="Lato"/>
              <a:cs typeface="Lato"/>
              <a:sym typeface="Lato"/>
            </a:endParaRPr>
          </a:p>
        </p:txBody>
      </p:sp>
      <p:sp>
        <p:nvSpPr>
          <p:cNvPr id="2500" name="Google Shape;2500;p247"/>
          <p:cNvSpPr/>
          <p:nvPr/>
        </p:nvSpPr>
        <p:spPr>
          <a:xfrm>
            <a:off x="5028622" y="1808942"/>
            <a:ext cx="2276585" cy="25391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50" b="1" i="0" u="none" strike="noStrike" cap="none">
                <a:solidFill>
                  <a:srgbClr val="FF0000"/>
                </a:solidFill>
                <a:latin typeface="Lato"/>
                <a:ea typeface="Lato"/>
                <a:cs typeface="Lato"/>
                <a:sym typeface="Lato"/>
              </a:rPr>
              <a:t> Leave One Out Cross-Validation</a:t>
            </a:r>
            <a:endParaRPr sz="1050" b="0" i="0" u="none" strike="noStrike" cap="none">
              <a:solidFill>
                <a:srgbClr val="FF0000"/>
              </a:solidFill>
              <a:latin typeface="Lato"/>
              <a:ea typeface="Lato"/>
              <a:cs typeface="Lato"/>
              <a:sym typeface="Lato"/>
            </a:endParaRPr>
          </a:p>
        </p:txBody>
      </p:sp>
      <p:sp>
        <p:nvSpPr>
          <p:cNvPr id="2501" name="Google Shape;2501;p247"/>
          <p:cNvSpPr/>
          <p:nvPr/>
        </p:nvSpPr>
        <p:spPr>
          <a:xfrm>
            <a:off x="1257301" y="3762215"/>
            <a:ext cx="1715534" cy="25391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50" b="1" i="0" u="none" strike="noStrike" cap="none">
                <a:solidFill>
                  <a:srgbClr val="FF0000"/>
                </a:solidFill>
                <a:latin typeface="Lato"/>
                <a:ea typeface="Lato"/>
                <a:cs typeface="Lato"/>
                <a:sym typeface="Lato"/>
              </a:rPr>
              <a:t>K-Fold Cross-Validation</a:t>
            </a:r>
            <a:endParaRPr sz="1050" b="0" i="0" u="none" strike="noStrike" cap="none">
              <a:solidFill>
                <a:srgbClr val="FF0000"/>
              </a:solidFill>
              <a:latin typeface="Lato"/>
              <a:ea typeface="Lato"/>
              <a:cs typeface="Lato"/>
              <a:sym typeface="Lato"/>
            </a:endParaRPr>
          </a:p>
        </p:txBody>
      </p:sp>
      <p:sp>
        <p:nvSpPr>
          <p:cNvPr id="2502" name="Google Shape;2502;p247"/>
          <p:cNvSpPr/>
          <p:nvPr/>
        </p:nvSpPr>
        <p:spPr>
          <a:xfrm>
            <a:off x="5028623" y="3762215"/>
            <a:ext cx="2335896" cy="25391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50" b="1" i="0" u="none" strike="noStrike" cap="none">
                <a:solidFill>
                  <a:srgbClr val="FF0000"/>
                </a:solidFill>
                <a:latin typeface="Lato"/>
                <a:ea typeface="Lato"/>
                <a:cs typeface="Lato"/>
                <a:sym typeface="Lato"/>
              </a:rPr>
              <a:t>Stratified K-Fold Cross-Validation</a:t>
            </a:r>
            <a:endParaRPr sz="1050" b="0" i="0" u="none" strike="noStrike" cap="none">
              <a:solidFill>
                <a:srgbClr val="FF0000"/>
              </a:solidFill>
              <a:latin typeface="Lato"/>
              <a:ea typeface="Lato"/>
              <a:cs typeface="Lato"/>
              <a:sym typeface="Lato"/>
            </a:endParaRPr>
          </a:p>
        </p:txBody>
      </p:sp>
      <p:sp>
        <p:nvSpPr>
          <p:cNvPr id="2503" name="Google Shape;2503;p247"/>
          <p:cNvSpPr/>
          <p:nvPr/>
        </p:nvSpPr>
        <p:spPr>
          <a:xfrm>
            <a:off x="1143000" y="5832876"/>
            <a:ext cx="7208520" cy="43088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100" b="0" i="0" u="none" strike="noStrike" cap="none">
                <a:solidFill>
                  <a:srgbClr val="000000"/>
                </a:solidFill>
                <a:latin typeface="Arial"/>
                <a:ea typeface="Arial"/>
                <a:cs typeface="Arial"/>
                <a:sym typeface="Arial"/>
              </a:rPr>
              <a:t>https://www.analyticsvidhya.com/blog/2021/05/4-ways-to-evaluate-your-machine-learning-model-cross-validation-techniques-with-python-code/</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2507"/>
        <p:cNvGrpSpPr/>
        <p:nvPr/>
      </p:nvGrpSpPr>
      <p:grpSpPr>
        <a:xfrm>
          <a:off x="0" y="0"/>
          <a:ext cx="0" cy="0"/>
          <a:chOff x="0" y="0"/>
          <a:chExt cx="0" cy="0"/>
        </a:xfrm>
      </p:grpSpPr>
      <p:sp>
        <p:nvSpPr>
          <p:cNvPr id="2508" name="Google Shape;2508;p248"/>
          <p:cNvSpPr txBox="1">
            <a:spLocks noGrp="1"/>
          </p:cNvSpPr>
          <p:nvPr>
            <p:ph type="title" idx="4294967295"/>
          </p:nvPr>
        </p:nvSpPr>
        <p:spPr>
          <a:xfrm>
            <a:off x="0" y="365748"/>
            <a:ext cx="8229600" cy="762000"/>
          </a:xfrm>
          <a:prstGeom prst="rect">
            <a:avLst/>
          </a:prstGeom>
          <a:noFill/>
          <a:ln>
            <a:noFill/>
          </a:ln>
        </p:spPr>
        <p:txBody>
          <a:bodyPr spcFirstLastPara="1" wrap="square" lIns="68575" tIns="34275" rIns="68575" bIns="34275" anchor="ctr" anchorCtr="0">
            <a:spAutoFit/>
          </a:bodyPr>
          <a:lstStyle/>
          <a:p>
            <a:pPr marL="342900" lvl="0" indent="-257175" algn="l" rtl="0">
              <a:lnSpc>
                <a:spcPct val="67500"/>
              </a:lnSpc>
              <a:spcBef>
                <a:spcPts val="0"/>
              </a:spcBef>
              <a:spcAft>
                <a:spcPts val="0"/>
              </a:spcAft>
              <a:buSzPts val="3600"/>
              <a:buFont typeface="Arial"/>
              <a:buNone/>
            </a:pPr>
            <a:r>
              <a:rPr lang="en-US" sz="4000" b="1">
                <a:latin typeface="Cambria"/>
                <a:ea typeface="Cambria"/>
                <a:cs typeface="Cambria"/>
                <a:sym typeface="Cambria"/>
              </a:rPr>
              <a:t>Cross-Validation for hyper parameter tuning</a:t>
            </a:r>
            <a:endParaRPr sz="4000" b="1">
              <a:latin typeface="Cambria"/>
              <a:ea typeface="Cambria"/>
              <a:cs typeface="Cambria"/>
              <a:sym typeface="Cambria"/>
            </a:endParaRPr>
          </a:p>
        </p:txBody>
      </p:sp>
      <p:pic>
        <p:nvPicPr>
          <p:cNvPr id="2509" name="Google Shape;2509;p248" descr="https://www.kdnuggets.com/wp-content/uploads/dataiku-kfold-strategy.jpg"/>
          <p:cNvPicPr preferRelativeResize="0">
            <a:picLocks noGrp="1"/>
          </p:cNvPicPr>
          <p:nvPr>
            <p:ph type="body" idx="4294967295"/>
          </p:nvPr>
        </p:nvPicPr>
        <p:blipFill rotWithShape="1">
          <a:blip r:embed="rId3">
            <a:alphaModFix/>
          </a:blip>
          <a:srcRect/>
          <a:stretch/>
        </p:blipFill>
        <p:spPr>
          <a:xfrm>
            <a:off x="464343" y="1455426"/>
            <a:ext cx="5815013" cy="4056063"/>
          </a:xfrm>
          <a:prstGeom prst="rect">
            <a:avLst/>
          </a:prstGeom>
          <a:noFill/>
          <a:ln>
            <a:noFill/>
          </a:ln>
        </p:spPr>
      </p:pic>
      <p:sp>
        <p:nvSpPr>
          <p:cNvPr id="2510" name="Google Shape;2510;p248"/>
          <p:cNvSpPr/>
          <p:nvPr/>
        </p:nvSpPr>
        <p:spPr>
          <a:xfrm>
            <a:off x="1085850" y="5839167"/>
            <a:ext cx="7372350" cy="2616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100" b="0" i="0" u="none" strike="noStrike" cap="none">
                <a:solidFill>
                  <a:srgbClr val="000000"/>
                </a:solidFill>
                <a:latin typeface="Arial"/>
                <a:ea typeface="Arial"/>
                <a:cs typeface="Arial"/>
                <a:sym typeface="Arial"/>
              </a:rPr>
              <a:t>https://www.kdnuggets.com/2017/08/dataiku-predictive-model-holdout-cross-validation.html</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2514"/>
        <p:cNvGrpSpPr/>
        <p:nvPr/>
      </p:nvGrpSpPr>
      <p:grpSpPr>
        <a:xfrm>
          <a:off x="0" y="0"/>
          <a:ext cx="0" cy="0"/>
          <a:chOff x="0" y="0"/>
          <a:chExt cx="0" cy="0"/>
        </a:xfrm>
      </p:grpSpPr>
      <p:sp>
        <p:nvSpPr>
          <p:cNvPr id="2515" name="Google Shape;2515;p249"/>
          <p:cNvSpPr txBox="1">
            <a:spLocks noGrp="1"/>
          </p:cNvSpPr>
          <p:nvPr>
            <p:ph type="body" idx="1"/>
          </p:nvPr>
        </p:nvSpPr>
        <p:spPr>
          <a:xfrm>
            <a:off x="304800" y="1493837"/>
            <a:ext cx="8229600" cy="4525963"/>
          </a:xfrm>
          <a:prstGeom prst="rect">
            <a:avLst/>
          </a:prstGeom>
          <a:noFill/>
          <a:ln>
            <a:noFill/>
          </a:ln>
        </p:spPr>
        <p:txBody>
          <a:bodyPr spcFirstLastPara="1" wrap="square" lIns="91425" tIns="45700" rIns="91425" bIns="45700" anchor="t" anchorCtr="0">
            <a:noAutofit/>
          </a:bodyPr>
          <a:lstStyle/>
          <a:p>
            <a:pPr marL="514350" lvl="0" indent="-285750" algn="l" rtl="0">
              <a:lnSpc>
                <a:spcPct val="100000"/>
              </a:lnSpc>
              <a:spcBef>
                <a:spcPts val="320"/>
              </a:spcBef>
              <a:spcAft>
                <a:spcPts val="0"/>
              </a:spcAft>
              <a:buSzPts val="1600"/>
              <a:buFont typeface="Arial"/>
              <a:buChar char="•"/>
            </a:pPr>
            <a:r>
              <a:rPr lang="en-US" sz="1800"/>
              <a:t>Training set performance is not a good indicator of generalization error</a:t>
            </a:r>
            <a:endParaRPr/>
          </a:p>
          <a:p>
            <a:pPr marL="914400" lvl="1" indent="-330200" algn="l" rtl="0">
              <a:lnSpc>
                <a:spcPct val="100000"/>
              </a:lnSpc>
              <a:spcBef>
                <a:spcPts val="320"/>
              </a:spcBef>
              <a:spcAft>
                <a:spcPts val="0"/>
              </a:spcAft>
              <a:buSzPts val="1600"/>
              <a:buChar char="–"/>
            </a:pPr>
            <a:r>
              <a:rPr lang="en-US" sz="1800"/>
              <a:t>A more complex model overfits, a less complex one underfits</a:t>
            </a:r>
            <a:endParaRPr/>
          </a:p>
          <a:p>
            <a:pPr marL="914400" lvl="1" indent="-330200" algn="l" rtl="0">
              <a:lnSpc>
                <a:spcPct val="100000"/>
              </a:lnSpc>
              <a:spcBef>
                <a:spcPts val="320"/>
              </a:spcBef>
              <a:spcAft>
                <a:spcPts val="0"/>
              </a:spcAft>
              <a:buSzPts val="1600"/>
              <a:buChar char="–"/>
            </a:pPr>
            <a:r>
              <a:rPr lang="en-US" sz="1800"/>
              <a:t>Which model do I select?</a:t>
            </a:r>
            <a:endParaRPr/>
          </a:p>
          <a:p>
            <a:pPr marL="514350" lvl="0" indent="-285750" algn="l" rtl="0">
              <a:lnSpc>
                <a:spcPct val="100000"/>
              </a:lnSpc>
              <a:spcBef>
                <a:spcPts val="320"/>
              </a:spcBef>
              <a:spcAft>
                <a:spcPts val="0"/>
              </a:spcAft>
              <a:buSzPts val="1600"/>
              <a:buFont typeface="Arial"/>
              <a:buChar char="•"/>
            </a:pPr>
            <a:r>
              <a:rPr lang="en-US" sz="1800"/>
              <a:t>Test set</a:t>
            </a:r>
            <a:endParaRPr sz="1800"/>
          </a:p>
          <a:p>
            <a:pPr marL="914400" lvl="1" indent="-330200" algn="l" rtl="0">
              <a:lnSpc>
                <a:spcPct val="100000"/>
              </a:lnSpc>
              <a:spcBef>
                <a:spcPts val="320"/>
              </a:spcBef>
              <a:spcAft>
                <a:spcPts val="0"/>
              </a:spcAft>
              <a:buSzPts val="1600"/>
              <a:buChar char="–"/>
            </a:pPr>
            <a:r>
              <a:rPr lang="en-US" sz="1800"/>
              <a:t>Typically 80%, 20%</a:t>
            </a:r>
            <a:endParaRPr/>
          </a:p>
          <a:p>
            <a:pPr marL="914400" lvl="1" indent="-330200" algn="l" rtl="0">
              <a:lnSpc>
                <a:spcPct val="100000"/>
              </a:lnSpc>
              <a:spcBef>
                <a:spcPts val="320"/>
              </a:spcBef>
              <a:spcAft>
                <a:spcPts val="0"/>
              </a:spcAft>
              <a:buSzPts val="1600"/>
              <a:buChar char="–"/>
            </a:pPr>
            <a:r>
              <a:rPr lang="en-US" sz="1800"/>
              <a:t>Wastes valuable labeled data</a:t>
            </a:r>
            <a:endParaRPr/>
          </a:p>
          <a:p>
            <a:pPr marL="514350" lvl="0" indent="-285750" algn="l" rtl="0">
              <a:lnSpc>
                <a:spcPct val="100000"/>
              </a:lnSpc>
              <a:spcBef>
                <a:spcPts val="320"/>
              </a:spcBef>
              <a:spcAft>
                <a:spcPts val="0"/>
              </a:spcAft>
              <a:buSzPts val="1600"/>
              <a:buFont typeface="Arial"/>
              <a:buChar char="•"/>
            </a:pPr>
            <a:r>
              <a:rPr lang="en-US" sz="1800"/>
              <a:t>Cross validation</a:t>
            </a:r>
            <a:endParaRPr/>
          </a:p>
          <a:p>
            <a:pPr marL="914400" lvl="1" indent="-330200" algn="l" rtl="0">
              <a:lnSpc>
                <a:spcPct val="100000"/>
              </a:lnSpc>
              <a:spcBef>
                <a:spcPts val="320"/>
              </a:spcBef>
              <a:spcAft>
                <a:spcPts val="0"/>
              </a:spcAft>
              <a:buSzPts val="1600"/>
              <a:buChar char="–"/>
            </a:pPr>
            <a:r>
              <a:rPr lang="en-US" sz="1800"/>
              <a:t>In Sklearn :  cross_val_score() (default is accuracy)</a:t>
            </a:r>
            <a:endParaRPr/>
          </a:p>
          <a:p>
            <a:pPr marL="914400" lvl="1" indent="-330200" algn="l" rtl="0">
              <a:lnSpc>
                <a:spcPct val="100000"/>
              </a:lnSpc>
              <a:spcBef>
                <a:spcPts val="320"/>
              </a:spcBef>
              <a:spcAft>
                <a:spcPts val="0"/>
              </a:spcAft>
              <a:buSzPts val="1600"/>
              <a:buChar char="–"/>
            </a:pPr>
            <a:r>
              <a:rPr lang="en-US" sz="1800"/>
              <a:t>cross_val_score will automatically split data into train and test</a:t>
            </a:r>
            <a:endParaRPr/>
          </a:p>
          <a:p>
            <a:pPr marL="914400" lvl="1" indent="-330200" algn="l" rtl="0">
              <a:lnSpc>
                <a:spcPct val="100000"/>
              </a:lnSpc>
              <a:spcBef>
                <a:spcPts val="320"/>
              </a:spcBef>
              <a:spcAft>
                <a:spcPts val="0"/>
              </a:spcAft>
              <a:buSzPts val="1600"/>
              <a:buChar char="–"/>
            </a:pPr>
            <a:r>
              <a:rPr lang="en-US" sz="1800"/>
              <a:t> fit the model on train data </a:t>
            </a:r>
            <a:endParaRPr/>
          </a:p>
          <a:p>
            <a:pPr marL="914400" lvl="1" indent="-330200" algn="l" rtl="0">
              <a:lnSpc>
                <a:spcPct val="100000"/>
              </a:lnSpc>
              <a:spcBef>
                <a:spcPts val="320"/>
              </a:spcBef>
              <a:spcAft>
                <a:spcPts val="0"/>
              </a:spcAft>
              <a:buSzPts val="1600"/>
              <a:buChar char="–"/>
            </a:pPr>
            <a:r>
              <a:rPr lang="en-US" sz="1800"/>
              <a:t>score on test data</a:t>
            </a:r>
            <a:endParaRPr/>
          </a:p>
          <a:p>
            <a:pPr marL="914400" lvl="1" indent="-330200" algn="l" rtl="0">
              <a:lnSpc>
                <a:spcPct val="100000"/>
              </a:lnSpc>
              <a:spcBef>
                <a:spcPts val="320"/>
              </a:spcBef>
              <a:spcAft>
                <a:spcPts val="0"/>
              </a:spcAft>
              <a:buSzPts val="1600"/>
              <a:buChar char="–"/>
            </a:pPr>
            <a:r>
              <a:rPr lang="en-US" sz="1800"/>
              <a:t>For 10 folds, 10 scores will be returned in scores variable. Then take average of that</a:t>
            </a:r>
            <a:endParaRPr/>
          </a:p>
          <a:p>
            <a:pPr marL="514350" lvl="0" indent="-184150" algn="l" rtl="0">
              <a:lnSpc>
                <a:spcPct val="100000"/>
              </a:lnSpc>
              <a:spcBef>
                <a:spcPts val="320"/>
              </a:spcBef>
              <a:spcAft>
                <a:spcPts val="0"/>
              </a:spcAft>
              <a:buSzPts val="1600"/>
              <a:buFont typeface="Arial"/>
              <a:buNone/>
            </a:pPr>
            <a:endParaRPr sz="1800"/>
          </a:p>
        </p:txBody>
      </p:sp>
      <p:sp>
        <p:nvSpPr>
          <p:cNvPr id="2516" name="Google Shape;2516;p249"/>
          <p:cNvSpPr txBox="1">
            <a:spLocks noGrp="1"/>
          </p:cNvSpPr>
          <p:nvPr>
            <p:ph type="sldNum" idx="12"/>
          </p:nvPr>
        </p:nvSpPr>
        <p:spPr>
          <a:xfrm>
            <a:off x="7010400" y="6101551"/>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88888"/>
              </a:buClr>
              <a:buSzPts val="1200"/>
              <a:buFont typeface="Calibri"/>
              <a:buNone/>
            </a:pPr>
            <a:fld id="{00000000-1234-1234-1234-123412341234}" type="slidenum">
              <a:rPr lang="en-US"/>
              <a:t>54</a:t>
            </a:fld>
            <a:endParaRPr/>
          </a:p>
        </p:txBody>
      </p:sp>
      <p:sp>
        <p:nvSpPr>
          <p:cNvPr id="2517" name="Google Shape;2517;p249"/>
          <p:cNvSpPr txBox="1">
            <a:spLocks noGrp="1"/>
          </p:cNvSpPr>
          <p:nvPr>
            <p:ph type="title" idx="4294967295"/>
          </p:nvPr>
        </p:nvSpPr>
        <p:spPr>
          <a:xfrm>
            <a:off x="269558" y="436385"/>
            <a:ext cx="8748712" cy="636588"/>
          </a:xfrm>
          <a:prstGeom prst="rect">
            <a:avLst/>
          </a:prstGeom>
          <a:noFill/>
          <a:ln>
            <a:noFill/>
          </a:ln>
        </p:spPr>
        <p:txBody>
          <a:bodyPr spcFirstLastPara="1" wrap="square" lIns="91425" tIns="45700" rIns="91425" bIns="45700" anchor="ctr" anchorCtr="0">
            <a:normAutofit fontScale="90000"/>
          </a:bodyPr>
          <a:lstStyle/>
          <a:p>
            <a:pPr marL="0" marR="0" lvl="0" indent="0" algn="l" rtl="0">
              <a:lnSpc>
                <a:spcPct val="90000"/>
              </a:lnSpc>
              <a:spcBef>
                <a:spcPts val="0"/>
              </a:spcBef>
              <a:spcAft>
                <a:spcPts val="0"/>
              </a:spcAft>
              <a:buClr>
                <a:schemeClr val="dk1"/>
              </a:buClr>
              <a:buSzPct val="111111"/>
              <a:buFont typeface="Calibri"/>
              <a:buNone/>
            </a:pPr>
            <a:r>
              <a:rPr lang="en-US"/>
              <a:t>Estimating generalization error : cross validation set Vs test set</a:t>
            </a:r>
            <a:endParaRPr/>
          </a:p>
        </p:txBody>
      </p:sp>
      <p:pic>
        <p:nvPicPr>
          <p:cNvPr id="2518" name="Google Shape;2518;p249"/>
          <p:cNvPicPr preferRelativeResize="0"/>
          <p:nvPr/>
        </p:nvPicPr>
        <p:blipFill rotWithShape="1">
          <a:blip r:embed="rId3">
            <a:alphaModFix/>
          </a:blip>
          <a:srcRect/>
          <a:stretch/>
        </p:blipFill>
        <p:spPr>
          <a:xfrm>
            <a:off x="5777817" y="5577580"/>
            <a:ext cx="2756583" cy="863084"/>
          </a:xfrm>
          <a:prstGeom prst="rect">
            <a:avLst/>
          </a:prstGeom>
          <a:noFill/>
          <a:ln w="9525" cap="flat" cmpd="sng">
            <a:solidFill>
              <a:srgbClr val="C00000"/>
            </a:solidFill>
            <a:prstDash val="solid"/>
            <a:round/>
            <a:headEnd type="none" w="sm" len="sm"/>
            <a:tailEnd type="none" w="sm" len="sm"/>
          </a:ln>
        </p:spPr>
      </p:pic>
      <p:pic>
        <p:nvPicPr>
          <p:cNvPr id="2519" name="Google Shape;2519;p249" descr="https://miro.medium.com/v2/1*NyvaFiG_jXcGgOaouumYJQ.jpeg"/>
          <p:cNvPicPr preferRelativeResize="0"/>
          <p:nvPr/>
        </p:nvPicPr>
        <p:blipFill rotWithShape="1">
          <a:blip r:embed="rId4">
            <a:alphaModFix/>
          </a:blip>
          <a:srcRect/>
          <a:stretch/>
        </p:blipFill>
        <p:spPr>
          <a:xfrm>
            <a:off x="5086350" y="2354552"/>
            <a:ext cx="3931920" cy="1232710"/>
          </a:xfrm>
          <a:prstGeom prst="rect">
            <a:avLst/>
          </a:prstGeom>
          <a:noFill/>
          <a:ln w="9525" cap="flat" cmpd="sng">
            <a:solidFill>
              <a:srgbClr val="002060"/>
            </a:solidFill>
            <a:prstDash val="solid"/>
            <a:round/>
            <a:headEnd type="none" w="sm" len="sm"/>
            <a:tailEnd type="none" w="sm" len="sm"/>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2523"/>
        <p:cNvGrpSpPr/>
        <p:nvPr/>
      </p:nvGrpSpPr>
      <p:grpSpPr>
        <a:xfrm>
          <a:off x="0" y="0"/>
          <a:ext cx="0" cy="0"/>
          <a:chOff x="0" y="0"/>
          <a:chExt cx="0" cy="0"/>
        </a:xfrm>
      </p:grpSpPr>
      <p:sp>
        <p:nvSpPr>
          <p:cNvPr id="2524" name="Google Shape;2524;p48"/>
          <p:cNvSpPr txBox="1">
            <a:spLocks noGrp="1"/>
          </p:cNvSpPr>
          <p:nvPr>
            <p:ph type="title"/>
          </p:nvPr>
        </p:nvSpPr>
        <p:spPr>
          <a:xfrm>
            <a:off x="1219200" y="1981200"/>
            <a:ext cx="6096000" cy="1143000"/>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Clr>
                <a:schemeClr val="dk1"/>
              </a:buClr>
              <a:buSzPts val="4400"/>
              <a:buFont typeface="Calibri"/>
              <a:buNone/>
            </a:pPr>
            <a:r>
              <a:rPr lang="en-US"/>
              <a:t>Thank you !</a:t>
            </a:r>
            <a:endParaRPr/>
          </a:p>
        </p:txBody>
      </p:sp>
      <p:sp>
        <p:nvSpPr>
          <p:cNvPr id="2525" name="Google Shape;2525;p48"/>
          <p:cNvSpPr txBox="1"/>
          <p:nvPr/>
        </p:nvSpPr>
        <p:spPr>
          <a:xfrm>
            <a:off x="762000" y="4114800"/>
            <a:ext cx="8610600" cy="1981200"/>
          </a:xfrm>
          <a:prstGeom prst="rect">
            <a:avLst/>
          </a:prstGeom>
          <a:noFill/>
          <a:ln>
            <a:noFill/>
          </a:ln>
        </p:spPr>
        <p:txBody>
          <a:bodyPr spcFirstLastPara="1" wrap="square" lIns="91425" tIns="45700" rIns="91425" bIns="45700" anchor="t" anchorCtr="0">
            <a:noAutofit/>
          </a:bodyPr>
          <a:lstStyle/>
          <a:p>
            <a:pPr marL="800100" marR="0" lvl="0" indent="-800100" algn="l" rtl="0">
              <a:lnSpc>
                <a:spcPct val="100000"/>
              </a:lnSpc>
              <a:spcBef>
                <a:spcPts val="0"/>
              </a:spcBef>
              <a:spcAft>
                <a:spcPts val="0"/>
              </a:spcAft>
              <a:buClr>
                <a:srgbClr val="000000"/>
              </a:buClr>
              <a:buSzPts val="2400"/>
              <a:buFont typeface="Calibri"/>
              <a:buNone/>
            </a:pPr>
            <a:r>
              <a:rPr lang="en-US" sz="2400" b="0" i="0" u="none" strike="noStrike" cap="none">
                <a:solidFill>
                  <a:srgbClr val="000000"/>
                </a:solidFill>
                <a:latin typeface="Calibri"/>
                <a:ea typeface="Calibri"/>
                <a:cs typeface="Calibri"/>
                <a:sym typeface="Calibri"/>
              </a:rPr>
              <a:t>Next Session Plan : </a:t>
            </a:r>
            <a:br>
              <a:rPr lang="en-US" sz="4000" b="0" i="0" u="none" strike="noStrike" cap="none">
                <a:solidFill>
                  <a:srgbClr val="000000"/>
                </a:solidFill>
                <a:latin typeface="Calibri"/>
                <a:ea typeface="Calibri"/>
                <a:cs typeface="Calibri"/>
                <a:sym typeface="Calibri"/>
              </a:rPr>
            </a:br>
            <a:r>
              <a:rPr lang="en-US" sz="1600" b="0" i="0" u="none" strike="noStrike" cap="none">
                <a:solidFill>
                  <a:srgbClr val="7030A0"/>
                </a:solidFill>
                <a:latin typeface="Calibri"/>
                <a:ea typeface="Calibri"/>
                <a:cs typeface="Calibri"/>
                <a:sym typeface="Calibri"/>
              </a:rPr>
              <a:t>Module  7 : Support vector machines will be covered in CS 15 or 16</a:t>
            </a:r>
            <a:endParaRPr sz="1400" b="0" i="0" u="none" strike="noStrike" cap="none">
              <a:solidFill>
                <a:srgbClr val="000000"/>
              </a:solidFill>
              <a:latin typeface="Arial"/>
              <a:ea typeface="Arial"/>
              <a:cs typeface="Arial"/>
              <a:sym typeface="Arial"/>
            </a:endParaRPr>
          </a:p>
          <a:p>
            <a:pPr marL="800100" marR="0" lvl="0" indent="-800100" algn="l" rtl="0">
              <a:lnSpc>
                <a:spcPct val="100000"/>
              </a:lnSpc>
              <a:spcBef>
                <a:spcPts val="0"/>
              </a:spcBef>
              <a:spcAft>
                <a:spcPts val="0"/>
              </a:spcAft>
              <a:buClr>
                <a:srgbClr val="C00000"/>
              </a:buClr>
              <a:buSzPts val="1600"/>
              <a:buFont typeface="Calibri"/>
              <a:buNone/>
            </a:pPr>
            <a:r>
              <a:rPr lang="en-US" sz="1600" b="0" i="0" u="none" strike="noStrike" cap="none">
                <a:solidFill>
                  <a:srgbClr val="C00000"/>
                </a:solidFill>
                <a:latin typeface="Calibri"/>
                <a:ea typeface="Calibri"/>
                <a:cs typeface="Calibri"/>
                <a:sym typeface="Calibri"/>
              </a:rPr>
              <a:t>Important Note  for SVM : Below</a:t>
            </a:r>
            <a:r>
              <a:rPr lang="en-US" sz="1600" b="0" i="0" u="none" strike="noStrike" cap="none">
                <a:solidFill>
                  <a:srgbClr val="7030A0"/>
                </a:solidFill>
                <a:latin typeface="Calibri"/>
                <a:ea typeface="Calibri"/>
                <a:cs typeface="Calibri"/>
                <a:sym typeface="Calibri"/>
              </a:rPr>
              <a:t> </a:t>
            </a:r>
            <a:r>
              <a:rPr lang="en-US" sz="1600" b="0" i="0" u="none" strike="noStrike" cap="none">
                <a:solidFill>
                  <a:srgbClr val="C00000"/>
                </a:solidFill>
                <a:latin typeface="Calibri"/>
                <a:ea typeface="Calibri"/>
                <a:cs typeface="Calibri"/>
                <a:sym typeface="Calibri"/>
              </a:rPr>
              <a:t>Math Pre-requisite (Yet to be discussed in MFML parallel course) :</a:t>
            </a:r>
            <a:endParaRPr sz="1400" b="0" i="0" u="none" strike="noStrike" cap="none">
              <a:solidFill>
                <a:srgbClr val="000000"/>
              </a:solidFill>
              <a:latin typeface="Arial"/>
              <a:ea typeface="Arial"/>
              <a:cs typeface="Arial"/>
              <a:sym typeface="Arial"/>
            </a:endParaRPr>
          </a:p>
          <a:p>
            <a:pPr marL="800100" marR="0" lvl="0" indent="-800100" algn="l" rtl="0">
              <a:lnSpc>
                <a:spcPct val="100000"/>
              </a:lnSpc>
              <a:spcBef>
                <a:spcPts val="0"/>
              </a:spcBef>
              <a:spcAft>
                <a:spcPts val="0"/>
              </a:spcAft>
              <a:buClr>
                <a:srgbClr val="C00000"/>
              </a:buClr>
              <a:buSzPts val="1600"/>
              <a:buFont typeface="Calibri"/>
              <a:buNone/>
            </a:pPr>
            <a:r>
              <a:rPr lang="en-US" sz="1600" b="0" i="0" u="none" strike="noStrike" cap="none">
                <a:solidFill>
                  <a:srgbClr val="C00000"/>
                </a:solidFill>
                <a:latin typeface="Calibri"/>
                <a:ea typeface="Calibri"/>
                <a:cs typeface="Calibri"/>
                <a:sym typeface="Calibri"/>
              </a:rPr>
              <a:t>Since the math basics will be covered in detail in math course, ML course is intended to discuss the application &amp; interpretation of the model  </a:t>
            </a:r>
            <a:endParaRPr sz="1400" b="0" i="0" u="none" strike="noStrike" cap="none">
              <a:solidFill>
                <a:srgbClr val="000000"/>
              </a:solidFill>
              <a:latin typeface="Arial"/>
              <a:ea typeface="Arial"/>
              <a:cs typeface="Arial"/>
              <a:sym typeface="Arial"/>
            </a:endParaRPr>
          </a:p>
          <a:p>
            <a:pPr marL="800100" marR="0" lvl="0" indent="-800100" algn="l" rtl="0">
              <a:lnSpc>
                <a:spcPct val="100000"/>
              </a:lnSpc>
              <a:spcBef>
                <a:spcPts val="0"/>
              </a:spcBef>
              <a:spcAft>
                <a:spcPts val="0"/>
              </a:spcAft>
              <a:buClr>
                <a:srgbClr val="C00000"/>
              </a:buClr>
              <a:buSzPts val="1600"/>
              <a:buFont typeface="Calibri"/>
              <a:buNone/>
            </a:pPr>
            <a:r>
              <a:rPr lang="en-US" sz="1600" b="0" i="0" u="none" strike="noStrike" cap="none">
                <a:solidFill>
                  <a:srgbClr val="C00000"/>
                </a:solidFill>
                <a:latin typeface="Calibri"/>
                <a:ea typeface="Calibri"/>
                <a:cs typeface="Calibri"/>
                <a:sym typeface="Calibri"/>
              </a:rPr>
              <a:t>				Lagrange Multipliers</a:t>
            </a:r>
            <a:endParaRPr sz="1400" b="0" i="0" u="none" strike="noStrike" cap="none">
              <a:solidFill>
                <a:srgbClr val="000000"/>
              </a:solidFill>
              <a:latin typeface="Arial"/>
              <a:ea typeface="Arial"/>
              <a:cs typeface="Arial"/>
              <a:sym typeface="Arial"/>
            </a:endParaRPr>
          </a:p>
          <a:p>
            <a:pPr marL="800100" marR="0" lvl="0" indent="-800100" algn="l" rtl="0">
              <a:lnSpc>
                <a:spcPct val="100000"/>
              </a:lnSpc>
              <a:spcBef>
                <a:spcPts val="0"/>
              </a:spcBef>
              <a:spcAft>
                <a:spcPts val="0"/>
              </a:spcAft>
              <a:buClr>
                <a:srgbClr val="C00000"/>
              </a:buClr>
              <a:buSzPts val="1600"/>
              <a:buFont typeface="Calibri"/>
              <a:buNone/>
            </a:pPr>
            <a:r>
              <a:rPr lang="en-US" sz="1600" b="0" i="0" u="none" strike="noStrike" cap="none">
                <a:solidFill>
                  <a:srgbClr val="C00000"/>
                </a:solidFill>
                <a:latin typeface="Calibri"/>
                <a:ea typeface="Calibri"/>
                <a:cs typeface="Calibri"/>
                <a:sym typeface="Calibri"/>
              </a:rPr>
              <a:t>				KKT – Conditions</a:t>
            </a:r>
            <a:endParaRPr sz="1400" b="0" i="0" u="none" strike="noStrike" cap="none">
              <a:solidFill>
                <a:srgbClr val="000000"/>
              </a:solidFill>
              <a:latin typeface="Arial"/>
              <a:ea typeface="Arial"/>
              <a:cs typeface="Arial"/>
              <a:sym typeface="Arial"/>
            </a:endParaRPr>
          </a:p>
          <a:p>
            <a:pPr marL="800100" marR="0" lvl="0" indent="-800100" algn="l" rtl="0">
              <a:lnSpc>
                <a:spcPct val="100000"/>
              </a:lnSpc>
              <a:spcBef>
                <a:spcPts val="0"/>
              </a:spcBef>
              <a:spcAft>
                <a:spcPts val="0"/>
              </a:spcAft>
              <a:buClr>
                <a:srgbClr val="C00000"/>
              </a:buClr>
              <a:buSzPts val="1600"/>
              <a:buFont typeface="Calibri"/>
              <a:buNone/>
            </a:pPr>
            <a:r>
              <a:rPr lang="en-US" sz="1600" b="0" i="0" u="none" strike="noStrike" cap="none">
                <a:solidFill>
                  <a:srgbClr val="C00000"/>
                </a:solidFill>
                <a:latin typeface="Calibri"/>
                <a:ea typeface="Calibri"/>
                <a:cs typeface="Calibri"/>
                <a:sym typeface="Calibri"/>
              </a:rPr>
              <a:t>				Primal – Dual for SVM</a:t>
            </a:r>
            <a:endParaRPr sz="1400" b="0" i="0" u="none" strike="noStrike" cap="none">
              <a:solidFill>
                <a:srgbClr val="000000"/>
              </a:solidFill>
              <a:latin typeface="Arial"/>
              <a:ea typeface="Arial"/>
              <a:cs typeface="Arial"/>
              <a:sym typeface="Arial"/>
            </a:endParaRPr>
          </a:p>
          <a:p>
            <a:pPr marL="800100" marR="0" lvl="0" indent="-800100" algn="l" rtl="0">
              <a:lnSpc>
                <a:spcPct val="100000"/>
              </a:lnSpc>
              <a:spcBef>
                <a:spcPts val="0"/>
              </a:spcBef>
              <a:spcAft>
                <a:spcPts val="0"/>
              </a:spcAft>
              <a:buClr>
                <a:srgbClr val="C00000"/>
              </a:buClr>
              <a:buSzPts val="1600"/>
              <a:buFont typeface="Calibri"/>
              <a:buNone/>
            </a:pPr>
            <a:r>
              <a:rPr lang="en-US" sz="1600" b="0" i="0" u="none" strike="noStrike" cap="none">
                <a:solidFill>
                  <a:srgbClr val="C00000"/>
                </a:solidFill>
                <a:latin typeface="Calibri"/>
                <a:ea typeface="Calibri"/>
                <a:cs typeface="Calibri"/>
                <a:sym typeface="Calibri"/>
              </a:rPr>
              <a:t>				Kernel for Non-Linear SVM</a:t>
            </a:r>
            <a:endParaRPr sz="1600" b="0" i="0" u="none" strike="noStrike" cap="none">
              <a:solidFill>
                <a:srgbClr val="C00000"/>
              </a:solidFill>
              <a:latin typeface="Calibri"/>
              <a:ea typeface="Calibri"/>
              <a:cs typeface="Calibri"/>
              <a:sym typeface="Calibri"/>
            </a:endParaRPr>
          </a:p>
          <a:p>
            <a:pPr marL="800100" marR="0" lvl="0" indent="-800100" algn="l" rtl="0">
              <a:lnSpc>
                <a:spcPct val="100000"/>
              </a:lnSpc>
              <a:spcBef>
                <a:spcPts val="0"/>
              </a:spcBef>
              <a:spcAft>
                <a:spcPts val="0"/>
              </a:spcAft>
              <a:buClr>
                <a:schemeClr val="dk1"/>
              </a:buClr>
              <a:buSzPts val="1600"/>
              <a:buFont typeface="Calibri"/>
              <a:buNone/>
            </a:pPr>
            <a:endParaRPr sz="1600" b="0" i="0" u="none" strike="noStrike" cap="none">
              <a:solidFill>
                <a:srgbClr val="7030A0"/>
              </a:solidFill>
              <a:latin typeface="Calibri"/>
              <a:ea typeface="Calibri"/>
              <a:cs typeface="Calibri"/>
              <a:sym typeface="Calibri"/>
            </a:endParaRPr>
          </a:p>
        </p:txBody>
      </p:sp>
      <p:sp>
        <p:nvSpPr>
          <p:cNvPr id="2526" name="Google Shape;2526;p48"/>
          <p:cNvSpPr txBox="1"/>
          <p:nvPr/>
        </p:nvSpPr>
        <p:spPr>
          <a:xfrm>
            <a:off x="762000" y="2819400"/>
            <a:ext cx="7987800" cy="2895600"/>
          </a:xfrm>
          <a:prstGeom prst="rect">
            <a:avLst/>
          </a:prstGeom>
          <a:noFill/>
          <a:ln>
            <a:noFill/>
          </a:ln>
        </p:spPr>
        <p:txBody>
          <a:bodyPr spcFirstLastPara="1" wrap="square" lIns="91425" tIns="91425" rIns="91425" bIns="91425" anchor="t" anchorCtr="0">
            <a:noAutofit/>
          </a:bodyPr>
          <a:lstStyle/>
          <a:p>
            <a:pPr marL="0" marR="0" lvl="0" indent="0" algn="l" rtl="0">
              <a:lnSpc>
                <a:spcPct val="150000"/>
              </a:lnSpc>
              <a:spcBef>
                <a:spcPts val="0"/>
              </a:spcBef>
              <a:spcAft>
                <a:spcPts val="0"/>
              </a:spcAft>
              <a:buClr>
                <a:srgbClr val="000000"/>
              </a:buClr>
              <a:buSzPts val="1400"/>
              <a:buFont typeface="Arial"/>
              <a:buNone/>
            </a:pPr>
            <a:r>
              <a:rPr lang="en-US" sz="1600" b="1" i="0" u="none" strike="noStrike" cap="none">
                <a:solidFill>
                  <a:srgbClr val="000000"/>
                </a:solidFill>
                <a:latin typeface="Arial"/>
                <a:ea typeface="Arial"/>
                <a:cs typeface="Arial"/>
                <a:sym typeface="Arial"/>
              </a:rPr>
              <a:t>Required Reading for completed session : </a:t>
            </a:r>
            <a:r>
              <a:rPr lang="en-US" sz="16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a:p>
            <a:pPr marL="542925" marR="0" lvl="0" indent="0" algn="l" rtl="0">
              <a:lnSpc>
                <a:spcPct val="150000"/>
              </a:lnSpc>
              <a:spcBef>
                <a:spcPts val="0"/>
              </a:spcBef>
              <a:spcAft>
                <a:spcPts val="0"/>
              </a:spcAft>
              <a:buClr>
                <a:srgbClr val="000000"/>
              </a:buClr>
              <a:buSzPts val="1400"/>
              <a:buFont typeface="Arial"/>
              <a:buNone/>
            </a:pPr>
            <a:r>
              <a:rPr lang="en-US" sz="1600" b="0" i="0" u="none" strike="noStrike" cap="none">
                <a:solidFill>
                  <a:srgbClr val="000000"/>
                </a:solidFill>
                <a:latin typeface="Arial"/>
                <a:ea typeface="Arial"/>
                <a:cs typeface="Arial"/>
                <a:sym typeface="Arial"/>
              </a:rPr>
              <a:t>T1 - Chapter  # 8   (</a:t>
            </a:r>
            <a:r>
              <a:rPr lang="en-US" sz="1600" b="0" i="0" u="none" strike="noStrike" cap="none">
                <a:solidFill>
                  <a:srgbClr val="000000"/>
                </a:solidFill>
                <a:latin typeface="Tahoma"/>
                <a:ea typeface="Tahoma"/>
                <a:cs typeface="Tahoma"/>
                <a:sym typeface="Tahoma"/>
              </a:rPr>
              <a:t>Tom M. Mitchell, Machine Learning)</a:t>
            </a:r>
            <a:endParaRPr sz="16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83"/>
        <p:cNvGrpSpPr/>
        <p:nvPr/>
      </p:nvGrpSpPr>
      <p:grpSpPr>
        <a:xfrm>
          <a:off x="0" y="0"/>
          <a:ext cx="0" cy="0"/>
          <a:chOff x="0" y="0"/>
          <a:chExt cx="0" cy="0"/>
        </a:xfrm>
      </p:grpSpPr>
      <p:pic>
        <p:nvPicPr>
          <p:cNvPr id="1884" name="Google Shape;1884;p6" descr="https://www.jeremyjordan.me/content/images/2017/06/Screen-Shot-2017-06-17-at-5.39.17-PM.png"/>
          <p:cNvPicPr preferRelativeResize="0">
            <a:picLocks noGrp="1"/>
          </p:cNvPicPr>
          <p:nvPr>
            <p:ph type="body" idx="1"/>
          </p:nvPr>
        </p:nvPicPr>
        <p:blipFill rotWithShape="1">
          <a:blip r:embed="rId3">
            <a:alphaModFix/>
          </a:blip>
          <a:srcRect l="10833" t="2899" r="12500"/>
          <a:stretch/>
        </p:blipFill>
        <p:spPr>
          <a:xfrm>
            <a:off x="228599" y="1371600"/>
            <a:ext cx="7416677" cy="5105400"/>
          </a:xfrm>
          <a:prstGeom prst="rect">
            <a:avLst/>
          </a:prstGeom>
          <a:noFill/>
          <a:ln>
            <a:noFill/>
          </a:ln>
        </p:spPr>
      </p:pic>
      <p:sp>
        <p:nvSpPr>
          <p:cNvPr id="1885" name="Google Shape;1885;p6"/>
          <p:cNvSpPr/>
          <p:nvPr/>
        </p:nvSpPr>
        <p:spPr>
          <a:xfrm>
            <a:off x="457200" y="6200001"/>
            <a:ext cx="5715000"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7F7F7F"/>
              </a:buClr>
              <a:buSzPts val="1200"/>
              <a:buFont typeface="Tahoma"/>
              <a:buNone/>
            </a:pPr>
            <a:r>
              <a:rPr lang="en-US" sz="1200" b="0" i="0" u="none" strike="noStrike" cap="none">
                <a:solidFill>
                  <a:srgbClr val="7F7F7F"/>
                </a:solidFill>
                <a:latin typeface="Tahoma"/>
                <a:ea typeface="Tahoma"/>
                <a:cs typeface="Tahoma"/>
                <a:sym typeface="Tahoma"/>
              </a:rPr>
              <a:t>Source Credit : https://www.jeremyjordan.me/k-nearest-neighbors/</a:t>
            </a:r>
            <a:endParaRPr sz="1400" b="0" i="0" u="none" strike="noStrike" cap="none">
              <a:solidFill>
                <a:srgbClr val="000000"/>
              </a:solidFill>
              <a:latin typeface="Arial"/>
              <a:ea typeface="Arial"/>
              <a:cs typeface="Arial"/>
              <a:sym typeface="Arial"/>
            </a:endParaRPr>
          </a:p>
        </p:txBody>
      </p:sp>
      <p:sp>
        <p:nvSpPr>
          <p:cNvPr id="1886" name="Google Shape;1886;p6"/>
          <p:cNvSpPr txBox="1"/>
          <p:nvPr/>
        </p:nvSpPr>
        <p:spPr>
          <a:xfrm>
            <a:off x="584843" y="551899"/>
            <a:ext cx="4945364" cy="393737"/>
          </a:xfrm>
          <a:prstGeom prst="rect">
            <a:avLst/>
          </a:prstGeom>
          <a:noFill/>
          <a:ln>
            <a:noFill/>
          </a:ln>
        </p:spPr>
        <p:txBody>
          <a:bodyPr spcFirstLastPara="1" wrap="square" lIns="0" tIns="24150" rIns="0" bIns="0" anchor="ctr" anchorCtr="0">
            <a:spAutoFit/>
          </a:bodyPr>
          <a:lstStyle/>
          <a:p>
            <a:pPr marL="20141" marR="0" lvl="0" indent="0" algn="l" rtl="0">
              <a:lnSpc>
                <a:spcPct val="100000"/>
              </a:lnSpc>
              <a:spcBef>
                <a:spcPts val="0"/>
              </a:spcBef>
              <a:spcAft>
                <a:spcPts val="0"/>
              </a:spcAft>
              <a:buClr>
                <a:srgbClr val="000000"/>
              </a:buClr>
              <a:buSzPts val="2400"/>
              <a:buFont typeface="Arial"/>
              <a:buNone/>
            </a:pPr>
            <a:r>
              <a:rPr lang="en-US" sz="2400" b="1" i="0" u="none" strike="noStrike" cap="none">
                <a:solidFill>
                  <a:srgbClr val="000000"/>
                </a:solidFill>
                <a:latin typeface="Arial"/>
                <a:ea typeface="Arial"/>
                <a:cs typeface="Arial"/>
                <a:sym typeface="Arial"/>
              </a:rPr>
              <a:t>Instance Based Learning </a:t>
            </a:r>
            <a:endParaRPr sz="2400" b="1" i="0" u="none" strike="noStrike" cap="none">
              <a:solidFill>
                <a:srgbClr val="000000"/>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90"/>
        <p:cNvGrpSpPr/>
        <p:nvPr/>
      </p:nvGrpSpPr>
      <p:grpSpPr>
        <a:xfrm>
          <a:off x="0" y="0"/>
          <a:ext cx="0" cy="0"/>
          <a:chOff x="0" y="0"/>
          <a:chExt cx="0" cy="0"/>
        </a:xfrm>
      </p:grpSpPr>
      <p:sp>
        <p:nvSpPr>
          <p:cNvPr id="1891" name="Google Shape;1891;p7"/>
          <p:cNvSpPr txBox="1">
            <a:spLocks noGrp="1"/>
          </p:cNvSpPr>
          <p:nvPr>
            <p:ph type="body" idx="1"/>
          </p:nvPr>
        </p:nvSpPr>
        <p:spPr>
          <a:xfrm>
            <a:off x="304800" y="1493837"/>
            <a:ext cx="8229600" cy="4525963"/>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rgbClr val="101141"/>
              </a:buClr>
              <a:buSzPts val="1800"/>
              <a:buFont typeface="Arial"/>
              <a:buNone/>
            </a:pPr>
            <a:r>
              <a:rPr lang="en-US" sz="1800">
                <a:latin typeface="Arial"/>
                <a:ea typeface="Arial"/>
                <a:cs typeface="Arial"/>
                <a:sym typeface="Arial"/>
              </a:rPr>
              <a:t>Basic idea:</a:t>
            </a:r>
            <a:endParaRPr/>
          </a:p>
          <a:p>
            <a:pPr marL="742950" lvl="1" indent="-285750" algn="l" rtl="0">
              <a:lnSpc>
                <a:spcPct val="100000"/>
              </a:lnSpc>
              <a:spcBef>
                <a:spcPts val="360"/>
              </a:spcBef>
              <a:spcAft>
                <a:spcPts val="0"/>
              </a:spcAft>
              <a:buClr>
                <a:schemeClr val="dk1"/>
              </a:buClr>
              <a:buSzPts val="1800"/>
              <a:buChar char="–"/>
            </a:pPr>
            <a:r>
              <a:rPr lang="en-US" sz="1800">
                <a:latin typeface="Arial"/>
                <a:ea typeface="Arial"/>
                <a:cs typeface="Arial"/>
                <a:sym typeface="Arial"/>
              </a:rPr>
              <a:t>If it walks like a duck, quacks like a duck, then it’s probably a duck</a:t>
            </a:r>
            <a:endParaRPr/>
          </a:p>
        </p:txBody>
      </p:sp>
      <p:grpSp>
        <p:nvGrpSpPr>
          <p:cNvPr id="1892" name="Google Shape;1892;p7"/>
          <p:cNvGrpSpPr/>
          <p:nvPr/>
        </p:nvGrpSpPr>
        <p:grpSpPr>
          <a:xfrm>
            <a:off x="304800" y="2819400"/>
            <a:ext cx="8229600" cy="3429000"/>
            <a:chOff x="192" y="1776"/>
            <a:chExt cx="5184" cy="2160"/>
          </a:xfrm>
        </p:grpSpPr>
        <p:pic>
          <p:nvPicPr>
            <p:cNvPr id="1893" name="Google Shape;1893;p7" descr="j0345807"/>
            <p:cNvPicPr preferRelativeResize="0"/>
            <p:nvPr/>
          </p:nvPicPr>
          <p:blipFill rotWithShape="1">
            <a:blip r:embed="rId3">
              <a:alphaModFix/>
            </a:blip>
            <a:srcRect/>
            <a:stretch/>
          </p:blipFill>
          <p:spPr>
            <a:xfrm>
              <a:off x="1296" y="2160"/>
              <a:ext cx="528" cy="409"/>
            </a:xfrm>
            <a:prstGeom prst="rect">
              <a:avLst/>
            </a:prstGeom>
            <a:noFill/>
            <a:ln>
              <a:noFill/>
            </a:ln>
          </p:spPr>
        </p:pic>
        <p:pic>
          <p:nvPicPr>
            <p:cNvPr id="1894" name="Google Shape;1894;p7" descr="j0239589"/>
            <p:cNvPicPr preferRelativeResize="0"/>
            <p:nvPr/>
          </p:nvPicPr>
          <p:blipFill rotWithShape="1">
            <a:blip r:embed="rId4">
              <a:alphaModFix/>
            </a:blip>
            <a:srcRect/>
            <a:stretch/>
          </p:blipFill>
          <p:spPr>
            <a:xfrm>
              <a:off x="4656" y="2640"/>
              <a:ext cx="720" cy="474"/>
            </a:xfrm>
            <a:prstGeom prst="rect">
              <a:avLst/>
            </a:prstGeom>
            <a:noFill/>
            <a:ln>
              <a:noFill/>
            </a:ln>
          </p:spPr>
        </p:pic>
        <p:pic>
          <p:nvPicPr>
            <p:cNvPr id="1895" name="Google Shape;1895;p7" descr="j0350383"/>
            <p:cNvPicPr preferRelativeResize="0"/>
            <p:nvPr/>
          </p:nvPicPr>
          <p:blipFill rotWithShape="1">
            <a:blip r:embed="rId5">
              <a:alphaModFix/>
            </a:blip>
            <a:srcRect/>
            <a:stretch/>
          </p:blipFill>
          <p:spPr>
            <a:xfrm>
              <a:off x="2256" y="1968"/>
              <a:ext cx="444" cy="480"/>
            </a:xfrm>
            <a:prstGeom prst="rect">
              <a:avLst/>
            </a:prstGeom>
            <a:noFill/>
            <a:ln>
              <a:noFill/>
            </a:ln>
          </p:spPr>
        </p:pic>
        <p:pic>
          <p:nvPicPr>
            <p:cNvPr id="1896" name="Google Shape;1896;p7" descr="j0330631"/>
            <p:cNvPicPr preferRelativeResize="0"/>
            <p:nvPr/>
          </p:nvPicPr>
          <p:blipFill rotWithShape="1">
            <a:blip r:embed="rId6">
              <a:alphaModFix/>
            </a:blip>
            <a:srcRect/>
            <a:stretch/>
          </p:blipFill>
          <p:spPr>
            <a:xfrm>
              <a:off x="1152" y="2976"/>
              <a:ext cx="373" cy="424"/>
            </a:xfrm>
            <a:prstGeom prst="rect">
              <a:avLst/>
            </a:prstGeom>
            <a:noFill/>
            <a:ln>
              <a:noFill/>
            </a:ln>
          </p:spPr>
        </p:pic>
        <p:pic>
          <p:nvPicPr>
            <p:cNvPr id="1897" name="Google Shape;1897;p7" descr="j0350389"/>
            <p:cNvPicPr preferRelativeResize="0"/>
            <p:nvPr/>
          </p:nvPicPr>
          <p:blipFill rotWithShape="1">
            <a:blip r:embed="rId7">
              <a:alphaModFix/>
            </a:blip>
            <a:srcRect/>
            <a:stretch/>
          </p:blipFill>
          <p:spPr>
            <a:xfrm>
              <a:off x="2208" y="3168"/>
              <a:ext cx="624" cy="440"/>
            </a:xfrm>
            <a:prstGeom prst="rect">
              <a:avLst/>
            </a:prstGeom>
            <a:noFill/>
            <a:ln>
              <a:noFill/>
            </a:ln>
          </p:spPr>
        </p:pic>
        <p:pic>
          <p:nvPicPr>
            <p:cNvPr id="1898" name="Google Shape;1898;p7" descr="j0350356"/>
            <p:cNvPicPr preferRelativeResize="0"/>
            <p:nvPr/>
          </p:nvPicPr>
          <p:blipFill rotWithShape="1">
            <a:blip r:embed="rId8">
              <a:alphaModFix/>
            </a:blip>
            <a:srcRect/>
            <a:stretch/>
          </p:blipFill>
          <p:spPr>
            <a:xfrm>
              <a:off x="1776" y="2448"/>
              <a:ext cx="720" cy="658"/>
            </a:xfrm>
            <a:prstGeom prst="rect">
              <a:avLst/>
            </a:prstGeom>
            <a:noFill/>
            <a:ln>
              <a:noFill/>
            </a:ln>
          </p:spPr>
        </p:pic>
        <p:sp>
          <p:nvSpPr>
            <p:cNvPr id="1899" name="Google Shape;1899;p7"/>
            <p:cNvSpPr/>
            <p:nvPr/>
          </p:nvSpPr>
          <p:spPr>
            <a:xfrm>
              <a:off x="816" y="1776"/>
              <a:ext cx="2544" cy="2160"/>
            </a:xfrm>
            <a:prstGeom prst="ellipse">
              <a:avLst/>
            </a:prstGeom>
            <a:noFill/>
            <a:ln w="12700" cap="flat" cmpd="sng">
              <a:solidFill>
                <a:srgbClr val="FF0000"/>
              </a:solidFill>
              <a:prstDash val="dash"/>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Tahoma"/>
                <a:buNone/>
              </a:pPr>
              <a:endParaRPr sz="1800" b="0" i="0" u="none" strike="noStrike" cap="none">
                <a:solidFill>
                  <a:srgbClr val="000000"/>
                </a:solidFill>
                <a:latin typeface="Arial"/>
                <a:ea typeface="Arial"/>
                <a:cs typeface="Arial"/>
                <a:sym typeface="Arial"/>
              </a:endParaRPr>
            </a:p>
          </p:txBody>
        </p:sp>
        <p:sp>
          <p:nvSpPr>
            <p:cNvPr id="1900" name="Google Shape;1900;p7"/>
            <p:cNvSpPr txBox="1"/>
            <p:nvPr/>
          </p:nvSpPr>
          <p:spPr>
            <a:xfrm>
              <a:off x="192" y="3312"/>
              <a:ext cx="864" cy="40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Training Records</a:t>
              </a:r>
              <a:endParaRPr sz="1400" b="0" i="0" u="none" strike="noStrike" cap="none">
                <a:solidFill>
                  <a:srgbClr val="000000"/>
                </a:solidFill>
                <a:latin typeface="Arial"/>
                <a:ea typeface="Arial"/>
                <a:cs typeface="Arial"/>
                <a:sym typeface="Arial"/>
              </a:endParaRPr>
            </a:p>
          </p:txBody>
        </p:sp>
        <p:sp>
          <p:nvSpPr>
            <p:cNvPr id="1901" name="Google Shape;1901;p7"/>
            <p:cNvSpPr txBox="1"/>
            <p:nvPr/>
          </p:nvSpPr>
          <p:spPr>
            <a:xfrm>
              <a:off x="4512" y="2064"/>
              <a:ext cx="864" cy="40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Test Record</a:t>
              </a:r>
              <a:endParaRPr sz="1400" b="0" i="0" u="none" strike="noStrike" cap="none">
                <a:solidFill>
                  <a:srgbClr val="000000"/>
                </a:solidFill>
                <a:latin typeface="Arial"/>
                <a:ea typeface="Arial"/>
                <a:cs typeface="Arial"/>
                <a:sym typeface="Arial"/>
              </a:endParaRPr>
            </a:p>
          </p:txBody>
        </p:sp>
      </p:grpSp>
      <p:grpSp>
        <p:nvGrpSpPr>
          <p:cNvPr id="1902" name="Google Shape;1902;p7"/>
          <p:cNvGrpSpPr/>
          <p:nvPr/>
        </p:nvGrpSpPr>
        <p:grpSpPr>
          <a:xfrm>
            <a:off x="2667000" y="3048000"/>
            <a:ext cx="4572000" cy="2286000"/>
            <a:chOff x="1680" y="1920"/>
            <a:chExt cx="2880" cy="1440"/>
          </a:xfrm>
        </p:grpSpPr>
        <p:sp>
          <p:nvSpPr>
            <p:cNvPr id="1903" name="Google Shape;1903;p7"/>
            <p:cNvSpPr txBox="1"/>
            <p:nvPr/>
          </p:nvSpPr>
          <p:spPr>
            <a:xfrm>
              <a:off x="3312" y="1920"/>
              <a:ext cx="864" cy="40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Compute Distance</a:t>
              </a:r>
              <a:endParaRPr sz="1400" b="0" i="0" u="none" strike="noStrike" cap="none">
                <a:solidFill>
                  <a:srgbClr val="000000"/>
                </a:solidFill>
                <a:latin typeface="Arial"/>
                <a:ea typeface="Arial"/>
                <a:cs typeface="Arial"/>
                <a:sym typeface="Arial"/>
              </a:endParaRPr>
            </a:p>
          </p:txBody>
        </p:sp>
        <p:grpSp>
          <p:nvGrpSpPr>
            <p:cNvPr id="1904" name="Google Shape;1904;p7"/>
            <p:cNvGrpSpPr/>
            <p:nvPr/>
          </p:nvGrpSpPr>
          <p:grpSpPr>
            <a:xfrm>
              <a:off x="1680" y="2256"/>
              <a:ext cx="2880" cy="1104"/>
              <a:chOff x="1680" y="2256"/>
              <a:chExt cx="2880" cy="1104"/>
            </a:xfrm>
          </p:grpSpPr>
          <p:cxnSp>
            <p:nvCxnSpPr>
              <p:cNvPr id="1905" name="Google Shape;1905;p7"/>
              <p:cNvCxnSpPr/>
              <p:nvPr/>
            </p:nvCxnSpPr>
            <p:spPr>
              <a:xfrm>
                <a:off x="2832" y="2256"/>
                <a:ext cx="1680" cy="576"/>
              </a:xfrm>
              <a:prstGeom prst="straightConnector1">
                <a:avLst/>
              </a:prstGeom>
              <a:noFill/>
              <a:ln w="38100" cap="flat" cmpd="sng">
                <a:solidFill>
                  <a:srgbClr val="FF0000"/>
                </a:solidFill>
                <a:prstDash val="solid"/>
                <a:round/>
                <a:headEnd type="none" w="sm" len="sm"/>
                <a:tailEnd type="triangle" w="med" len="med"/>
              </a:ln>
            </p:spPr>
          </p:cxnSp>
          <p:cxnSp>
            <p:nvCxnSpPr>
              <p:cNvPr id="1906" name="Google Shape;1906;p7"/>
              <p:cNvCxnSpPr/>
              <p:nvPr/>
            </p:nvCxnSpPr>
            <p:spPr>
              <a:xfrm>
                <a:off x="2544" y="2880"/>
                <a:ext cx="2016" cy="48"/>
              </a:xfrm>
              <a:prstGeom prst="straightConnector1">
                <a:avLst/>
              </a:prstGeom>
              <a:noFill/>
              <a:ln w="38100" cap="flat" cmpd="sng">
                <a:solidFill>
                  <a:srgbClr val="FF0000"/>
                </a:solidFill>
                <a:prstDash val="solid"/>
                <a:round/>
                <a:headEnd type="none" w="sm" len="sm"/>
                <a:tailEnd type="triangle" w="med" len="med"/>
              </a:ln>
            </p:spPr>
          </p:cxnSp>
          <p:cxnSp>
            <p:nvCxnSpPr>
              <p:cNvPr id="1907" name="Google Shape;1907;p7"/>
              <p:cNvCxnSpPr/>
              <p:nvPr/>
            </p:nvCxnSpPr>
            <p:spPr>
              <a:xfrm rot="10800000" flipH="1">
                <a:off x="2928" y="3072"/>
                <a:ext cx="1584" cy="288"/>
              </a:xfrm>
              <a:prstGeom prst="straightConnector1">
                <a:avLst/>
              </a:prstGeom>
              <a:noFill/>
              <a:ln w="38100" cap="flat" cmpd="sng">
                <a:solidFill>
                  <a:srgbClr val="FF0000"/>
                </a:solidFill>
                <a:prstDash val="solid"/>
                <a:round/>
                <a:headEnd type="none" w="sm" len="sm"/>
                <a:tailEnd type="triangle" w="med" len="med"/>
              </a:ln>
            </p:spPr>
          </p:cxnSp>
          <p:cxnSp>
            <p:nvCxnSpPr>
              <p:cNvPr id="1908" name="Google Shape;1908;p7"/>
              <p:cNvCxnSpPr/>
              <p:nvPr/>
            </p:nvCxnSpPr>
            <p:spPr>
              <a:xfrm rot="10800000" flipH="1">
                <a:off x="1680" y="3024"/>
                <a:ext cx="2832" cy="192"/>
              </a:xfrm>
              <a:prstGeom prst="straightConnector1">
                <a:avLst/>
              </a:prstGeom>
              <a:noFill/>
              <a:ln w="38100" cap="flat" cmpd="sng">
                <a:solidFill>
                  <a:srgbClr val="FF0000"/>
                </a:solidFill>
                <a:prstDash val="solid"/>
                <a:round/>
                <a:headEnd type="none" w="sm" len="sm"/>
                <a:tailEnd type="triangle" w="med" len="med"/>
              </a:ln>
            </p:spPr>
          </p:cxnSp>
          <p:cxnSp>
            <p:nvCxnSpPr>
              <p:cNvPr id="1909" name="Google Shape;1909;p7"/>
              <p:cNvCxnSpPr/>
              <p:nvPr/>
            </p:nvCxnSpPr>
            <p:spPr>
              <a:xfrm>
                <a:off x="1920" y="2352"/>
                <a:ext cx="2544" cy="528"/>
              </a:xfrm>
              <a:prstGeom prst="straightConnector1">
                <a:avLst/>
              </a:prstGeom>
              <a:noFill/>
              <a:ln w="38100" cap="flat" cmpd="sng">
                <a:solidFill>
                  <a:srgbClr val="FF0000"/>
                </a:solidFill>
                <a:prstDash val="solid"/>
                <a:round/>
                <a:headEnd type="none" w="sm" len="sm"/>
                <a:tailEnd type="triangle" w="med" len="med"/>
              </a:ln>
            </p:spPr>
          </p:cxnSp>
        </p:grpSp>
      </p:grpSp>
      <p:grpSp>
        <p:nvGrpSpPr>
          <p:cNvPr id="1910" name="Google Shape;1910;p7"/>
          <p:cNvGrpSpPr/>
          <p:nvPr/>
        </p:nvGrpSpPr>
        <p:grpSpPr>
          <a:xfrm>
            <a:off x="4038600" y="4572002"/>
            <a:ext cx="3352800" cy="1331913"/>
            <a:chOff x="2544" y="2880"/>
            <a:chExt cx="2112" cy="839"/>
          </a:xfrm>
        </p:grpSpPr>
        <p:sp>
          <p:nvSpPr>
            <p:cNvPr id="1911" name="Google Shape;1911;p7"/>
            <p:cNvSpPr txBox="1"/>
            <p:nvPr/>
          </p:nvSpPr>
          <p:spPr>
            <a:xfrm>
              <a:off x="3264" y="3312"/>
              <a:ext cx="1392" cy="40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Choose k of the “nearest” records</a:t>
              </a:r>
              <a:endParaRPr sz="1400" b="0" i="0" u="none" strike="noStrike" cap="none">
                <a:solidFill>
                  <a:srgbClr val="000000"/>
                </a:solidFill>
                <a:latin typeface="Arial"/>
                <a:ea typeface="Arial"/>
                <a:cs typeface="Arial"/>
                <a:sym typeface="Arial"/>
              </a:endParaRPr>
            </a:p>
          </p:txBody>
        </p:sp>
        <p:grpSp>
          <p:nvGrpSpPr>
            <p:cNvPr id="1912" name="Google Shape;1912;p7"/>
            <p:cNvGrpSpPr/>
            <p:nvPr/>
          </p:nvGrpSpPr>
          <p:grpSpPr>
            <a:xfrm>
              <a:off x="2544" y="2880"/>
              <a:ext cx="2016" cy="480"/>
              <a:chOff x="2544" y="2880"/>
              <a:chExt cx="2016" cy="480"/>
            </a:xfrm>
          </p:grpSpPr>
          <p:cxnSp>
            <p:nvCxnSpPr>
              <p:cNvPr id="1913" name="Google Shape;1913;p7"/>
              <p:cNvCxnSpPr/>
              <p:nvPr/>
            </p:nvCxnSpPr>
            <p:spPr>
              <a:xfrm>
                <a:off x="2544" y="2880"/>
                <a:ext cx="2016" cy="48"/>
              </a:xfrm>
              <a:prstGeom prst="straightConnector1">
                <a:avLst/>
              </a:prstGeom>
              <a:noFill/>
              <a:ln w="44450" cap="flat" cmpd="sng">
                <a:solidFill>
                  <a:srgbClr val="0000FF"/>
                </a:solidFill>
                <a:prstDash val="solid"/>
                <a:round/>
                <a:headEnd type="none" w="sm" len="sm"/>
                <a:tailEnd type="triangle" w="med" len="med"/>
              </a:ln>
            </p:spPr>
          </p:cxnSp>
          <p:cxnSp>
            <p:nvCxnSpPr>
              <p:cNvPr id="1914" name="Google Shape;1914;p7"/>
              <p:cNvCxnSpPr/>
              <p:nvPr/>
            </p:nvCxnSpPr>
            <p:spPr>
              <a:xfrm rot="10800000" flipH="1">
                <a:off x="2928" y="3072"/>
                <a:ext cx="1584" cy="288"/>
              </a:xfrm>
              <a:prstGeom prst="straightConnector1">
                <a:avLst/>
              </a:prstGeom>
              <a:noFill/>
              <a:ln w="44450" cap="flat" cmpd="sng">
                <a:solidFill>
                  <a:srgbClr val="0000FF"/>
                </a:solidFill>
                <a:prstDash val="solid"/>
                <a:round/>
                <a:headEnd type="none" w="sm" len="sm"/>
                <a:tailEnd type="triangle" w="med" len="med"/>
              </a:ln>
            </p:spPr>
          </p:cxnSp>
        </p:grpSp>
      </p:grpSp>
      <p:sp>
        <p:nvSpPr>
          <p:cNvPr id="1915" name="Google Shape;1915;p7"/>
          <p:cNvSpPr txBox="1"/>
          <p:nvPr/>
        </p:nvSpPr>
        <p:spPr>
          <a:xfrm>
            <a:off x="304800" y="152400"/>
            <a:ext cx="8229600" cy="1143000"/>
          </a:xfrm>
          <a:prstGeom prst="rect">
            <a:avLst/>
          </a:prstGeom>
          <a:noFill/>
          <a:ln>
            <a:noFill/>
          </a:ln>
        </p:spPr>
        <p:txBody>
          <a:bodyPr spcFirstLastPara="1" wrap="square" lIns="91425" tIns="45700" rIns="91425" bIns="45700" anchor="ctr" anchorCtr="0">
            <a:normAutofit lnSpcReduction="10000"/>
          </a:bodyPr>
          <a:lstStyle/>
          <a:p>
            <a:pPr marL="0" marR="0" lvl="0" indent="0" algn="l" rtl="0">
              <a:lnSpc>
                <a:spcPct val="150000"/>
              </a:lnSpc>
              <a:spcBef>
                <a:spcPts val="0"/>
              </a:spcBef>
              <a:spcAft>
                <a:spcPts val="0"/>
              </a:spcAft>
              <a:buClr>
                <a:srgbClr val="000000"/>
              </a:buClr>
              <a:buSzPts val="2400"/>
              <a:buFont typeface="Arial"/>
              <a:buNone/>
            </a:pPr>
            <a:r>
              <a:rPr lang="en-US" sz="2400" b="1" i="0" u="none" strike="noStrike" cap="none">
                <a:solidFill>
                  <a:srgbClr val="000000"/>
                </a:solidFill>
                <a:latin typeface="Arial"/>
                <a:ea typeface="Arial"/>
                <a:cs typeface="Arial"/>
                <a:sym typeface="Arial"/>
              </a:rPr>
              <a:t>Instance Based Learning</a:t>
            </a:r>
            <a:endParaRPr sz="3200" b="1" i="0" u="none" strike="noStrike" cap="none">
              <a:solidFill>
                <a:srgbClr val="000000"/>
              </a:solidFill>
              <a:latin typeface="Arial"/>
              <a:ea typeface="Arial"/>
              <a:cs typeface="Arial"/>
              <a:sym typeface="Arial"/>
            </a:endParaRPr>
          </a:p>
          <a:p>
            <a:pPr marL="0" marR="0" lvl="0" indent="0" algn="l" rtl="0">
              <a:lnSpc>
                <a:spcPct val="180000"/>
              </a:lnSpc>
              <a:spcBef>
                <a:spcPts val="0"/>
              </a:spcBef>
              <a:spcAft>
                <a:spcPts val="0"/>
              </a:spcAft>
              <a:buClr>
                <a:srgbClr val="C00000"/>
              </a:buClr>
              <a:buSzPts val="2000"/>
              <a:buFont typeface="Arial"/>
              <a:buNone/>
            </a:pPr>
            <a:r>
              <a:rPr lang="en-US" sz="2000" b="1" i="0" u="none" strike="noStrike" cap="none">
                <a:solidFill>
                  <a:srgbClr val="C00000"/>
                </a:solidFill>
                <a:latin typeface="Arial"/>
                <a:ea typeface="Arial"/>
                <a:cs typeface="Arial"/>
                <a:sym typeface="Arial"/>
              </a:rPr>
              <a:t>Nearest Neighbor Approach</a:t>
            </a:r>
            <a:endParaRPr sz="2000" b="1" i="0" u="none" strike="noStrike" cap="none">
              <a:solidFill>
                <a:srgbClr val="C00000"/>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19"/>
        <p:cNvGrpSpPr/>
        <p:nvPr/>
      </p:nvGrpSpPr>
      <p:grpSpPr>
        <a:xfrm>
          <a:off x="0" y="0"/>
          <a:ext cx="0" cy="0"/>
          <a:chOff x="0" y="0"/>
          <a:chExt cx="0" cy="0"/>
        </a:xfrm>
      </p:grpSpPr>
      <p:sp>
        <p:nvSpPr>
          <p:cNvPr id="1920" name="Google Shape;1920;p8"/>
          <p:cNvSpPr txBox="1">
            <a:spLocks noGrp="1"/>
          </p:cNvSpPr>
          <p:nvPr>
            <p:ph type="body" idx="1"/>
          </p:nvPr>
        </p:nvSpPr>
        <p:spPr>
          <a:xfrm>
            <a:off x="160920" y="1447800"/>
            <a:ext cx="6163680" cy="5211763"/>
          </a:xfrm>
          <a:prstGeom prst="rect">
            <a:avLst/>
          </a:prstGeom>
          <a:noFill/>
          <a:ln>
            <a:noFill/>
          </a:ln>
        </p:spPr>
        <p:txBody>
          <a:bodyPr spcFirstLastPara="1" wrap="square" lIns="91425" tIns="45700" rIns="91425" bIns="45700" anchor="t" anchorCtr="0">
            <a:noAutofit/>
          </a:bodyPr>
          <a:lstStyle/>
          <a:p>
            <a:pPr marL="457200" lvl="0" indent="-457200" algn="l" rtl="0">
              <a:lnSpc>
                <a:spcPct val="100000"/>
              </a:lnSpc>
              <a:spcBef>
                <a:spcPts val="0"/>
              </a:spcBef>
              <a:spcAft>
                <a:spcPts val="0"/>
              </a:spcAft>
              <a:buSzPts val="1800"/>
              <a:buFont typeface="Arial"/>
              <a:buChar char="•"/>
            </a:pPr>
            <a:r>
              <a:rPr lang="en-US" sz="1800">
                <a:latin typeface="Arial"/>
                <a:ea typeface="Arial"/>
                <a:cs typeface="Arial"/>
                <a:sym typeface="Arial"/>
              </a:rPr>
              <a:t>Key idea: just store all training examples &lt;x</a:t>
            </a:r>
            <a:r>
              <a:rPr lang="en-US" sz="1800" baseline="-25000">
                <a:latin typeface="Arial"/>
                <a:ea typeface="Arial"/>
                <a:cs typeface="Arial"/>
                <a:sym typeface="Arial"/>
              </a:rPr>
              <a:t>i</a:t>
            </a:r>
            <a:r>
              <a:rPr lang="en-US" sz="1800">
                <a:latin typeface="Arial"/>
                <a:ea typeface="Arial"/>
                <a:cs typeface="Arial"/>
                <a:sym typeface="Arial"/>
              </a:rPr>
              <a:t>,f(x</a:t>
            </a:r>
            <a:r>
              <a:rPr lang="en-US" sz="1800" baseline="-25000">
                <a:latin typeface="Arial"/>
                <a:ea typeface="Arial"/>
                <a:cs typeface="Arial"/>
                <a:sym typeface="Arial"/>
              </a:rPr>
              <a:t>i</a:t>
            </a:r>
            <a:r>
              <a:rPr lang="en-US" sz="1800">
                <a:latin typeface="Arial"/>
                <a:ea typeface="Arial"/>
                <a:cs typeface="Arial"/>
                <a:sym typeface="Arial"/>
              </a:rPr>
              <a:t>)&gt;</a:t>
            </a:r>
            <a:endParaRPr/>
          </a:p>
          <a:p>
            <a:pPr marL="457200" lvl="0" indent="-457200" algn="l" rtl="0">
              <a:lnSpc>
                <a:spcPct val="90000"/>
              </a:lnSpc>
              <a:spcBef>
                <a:spcPts val="360"/>
              </a:spcBef>
              <a:spcAft>
                <a:spcPts val="0"/>
              </a:spcAft>
              <a:buSzPts val="1800"/>
              <a:buFont typeface="Arial"/>
              <a:buChar char="•"/>
            </a:pPr>
            <a:r>
              <a:rPr lang="en-US" sz="1800">
                <a:latin typeface="Arial"/>
                <a:ea typeface="Arial"/>
                <a:cs typeface="Arial"/>
                <a:sym typeface="Arial"/>
              </a:rPr>
              <a:t>Given query instance x</a:t>
            </a:r>
            <a:r>
              <a:rPr lang="en-US" sz="1800" baseline="-25000">
                <a:latin typeface="Arial"/>
                <a:ea typeface="Arial"/>
                <a:cs typeface="Arial"/>
                <a:sym typeface="Arial"/>
              </a:rPr>
              <a:t>q</a:t>
            </a:r>
            <a:r>
              <a:rPr lang="en-US" sz="1800">
                <a:latin typeface="Arial"/>
                <a:ea typeface="Arial"/>
                <a:cs typeface="Arial"/>
                <a:sym typeface="Arial"/>
              </a:rPr>
              <a:t>, first locate nearest training example x</a:t>
            </a:r>
            <a:r>
              <a:rPr lang="en-US" sz="1800" baseline="-25000">
                <a:latin typeface="Arial"/>
                <a:ea typeface="Arial"/>
                <a:cs typeface="Arial"/>
                <a:sym typeface="Arial"/>
              </a:rPr>
              <a:t>n</a:t>
            </a:r>
            <a:r>
              <a:rPr lang="en-US" sz="1800">
                <a:latin typeface="Arial"/>
                <a:ea typeface="Arial"/>
                <a:cs typeface="Arial"/>
                <a:sym typeface="Arial"/>
              </a:rPr>
              <a:t>, then estimate f</a:t>
            </a:r>
            <a:r>
              <a:rPr lang="en-US" sz="1800" baseline="30000">
                <a:latin typeface="Arial"/>
                <a:ea typeface="Arial"/>
                <a:cs typeface="Arial"/>
                <a:sym typeface="Arial"/>
              </a:rPr>
              <a:t>*</a:t>
            </a:r>
            <a:r>
              <a:rPr lang="en-US" sz="1800">
                <a:latin typeface="Arial"/>
                <a:ea typeface="Arial"/>
                <a:cs typeface="Arial"/>
                <a:sym typeface="Arial"/>
              </a:rPr>
              <a:t>(x</a:t>
            </a:r>
            <a:r>
              <a:rPr lang="en-US" sz="1800" baseline="-25000">
                <a:latin typeface="Arial"/>
                <a:ea typeface="Arial"/>
                <a:cs typeface="Arial"/>
                <a:sym typeface="Arial"/>
              </a:rPr>
              <a:t>q</a:t>
            </a:r>
            <a:r>
              <a:rPr lang="en-US" sz="1800">
                <a:latin typeface="Arial"/>
                <a:ea typeface="Arial"/>
                <a:cs typeface="Arial"/>
                <a:sym typeface="Arial"/>
              </a:rPr>
              <a:t>)=f(x</a:t>
            </a:r>
            <a:r>
              <a:rPr lang="en-US" sz="1800" baseline="-25000">
                <a:latin typeface="Arial"/>
                <a:ea typeface="Arial"/>
                <a:cs typeface="Arial"/>
                <a:sym typeface="Arial"/>
              </a:rPr>
              <a:t>n</a:t>
            </a:r>
            <a:r>
              <a:rPr lang="en-US" sz="1800">
                <a:latin typeface="Arial"/>
                <a:ea typeface="Arial"/>
                <a:cs typeface="Arial"/>
                <a:sym typeface="Arial"/>
              </a:rPr>
              <a:t>)</a:t>
            </a:r>
            <a:endParaRPr/>
          </a:p>
          <a:p>
            <a:pPr marL="457200" lvl="0" indent="-342900" algn="l" rtl="0">
              <a:lnSpc>
                <a:spcPct val="90000"/>
              </a:lnSpc>
              <a:spcBef>
                <a:spcPts val="360"/>
              </a:spcBef>
              <a:spcAft>
                <a:spcPts val="0"/>
              </a:spcAft>
              <a:buSzPts val="1800"/>
              <a:buFont typeface="Arial"/>
              <a:buNone/>
            </a:pPr>
            <a:endParaRPr sz="1800">
              <a:latin typeface="Arial"/>
              <a:ea typeface="Arial"/>
              <a:cs typeface="Arial"/>
              <a:sym typeface="Arial"/>
            </a:endParaRPr>
          </a:p>
        </p:txBody>
      </p:sp>
      <p:sp>
        <p:nvSpPr>
          <p:cNvPr id="1921" name="Google Shape;1921;p8"/>
          <p:cNvSpPr txBox="1"/>
          <p:nvPr/>
        </p:nvSpPr>
        <p:spPr>
          <a:xfrm>
            <a:off x="304800" y="152400"/>
            <a:ext cx="8229600" cy="1143000"/>
          </a:xfrm>
          <a:prstGeom prst="rect">
            <a:avLst/>
          </a:prstGeom>
          <a:noFill/>
          <a:ln>
            <a:noFill/>
          </a:ln>
        </p:spPr>
        <p:txBody>
          <a:bodyPr spcFirstLastPara="1" wrap="square" lIns="91425" tIns="45700" rIns="91425" bIns="45700" anchor="ctr" anchorCtr="0">
            <a:normAutofit lnSpcReduction="10000"/>
          </a:bodyPr>
          <a:lstStyle/>
          <a:p>
            <a:pPr marL="0" marR="0" lvl="0" indent="0" algn="l" rtl="0">
              <a:lnSpc>
                <a:spcPct val="150000"/>
              </a:lnSpc>
              <a:spcBef>
                <a:spcPts val="0"/>
              </a:spcBef>
              <a:spcAft>
                <a:spcPts val="0"/>
              </a:spcAft>
              <a:buClr>
                <a:srgbClr val="000000"/>
              </a:buClr>
              <a:buSzPts val="2400"/>
              <a:buFont typeface="Arial"/>
              <a:buNone/>
            </a:pPr>
            <a:r>
              <a:rPr lang="en-US" sz="2400" b="1" i="0" u="none" strike="noStrike" cap="none">
                <a:solidFill>
                  <a:srgbClr val="000000"/>
                </a:solidFill>
                <a:latin typeface="Arial"/>
                <a:ea typeface="Arial"/>
                <a:cs typeface="Arial"/>
                <a:sym typeface="Arial"/>
              </a:rPr>
              <a:t>Instance Based Learning</a:t>
            </a:r>
            <a:endParaRPr sz="3200" b="1" i="0" u="none" strike="noStrike" cap="none">
              <a:solidFill>
                <a:srgbClr val="000000"/>
              </a:solidFill>
              <a:latin typeface="Arial"/>
              <a:ea typeface="Arial"/>
              <a:cs typeface="Arial"/>
              <a:sym typeface="Arial"/>
            </a:endParaRPr>
          </a:p>
          <a:p>
            <a:pPr marL="0" marR="0" lvl="0" indent="0" algn="l" rtl="0">
              <a:lnSpc>
                <a:spcPct val="180000"/>
              </a:lnSpc>
              <a:spcBef>
                <a:spcPts val="0"/>
              </a:spcBef>
              <a:spcAft>
                <a:spcPts val="0"/>
              </a:spcAft>
              <a:buClr>
                <a:srgbClr val="C00000"/>
              </a:buClr>
              <a:buSzPts val="2000"/>
              <a:buFont typeface="Arial"/>
              <a:buNone/>
            </a:pPr>
            <a:r>
              <a:rPr lang="en-US" sz="2000" b="1" i="0" u="none" strike="noStrike" cap="none">
                <a:solidFill>
                  <a:srgbClr val="C00000"/>
                </a:solidFill>
                <a:latin typeface="Arial"/>
                <a:ea typeface="Arial"/>
                <a:cs typeface="Arial"/>
                <a:sym typeface="Arial"/>
              </a:rPr>
              <a:t>Nearest Neighbor Approach : Notations</a:t>
            </a:r>
            <a:endParaRPr sz="2000" b="1" i="0" u="none" strike="noStrike" cap="none">
              <a:solidFill>
                <a:srgbClr val="C00000"/>
              </a:solidFill>
              <a:latin typeface="Arial"/>
              <a:ea typeface="Arial"/>
              <a:cs typeface="Arial"/>
              <a:sym typeface="Arial"/>
            </a:endParaRPr>
          </a:p>
        </p:txBody>
      </p:sp>
      <p:sp>
        <p:nvSpPr>
          <p:cNvPr id="1922" name="Google Shape;1922;p8"/>
          <p:cNvSpPr/>
          <p:nvPr/>
        </p:nvSpPr>
        <p:spPr>
          <a:xfrm>
            <a:off x="176160" y="6096000"/>
            <a:ext cx="8853770" cy="369332"/>
          </a:xfrm>
          <a:prstGeom prst="rect">
            <a:avLst/>
          </a:prstGeom>
          <a:solidFill>
            <a:srgbClr val="FFC000"/>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Interpretation : Assume that the Instances represented as points in a Euclidean space</a:t>
            </a:r>
            <a:endParaRPr sz="1800" b="0" i="0" u="none" strike="noStrike" cap="none">
              <a:solidFill>
                <a:srgbClr val="000000"/>
              </a:solidFill>
              <a:latin typeface="Arial"/>
              <a:ea typeface="Arial"/>
              <a:cs typeface="Arial"/>
              <a:sym typeface="Arial"/>
            </a:endParaRPr>
          </a:p>
        </p:txBody>
      </p:sp>
      <p:pic>
        <p:nvPicPr>
          <p:cNvPr id="1923" name="Google Shape;1923;p8"/>
          <p:cNvPicPr preferRelativeResize="0"/>
          <p:nvPr/>
        </p:nvPicPr>
        <p:blipFill rotWithShape="1">
          <a:blip r:embed="rId3">
            <a:alphaModFix/>
          </a:blip>
          <a:srcRect/>
          <a:stretch/>
        </p:blipFill>
        <p:spPr>
          <a:xfrm>
            <a:off x="1408387" y="2353381"/>
            <a:ext cx="6516413" cy="3400600"/>
          </a:xfrm>
          <a:prstGeom prst="rect">
            <a:avLst/>
          </a:prstGeom>
          <a:noFill/>
          <a:ln>
            <a:noFill/>
          </a:ln>
        </p:spPr>
      </p:pic>
      <p:sp>
        <p:nvSpPr>
          <p:cNvPr id="1924" name="Google Shape;1924;p8"/>
          <p:cNvSpPr/>
          <p:nvPr/>
        </p:nvSpPr>
        <p:spPr>
          <a:xfrm>
            <a:off x="5334000" y="3657600"/>
            <a:ext cx="228600" cy="228600"/>
          </a:xfrm>
          <a:prstGeom prst="flowChartSummingJunction">
            <a:avLst/>
          </a:prstGeom>
          <a:solidFill>
            <a:schemeClr val="accent3"/>
          </a:solidFill>
          <a:ln w="25400" cap="flat" cmpd="sng">
            <a:solidFill>
              <a:srgbClr val="71884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cxnSp>
        <p:nvCxnSpPr>
          <p:cNvPr id="1925" name="Google Shape;1925;p8"/>
          <p:cNvCxnSpPr>
            <a:stCxn id="1924" idx="6"/>
          </p:cNvCxnSpPr>
          <p:nvPr/>
        </p:nvCxnSpPr>
        <p:spPr>
          <a:xfrm>
            <a:off x="5562600" y="3771900"/>
            <a:ext cx="228600" cy="190500"/>
          </a:xfrm>
          <a:prstGeom prst="straightConnector1">
            <a:avLst/>
          </a:prstGeom>
          <a:noFill/>
          <a:ln w="9525" cap="flat" cmpd="sng">
            <a:solidFill>
              <a:schemeClr val="dk1"/>
            </a:solidFill>
            <a:prstDash val="solid"/>
            <a:round/>
            <a:headEnd type="none" w="sm" len="sm"/>
            <a:tailEnd type="none" w="sm" len="sm"/>
          </a:ln>
        </p:spPr>
      </p:cxnSp>
      <p:cxnSp>
        <p:nvCxnSpPr>
          <p:cNvPr id="1926" name="Google Shape;1926;p8"/>
          <p:cNvCxnSpPr>
            <a:stCxn id="1924" idx="7"/>
          </p:cNvCxnSpPr>
          <p:nvPr/>
        </p:nvCxnSpPr>
        <p:spPr>
          <a:xfrm rot="10800000" flipH="1">
            <a:off x="5529122" y="3505078"/>
            <a:ext cx="186000" cy="186000"/>
          </a:xfrm>
          <a:prstGeom prst="straightConnector1">
            <a:avLst/>
          </a:prstGeom>
          <a:noFill/>
          <a:ln w="9525" cap="flat" cmpd="sng">
            <a:solidFill>
              <a:schemeClr val="dk1"/>
            </a:solidFill>
            <a:prstDash val="solid"/>
            <a:round/>
            <a:headEnd type="none" w="sm" len="sm"/>
            <a:tailEnd type="none" w="sm" len="sm"/>
          </a:ln>
        </p:spPr>
      </p:cxnSp>
      <p:cxnSp>
        <p:nvCxnSpPr>
          <p:cNvPr id="1927" name="Google Shape;1927;p8"/>
          <p:cNvCxnSpPr>
            <a:stCxn id="1924" idx="3"/>
          </p:cNvCxnSpPr>
          <p:nvPr/>
        </p:nvCxnSpPr>
        <p:spPr>
          <a:xfrm flipH="1">
            <a:off x="5105278" y="3852722"/>
            <a:ext cx="262200" cy="109800"/>
          </a:xfrm>
          <a:prstGeom prst="straightConnector1">
            <a:avLst/>
          </a:prstGeom>
          <a:noFill/>
          <a:ln w="9525" cap="flat" cmpd="sng">
            <a:solidFill>
              <a:schemeClr val="dk1"/>
            </a:solidFill>
            <a:prstDash val="solid"/>
            <a:round/>
            <a:headEnd type="none" w="sm" len="sm"/>
            <a:tailEnd type="none" w="sm" len="sm"/>
          </a:ln>
        </p:spPr>
      </p:cxnSp>
      <p:sp>
        <p:nvSpPr>
          <p:cNvPr id="1928" name="Google Shape;1928;p8"/>
          <p:cNvSpPr/>
          <p:nvPr/>
        </p:nvSpPr>
        <p:spPr>
          <a:xfrm>
            <a:off x="214260" y="1365008"/>
            <a:ext cx="8929740" cy="1077218"/>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K-nearest neighbor:</a:t>
            </a:r>
            <a:endParaRPr sz="1400" b="0" i="0" u="none" strike="noStrike" cap="none">
              <a:solidFill>
                <a:srgbClr val="000000"/>
              </a:solidFill>
              <a:latin typeface="Arial"/>
              <a:ea typeface="Arial"/>
              <a:cs typeface="Arial"/>
              <a:sym typeface="Arial"/>
            </a:endParaRPr>
          </a:p>
          <a:p>
            <a:pPr marL="457200" marR="0" lvl="0" indent="-457200" algn="l" rtl="0">
              <a:lnSpc>
                <a:spcPct val="150000"/>
              </a:lnSpc>
              <a:spcBef>
                <a:spcPts val="0"/>
              </a:spcBef>
              <a:spcAft>
                <a:spcPts val="0"/>
              </a:spcAft>
              <a:buClr>
                <a:srgbClr val="000000"/>
              </a:buClr>
              <a:buSzPts val="1600"/>
              <a:buFont typeface="Arial"/>
              <a:buChar char="•"/>
            </a:pPr>
            <a:r>
              <a:rPr lang="en-US" sz="1600" b="0" i="0" u="none" strike="noStrike" cap="none">
                <a:solidFill>
                  <a:srgbClr val="000000"/>
                </a:solidFill>
                <a:latin typeface="Arial"/>
                <a:ea typeface="Arial"/>
                <a:cs typeface="Arial"/>
                <a:sym typeface="Arial"/>
              </a:rPr>
              <a:t>Given x</a:t>
            </a:r>
            <a:r>
              <a:rPr lang="en-US" sz="1600" b="0" i="0" u="none" strike="noStrike" cap="none" baseline="-25000">
                <a:solidFill>
                  <a:srgbClr val="000000"/>
                </a:solidFill>
                <a:latin typeface="Arial"/>
                <a:ea typeface="Arial"/>
                <a:cs typeface="Arial"/>
                <a:sym typeface="Arial"/>
              </a:rPr>
              <a:t>q</a:t>
            </a:r>
            <a:r>
              <a:rPr lang="en-US" sz="1600" b="0" i="0" u="none" strike="noStrike" cap="none">
                <a:solidFill>
                  <a:srgbClr val="000000"/>
                </a:solidFill>
                <a:latin typeface="Arial"/>
                <a:ea typeface="Arial"/>
                <a:cs typeface="Arial"/>
                <a:sym typeface="Arial"/>
              </a:rPr>
              <a:t>, take </a:t>
            </a:r>
            <a:r>
              <a:rPr lang="en-US" sz="1600" b="1" i="0" u="none" strike="noStrike" cap="none">
                <a:solidFill>
                  <a:srgbClr val="000000"/>
                </a:solidFill>
                <a:latin typeface="Arial"/>
                <a:ea typeface="Arial"/>
                <a:cs typeface="Arial"/>
                <a:sym typeface="Arial"/>
              </a:rPr>
              <a:t>vote</a:t>
            </a:r>
            <a:r>
              <a:rPr lang="en-US" sz="1600" b="0" i="0" u="none" strike="noStrike" cap="none">
                <a:solidFill>
                  <a:srgbClr val="000000"/>
                </a:solidFill>
                <a:latin typeface="Arial"/>
                <a:ea typeface="Arial"/>
                <a:cs typeface="Arial"/>
                <a:sym typeface="Arial"/>
              </a:rPr>
              <a:t> among its k nearest neighbors (if </a:t>
            </a:r>
            <a:r>
              <a:rPr lang="en-US" sz="1600" b="1" i="0" u="none" strike="noStrike" cap="none">
                <a:solidFill>
                  <a:srgbClr val="000000"/>
                </a:solidFill>
                <a:latin typeface="Arial"/>
                <a:ea typeface="Arial"/>
                <a:cs typeface="Arial"/>
                <a:sym typeface="Arial"/>
              </a:rPr>
              <a:t>discrete-valued target function</a:t>
            </a:r>
            <a:r>
              <a:rPr lang="en-US" sz="1600" b="0" i="0" u="none" strike="noStrike" cap="none">
                <a:solidFill>
                  <a:srgbClr val="000000"/>
                </a:solidFill>
                <a:latin typeface="Arial"/>
                <a:ea typeface="Arial"/>
                <a:cs typeface="Arial"/>
                <a:sym typeface="Arial"/>
              </a:rPr>
              <a:t>)</a:t>
            </a:r>
            <a:endParaRPr sz="1400" b="0" i="0" u="none" strike="noStrike" cap="none">
              <a:solidFill>
                <a:srgbClr val="000000"/>
              </a:solidFill>
              <a:latin typeface="Arial"/>
              <a:ea typeface="Arial"/>
              <a:cs typeface="Arial"/>
              <a:sym typeface="Arial"/>
            </a:endParaRPr>
          </a:p>
          <a:p>
            <a:pPr marL="457200" marR="0" lvl="0" indent="-457200" algn="l" rtl="0">
              <a:lnSpc>
                <a:spcPct val="150000"/>
              </a:lnSpc>
              <a:spcBef>
                <a:spcPts val="0"/>
              </a:spcBef>
              <a:spcAft>
                <a:spcPts val="0"/>
              </a:spcAft>
              <a:buClr>
                <a:srgbClr val="000000"/>
              </a:buClr>
              <a:buSzPts val="1600"/>
              <a:buFont typeface="Arial"/>
              <a:buChar char="•"/>
            </a:pPr>
            <a:r>
              <a:rPr lang="en-US" sz="1600" b="0" i="0" u="none" strike="noStrike" cap="none">
                <a:solidFill>
                  <a:srgbClr val="000000"/>
                </a:solidFill>
                <a:latin typeface="Arial"/>
                <a:ea typeface="Arial"/>
                <a:cs typeface="Arial"/>
                <a:sym typeface="Arial"/>
              </a:rPr>
              <a:t>Take </a:t>
            </a:r>
            <a:r>
              <a:rPr lang="en-US" sz="1600" b="1" i="0" u="none" strike="noStrike" cap="none">
                <a:solidFill>
                  <a:srgbClr val="000000"/>
                </a:solidFill>
                <a:latin typeface="Arial"/>
                <a:ea typeface="Arial"/>
                <a:cs typeface="Arial"/>
                <a:sym typeface="Arial"/>
              </a:rPr>
              <a:t>mean(or median)</a:t>
            </a:r>
            <a:r>
              <a:rPr lang="en-US" sz="1600" b="0" i="0" u="none" strike="noStrike" cap="none">
                <a:solidFill>
                  <a:srgbClr val="000000"/>
                </a:solidFill>
                <a:latin typeface="Arial"/>
                <a:ea typeface="Arial"/>
                <a:cs typeface="Arial"/>
                <a:sym typeface="Arial"/>
              </a:rPr>
              <a:t> of f values of k nearest neighbors (if </a:t>
            </a:r>
            <a:r>
              <a:rPr lang="en-US" sz="1600" b="1" i="0" u="none" strike="noStrike" cap="none">
                <a:solidFill>
                  <a:srgbClr val="000000"/>
                </a:solidFill>
                <a:latin typeface="Arial"/>
                <a:ea typeface="Arial"/>
                <a:cs typeface="Arial"/>
                <a:sym typeface="Arial"/>
              </a:rPr>
              <a:t>real-valued)</a:t>
            </a:r>
            <a:r>
              <a:rPr lang="en-US" sz="1600" b="0" i="0" u="none" strike="noStrike" cap="none">
                <a:solidFill>
                  <a:srgbClr val="000000"/>
                </a:solidFill>
                <a:latin typeface="Arial"/>
                <a:ea typeface="Arial"/>
                <a:cs typeface="Arial"/>
                <a:sym typeface="Arial"/>
              </a:rPr>
              <a:t> f</a:t>
            </a:r>
            <a:r>
              <a:rPr lang="en-US" sz="1600" b="0" i="0" u="none" strike="noStrike" cap="none" baseline="30000">
                <a:solidFill>
                  <a:srgbClr val="000000"/>
                </a:solidFill>
                <a:latin typeface="Arial"/>
                <a:ea typeface="Arial"/>
                <a:cs typeface="Arial"/>
                <a:sym typeface="Arial"/>
              </a:rPr>
              <a:t>*</a:t>
            </a:r>
            <a:r>
              <a:rPr lang="en-US" sz="1600" b="0" i="0" u="none" strike="noStrike" cap="none">
                <a:solidFill>
                  <a:srgbClr val="000000"/>
                </a:solidFill>
                <a:latin typeface="Arial"/>
                <a:ea typeface="Arial"/>
                <a:cs typeface="Arial"/>
                <a:sym typeface="Arial"/>
              </a:rPr>
              <a:t>(x</a:t>
            </a:r>
            <a:r>
              <a:rPr lang="en-US" sz="1600" b="0" i="0" u="none" strike="noStrike" cap="none" baseline="-25000">
                <a:solidFill>
                  <a:srgbClr val="000000"/>
                </a:solidFill>
                <a:latin typeface="Arial"/>
                <a:ea typeface="Arial"/>
                <a:cs typeface="Arial"/>
                <a:sym typeface="Arial"/>
              </a:rPr>
              <a:t>q</a:t>
            </a:r>
            <a:r>
              <a:rPr lang="en-US" sz="1600" b="0" i="0" u="none" strike="noStrike" cap="none">
                <a:solidFill>
                  <a:srgbClr val="000000"/>
                </a:solidFill>
                <a:latin typeface="Arial"/>
                <a:ea typeface="Arial"/>
                <a:cs typeface="Arial"/>
                <a:sym typeface="Arial"/>
              </a:rPr>
              <a:t>)=Σ</a:t>
            </a:r>
            <a:r>
              <a:rPr lang="en-US" sz="1600" b="0" i="0" u="none" strike="noStrike" cap="none" baseline="-25000">
                <a:solidFill>
                  <a:srgbClr val="000000"/>
                </a:solidFill>
                <a:latin typeface="Arial"/>
                <a:ea typeface="Arial"/>
                <a:cs typeface="Arial"/>
                <a:sym typeface="Arial"/>
              </a:rPr>
              <a:t>i=1</a:t>
            </a:r>
            <a:r>
              <a:rPr lang="en-US" sz="1600" b="0" i="0" u="none" strike="noStrike" cap="none" baseline="30000">
                <a:solidFill>
                  <a:srgbClr val="000000"/>
                </a:solidFill>
                <a:latin typeface="Arial"/>
                <a:ea typeface="Arial"/>
                <a:cs typeface="Arial"/>
                <a:sym typeface="Arial"/>
              </a:rPr>
              <a:t>k</a:t>
            </a:r>
            <a:r>
              <a:rPr lang="en-US" sz="1600" b="0" i="0" u="none" strike="noStrike" cap="none">
                <a:solidFill>
                  <a:srgbClr val="000000"/>
                </a:solidFill>
                <a:latin typeface="Arial"/>
                <a:ea typeface="Arial"/>
                <a:cs typeface="Arial"/>
                <a:sym typeface="Arial"/>
              </a:rPr>
              <a:t> f(x</a:t>
            </a:r>
            <a:r>
              <a:rPr lang="en-US" sz="1600" b="0" i="0" u="none" strike="noStrike" cap="none" baseline="-25000">
                <a:solidFill>
                  <a:srgbClr val="000000"/>
                </a:solidFill>
                <a:latin typeface="Arial"/>
                <a:ea typeface="Arial"/>
                <a:cs typeface="Arial"/>
                <a:sym typeface="Arial"/>
              </a:rPr>
              <a:t>i</a:t>
            </a:r>
            <a:r>
              <a:rPr lang="en-US" sz="1600" b="0" i="0" u="none" strike="noStrike" cap="none">
                <a:solidFill>
                  <a:srgbClr val="000000"/>
                </a:solidFill>
                <a:latin typeface="Arial"/>
                <a:ea typeface="Arial"/>
                <a:cs typeface="Arial"/>
                <a:sym typeface="Arial"/>
              </a:rPr>
              <a:t>)/k</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32"/>
        <p:cNvGrpSpPr/>
        <p:nvPr/>
      </p:nvGrpSpPr>
      <p:grpSpPr>
        <a:xfrm>
          <a:off x="0" y="0"/>
          <a:ext cx="0" cy="0"/>
          <a:chOff x="0" y="0"/>
          <a:chExt cx="0" cy="0"/>
        </a:xfrm>
      </p:grpSpPr>
      <p:sp>
        <p:nvSpPr>
          <p:cNvPr id="1933" name="Google Shape;1933;p10"/>
          <p:cNvSpPr txBox="1"/>
          <p:nvPr/>
        </p:nvSpPr>
        <p:spPr>
          <a:xfrm>
            <a:off x="304800" y="152400"/>
            <a:ext cx="8229600" cy="1143000"/>
          </a:xfrm>
          <a:prstGeom prst="rect">
            <a:avLst/>
          </a:prstGeom>
          <a:noFill/>
          <a:ln>
            <a:noFill/>
          </a:ln>
        </p:spPr>
        <p:txBody>
          <a:bodyPr spcFirstLastPara="1" wrap="square" lIns="91425" tIns="45700" rIns="91425" bIns="45700" anchor="ctr" anchorCtr="0">
            <a:normAutofit lnSpcReduction="10000"/>
          </a:bodyPr>
          <a:lstStyle/>
          <a:p>
            <a:pPr marL="0" marR="0" lvl="0" indent="0" algn="l" rtl="0">
              <a:lnSpc>
                <a:spcPct val="150000"/>
              </a:lnSpc>
              <a:spcBef>
                <a:spcPts val="0"/>
              </a:spcBef>
              <a:spcAft>
                <a:spcPts val="0"/>
              </a:spcAft>
              <a:buClr>
                <a:srgbClr val="000000"/>
              </a:buClr>
              <a:buSzPts val="2400"/>
              <a:buFont typeface="Arial"/>
              <a:buNone/>
            </a:pPr>
            <a:r>
              <a:rPr lang="en-US" sz="2400" b="1" i="0" u="none" strike="noStrike" cap="none">
                <a:solidFill>
                  <a:srgbClr val="000000"/>
                </a:solidFill>
                <a:latin typeface="Arial"/>
                <a:ea typeface="Arial"/>
                <a:cs typeface="Arial"/>
                <a:sym typeface="Arial"/>
              </a:rPr>
              <a:t>Instance Based Learning</a:t>
            </a:r>
            <a:endParaRPr sz="3200" b="1" i="0" u="none" strike="noStrike" cap="none">
              <a:solidFill>
                <a:srgbClr val="000000"/>
              </a:solidFill>
              <a:latin typeface="Arial"/>
              <a:ea typeface="Arial"/>
              <a:cs typeface="Arial"/>
              <a:sym typeface="Arial"/>
            </a:endParaRPr>
          </a:p>
          <a:p>
            <a:pPr marL="0" marR="0" lvl="0" indent="0" algn="l" rtl="0">
              <a:lnSpc>
                <a:spcPct val="180000"/>
              </a:lnSpc>
              <a:spcBef>
                <a:spcPts val="0"/>
              </a:spcBef>
              <a:spcAft>
                <a:spcPts val="0"/>
              </a:spcAft>
              <a:buClr>
                <a:srgbClr val="C00000"/>
              </a:buClr>
              <a:buSzPts val="2000"/>
              <a:buFont typeface="Arial"/>
              <a:buNone/>
            </a:pPr>
            <a:r>
              <a:rPr lang="en-US" sz="2000" b="1" i="0" u="none" strike="noStrike" cap="none">
                <a:solidFill>
                  <a:srgbClr val="C00000"/>
                </a:solidFill>
                <a:latin typeface="Arial"/>
                <a:ea typeface="Arial"/>
                <a:cs typeface="Arial"/>
                <a:sym typeface="Arial"/>
              </a:rPr>
              <a:t>K-Nearest Neighbor Regression: Example</a:t>
            </a:r>
            <a:endParaRPr sz="2000" b="1" i="0" u="none" strike="noStrike" cap="none">
              <a:solidFill>
                <a:srgbClr val="C00000"/>
              </a:solidFill>
              <a:latin typeface="Arial"/>
              <a:ea typeface="Arial"/>
              <a:cs typeface="Arial"/>
              <a:sym typeface="Arial"/>
            </a:endParaRPr>
          </a:p>
        </p:txBody>
      </p:sp>
      <p:graphicFrame>
        <p:nvGraphicFramePr>
          <p:cNvPr id="1934" name="Google Shape;1934;p10"/>
          <p:cNvGraphicFramePr/>
          <p:nvPr/>
        </p:nvGraphicFramePr>
        <p:xfrm>
          <a:off x="304800" y="1447800"/>
          <a:ext cx="2743200" cy="1996470"/>
        </p:xfrm>
        <a:graphic>
          <a:graphicData uri="http://schemas.openxmlformats.org/drawingml/2006/table">
            <a:tbl>
              <a:tblPr>
                <a:noFill/>
                <a:tableStyleId>{AFB5EAC4-71DE-4FFE-91E2-4FAEF3A0D4F9}</a:tableStyleId>
              </a:tblPr>
              <a:tblGrid>
                <a:gridCol w="1229700">
                  <a:extLst>
                    <a:ext uri="{9D8B030D-6E8A-4147-A177-3AD203B41FA5}">
                      <a16:colId xmlns:a16="http://schemas.microsoft.com/office/drawing/2014/main" val="20000"/>
                    </a:ext>
                  </a:extLst>
                </a:gridCol>
                <a:gridCol w="1513500">
                  <a:extLst>
                    <a:ext uri="{9D8B030D-6E8A-4147-A177-3AD203B41FA5}">
                      <a16:colId xmlns:a16="http://schemas.microsoft.com/office/drawing/2014/main" val="20001"/>
                    </a:ext>
                  </a:extLst>
                </a:gridCol>
              </a:tblGrid>
              <a:tr h="379875">
                <a:tc>
                  <a:txBody>
                    <a:bodyPr/>
                    <a:lstStyle/>
                    <a:p>
                      <a:pPr marL="0" marR="0" lvl="0" indent="0" algn="ctr" rtl="0">
                        <a:lnSpc>
                          <a:spcPct val="100000"/>
                        </a:lnSpc>
                        <a:spcBef>
                          <a:spcPts val="0"/>
                        </a:spcBef>
                        <a:spcAft>
                          <a:spcPts val="0"/>
                        </a:spcAft>
                        <a:buClr>
                          <a:srgbClr val="000000"/>
                        </a:buClr>
                        <a:buSzPts val="1600"/>
                        <a:buFont typeface="Arial"/>
                        <a:buNone/>
                      </a:pPr>
                      <a:r>
                        <a:rPr lang="en-US" sz="1600" b="1" u="none" strike="noStrike" cap="none">
                          <a:latin typeface="Arial"/>
                          <a:ea typeface="Arial"/>
                          <a:cs typeface="Arial"/>
                          <a:sym typeface="Arial"/>
                        </a:rPr>
                        <a:t>Size in feet</a:t>
                      </a:r>
                      <a:r>
                        <a:rPr lang="en-US" sz="1600" b="1" u="none" strike="noStrike" cap="none" baseline="30000">
                          <a:latin typeface="Arial"/>
                          <a:ea typeface="Arial"/>
                          <a:cs typeface="Arial"/>
                          <a:sym typeface="Arial"/>
                        </a:rPr>
                        <a:t>2</a:t>
                      </a:r>
                      <a:r>
                        <a:rPr lang="en-US" sz="1600" b="1" u="none" strike="noStrike" cap="none">
                          <a:latin typeface="Arial"/>
                          <a:ea typeface="Arial"/>
                          <a:cs typeface="Arial"/>
                          <a:sym typeface="Arial"/>
                        </a:rPr>
                        <a:t> (</a:t>
                      </a:r>
                      <a:r>
                        <a:rPr lang="en-US" sz="1600" b="0" u="none" strike="noStrike" cap="none">
                          <a:latin typeface="Arial"/>
                          <a:ea typeface="Arial"/>
                          <a:cs typeface="Arial"/>
                          <a:sym typeface="Arial"/>
                        </a:rPr>
                        <a:t>x</a:t>
                      </a:r>
                      <a:r>
                        <a:rPr lang="en-US" sz="1600" b="1" u="none" strike="noStrike" cap="none">
                          <a:latin typeface="Arial"/>
                          <a:ea typeface="Arial"/>
                          <a:cs typeface="Arial"/>
                          <a:sym typeface="Arial"/>
                        </a:rPr>
                        <a:t>)</a:t>
                      </a:r>
                      <a:endParaRPr sz="1600" b="1" i="0" u="none" strike="noStrike" cap="none">
                        <a:solidFill>
                          <a:srgbClr val="000000"/>
                        </a:solidFill>
                        <a:latin typeface="Arial"/>
                        <a:ea typeface="Arial"/>
                        <a:cs typeface="Arial"/>
                        <a:sym typeface="Arial"/>
                      </a:endParaRPr>
                    </a:p>
                  </a:txBody>
                  <a:tcPr marL="7625" marR="7625" marT="7625" marB="0" anchor="ctr">
                    <a:lnR w="12700" cap="flat" cmpd="sng">
                      <a:solidFill>
                        <a:schemeClr val="dk1"/>
                      </a:solidFill>
                      <a:prstDash val="solid"/>
                      <a:round/>
                      <a:headEnd type="none" w="sm" len="sm"/>
                      <a:tailEnd type="none" w="sm" len="sm"/>
                    </a:lnR>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600"/>
                        <a:buFont typeface="Arial"/>
                        <a:buNone/>
                      </a:pPr>
                      <a:r>
                        <a:rPr lang="en-US" sz="1600" b="1" u="none" strike="noStrike" cap="none">
                          <a:latin typeface="Arial"/>
                          <a:ea typeface="Arial"/>
                          <a:cs typeface="Arial"/>
                          <a:sym typeface="Arial"/>
                        </a:rPr>
                        <a:t>Price ($) in 1000's (</a:t>
                      </a:r>
                      <a:r>
                        <a:rPr lang="en-US" sz="1600" b="0" u="none" strike="noStrike" cap="none">
                          <a:latin typeface="Arial"/>
                          <a:ea typeface="Arial"/>
                          <a:cs typeface="Arial"/>
                          <a:sym typeface="Arial"/>
                        </a:rPr>
                        <a:t>y</a:t>
                      </a:r>
                      <a:r>
                        <a:rPr lang="en-US" sz="1600" b="1" u="none" strike="noStrike" cap="none">
                          <a:latin typeface="Arial"/>
                          <a:ea typeface="Arial"/>
                          <a:cs typeface="Arial"/>
                          <a:sym typeface="Arial"/>
                        </a:rPr>
                        <a:t>)</a:t>
                      </a:r>
                      <a:endParaRPr sz="1600" b="1" i="0" u="none" strike="noStrike" cap="none">
                        <a:solidFill>
                          <a:srgbClr val="000000"/>
                        </a:solidFill>
                        <a:latin typeface="Arial"/>
                        <a:ea typeface="Arial"/>
                        <a:cs typeface="Arial"/>
                        <a:sym typeface="Arial"/>
                      </a:endParaRPr>
                    </a:p>
                  </a:txBody>
                  <a:tcPr marL="7625" marR="7625" marT="7625" marB="0" anchor="ctr">
                    <a:lnL w="12700" cap="flat" cmpd="sng">
                      <a:solidFill>
                        <a:schemeClr val="dk1"/>
                      </a:solidFill>
                      <a:prstDash val="solid"/>
                      <a:round/>
                      <a:headEnd type="none" w="sm" len="sm"/>
                      <a:tailEnd type="none" w="sm" len="sm"/>
                    </a:lnL>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242075">
                <a:tc>
                  <a:txBody>
                    <a:bodyPr/>
                    <a:lstStyle/>
                    <a:p>
                      <a:pPr marL="0" marR="0" lvl="0" indent="0" algn="ctr" rtl="0">
                        <a:lnSpc>
                          <a:spcPct val="100000"/>
                        </a:lnSpc>
                        <a:spcBef>
                          <a:spcPts val="0"/>
                        </a:spcBef>
                        <a:spcAft>
                          <a:spcPts val="0"/>
                        </a:spcAft>
                        <a:buClr>
                          <a:srgbClr val="000000"/>
                        </a:buClr>
                        <a:buSzPts val="1600"/>
                        <a:buFont typeface="Arial"/>
                        <a:buNone/>
                      </a:pPr>
                      <a:r>
                        <a:rPr lang="en-US" sz="1600" u="none" strike="noStrike" cap="none">
                          <a:latin typeface="Arial"/>
                          <a:ea typeface="Arial"/>
                          <a:cs typeface="Arial"/>
                          <a:sym typeface="Arial"/>
                        </a:rPr>
                        <a:t>2104</a:t>
                      </a:r>
                      <a:endParaRPr sz="1600" b="0" i="0" u="none" strike="noStrike" cap="none">
                        <a:solidFill>
                          <a:srgbClr val="000000"/>
                        </a:solidFill>
                        <a:latin typeface="Arial"/>
                        <a:ea typeface="Arial"/>
                        <a:cs typeface="Arial"/>
                        <a:sym typeface="Arial"/>
                      </a:endParaRPr>
                    </a:p>
                  </a:txBody>
                  <a:tcPr marL="7625" marR="7625" marT="7625" marB="0" anchor="b">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tcPr>
                </a:tc>
                <a:tc>
                  <a:txBody>
                    <a:bodyPr/>
                    <a:lstStyle/>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a:solidFill>
                            <a:schemeClr val="dk1"/>
                          </a:solidFill>
                          <a:latin typeface="Arial"/>
                          <a:ea typeface="Arial"/>
                          <a:cs typeface="Arial"/>
                          <a:sym typeface="Arial"/>
                        </a:rPr>
                        <a:t>460</a:t>
                      </a:r>
                      <a:endParaRPr sz="1600" b="0" i="0" u="none" strike="noStrike" cap="none">
                        <a:solidFill>
                          <a:srgbClr val="000000"/>
                        </a:solidFill>
                        <a:latin typeface="Arial"/>
                        <a:ea typeface="Arial"/>
                        <a:cs typeface="Arial"/>
                        <a:sym typeface="Arial"/>
                      </a:endParaRPr>
                    </a:p>
                  </a:txBody>
                  <a:tcPr marL="7625" marR="7625" marT="7625" marB="0" anchor="b">
                    <a:lnL w="12700" cap="flat" cmpd="sng">
                      <a:solidFill>
                        <a:schemeClr val="dk1"/>
                      </a:solidFill>
                      <a:prstDash val="solid"/>
                      <a:round/>
                      <a:headEnd type="none" w="sm" len="sm"/>
                      <a:tailEnd type="none" w="sm" len="sm"/>
                    </a:lnL>
                    <a:lnT w="12700" cap="flat" cmpd="sng">
                      <a:solidFill>
                        <a:schemeClr val="dk1"/>
                      </a:solidFill>
                      <a:prstDash val="solid"/>
                      <a:round/>
                      <a:headEnd type="none" w="sm" len="sm"/>
                      <a:tailEnd type="none" w="sm" len="sm"/>
                    </a:lnT>
                  </a:tcPr>
                </a:tc>
                <a:extLst>
                  <a:ext uri="{0D108BD9-81ED-4DB2-BD59-A6C34878D82A}">
                    <a16:rowId xmlns:a16="http://schemas.microsoft.com/office/drawing/2014/main" val="10001"/>
                  </a:ext>
                </a:extLst>
              </a:tr>
              <a:tr h="242075">
                <a:tc>
                  <a:txBody>
                    <a:bodyPr/>
                    <a:lstStyle/>
                    <a:p>
                      <a:pPr marL="0" marR="0" lvl="0" indent="0" algn="ctr" rtl="0">
                        <a:lnSpc>
                          <a:spcPct val="100000"/>
                        </a:lnSpc>
                        <a:spcBef>
                          <a:spcPts val="0"/>
                        </a:spcBef>
                        <a:spcAft>
                          <a:spcPts val="0"/>
                        </a:spcAft>
                        <a:buClr>
                          <a:srgbClr val="000000"/>
                        </a:buClr>
                        <a:buSzPts val="1600"/>
                        <a:buFont typeface="Arial"/>
                        <a:buNone/>
                      </a:pPr>
                      <a:r>
                        <a:rPr lang="en-US" sz="1600" u="none" strike="noStrike" cap="none">
                          <a:latin typeface="Arial"/>
                          <a:ea typeface="Arial"/>
                          <a:cs typeface="Arial"/>
                          <a:sym typeface="Arial"/>
                        </a:rPr>
                        <a:t>1416</a:t>
                      </a:r>
                      <a:endParaRPr sz="1600" b="0" i="0" u="none" strike="noStrike" cap="none">
                        <a:solidFill>
                          <a:srgbClr val="000000"/>
                        </a:solidFill>
                        <a:latin typeface="Arial"/>
                        <a:ea typeface="Arial"/>
                        <a:cs typeface="Arial"/>
                        <a:sym typeface="Arial"/>
                      </a:endParaRPr>
                    </a:p>
                  </a:txBody>
                  <a:tcPr marL="7625" marR="7625" marT="7625" marB="0" anchor="b">
                    <a:lnR w="12700" cap="flat" cmpd="sng">
                      <a:solidFill>
                        <a:schemeClr val="dk1"/>
                      </a:solidFill>
                      <a:prstDash val="solid"/>
                      <a:round/>
                      <a:headEnd type="none" w="sm" len="sm"/>
                      <a:tailEnd type="none" w="sm" len="sm"/>
                    </a:lnR>
                  </a:tcPr>
                </a:tc>
                <a:tc>
                  <a:txBody>
                    <a:bodyPr/>
                    <a:lstStyle/>
                    <a:p>
                      <a:pPr marL="0" marR="0" lvl="0" indent="0" algn="ctr" rtl="0">
                        <a:lnSpc>
                          <a:spcPct val="100000"/>
                        </a:lnSpc>
                        <a:spcBef>
                          <a:spcPts val="0"/>
                        </a:spcBef>
                        <a:spcAft>
                          <a:spcPts val="0"/>
                        </a:spcAft>
                        <a:buClr>
                          <a:srgbClr val="000000"/>
                        </a:buClr>
                        <a:buSzPts val="1600"/>
                        <a:buFont typeface="Arial"/>
                        <a:buNone/>
                      </a:pPr>
                      <a:r>
                        <a:rPr lang="en-US" sz="1600" u="none" strike="noStrike" cap="none">
                          <a:latin typeface="Arial"/>
                          <a:ea typeface="Arial"/>
                          <a:cs typeface="Arial"/>
                          <a:sym typeface="Arial"/>
                        </a:rPr>
                        <a:t>232</a:t>
                      </a:r>
                      <a:endParaRPr sz="1600" b="0" i="0" u="none" strike="noStrike" cap="none">
                        <a:solidFill>
                          <a:srgbClr val="000000"/>
                        </a:solidFill>
                        <a:latin typeface="Arial"/>
                        <a:ea typeface="Arial"/>
                        <a:cs typeface="Arial"/>
                        <a:sym typeface="Arial"/>
                      </a:endParaRPr>
                    </a:p>
                  </a:txBody>
                  <a:tcPr marL="7625" marR="7625" marT="7625" marB="0" anchor="b">
                    <a:lnL w="12700" cap="flat" cmpd="sng">
                      <a:solidFill>
                        <a:schemeClr val="dk1"/>
                      </a:solidFill>
                      <a:prstDash val="solid"/>
                      <a:round/>
                      <a:headEnd type="none" w="sm" len="sm"/>
                      <a:tailEnd type="none" w="sm" len="sm"/>
                    </a:lnL>
                  </a:tcPr>
                </a:tc>
                <a:extLst>
                  <a:ext uri="{0D108BD9-81ED-4DB2-BD59-A6C34878D82A}">
                    <a16:rowId xmlns:a16="http://schemas.microsoft.com/office/drawing/2014/main" val="10002"/>
                  </a:ext>
                </a:extLst>
              </a:tr>
              <a:tr h="242075">
                <a:tc>
                  <a:txBody>
                    <a:bodyPr/>
                    <a:lstStyle/>
                    <a:p>
                      <a:pPr marL="0" marR="0" lvl="0" indent="0" algn="ctr" rtl="0">
                        <a:lnSpc>
                          <a:spcPct val="100000"/>
                        </a:lnSpc>
                        <a:spcBef>
                          <a:spcPts val="0"/>
                        </a:spcBef>
                        <a:spcAft>
                          <a:spcPts val="0"/>
                        </a:spcAft>
                        <a:buClr>
                          <a:srgbClr val="000000"/>
                        </a:buClr>
                        <a:buSzPts val="1600"/>
                        <a:buFont typeface="Arial"/>
                        <a:buNone/>
                      </a:pPr>
                      <a:r>
                        <a:rPr lang="en-US" sz="1600" u="none" strike="noStrike" cap="none">
                          <a:latin typeface="Arial"/>
                          <a:ea typeface="Arial"/>
                          <a:cs typeface="Arial"/>
                          <a:sym typeface="Arial"/>
                        </a:rPr>
                        <a:t>1534</a:t>
                      </a:r>
                      <a:endParaRPr sz="1600" b="0" i="0" u="none" strike="noStrike" cap="none">
                        <a:solidFill>
                          <a:srgbClr val="000000"/>
                        </a:solidFill>
                        <a:latin typeface="Arial"/>
                        <a:ea typeface="Arial"/>
                        <a:cs typeface="Arial"/>
                        <a:sym typeface="Arial"/>
                      </a:endParaRPr>
                    </a:p>
                  </a:txBody>
                  <a:tcPr marL="7625" marR="7625" marT="7625" marB="0" anchor="b">
                    <a:lnR w="12700" cap="flat" cmpd="sng">
                      <a:solidFill>
                        <a:schemeClr val="dk1"/>
                      </a:solidFill>
                      <a:prstDash val="solid"/>
                      <a:round/>
                      <a:headEnd type="none" w="sm" len="sm"/>
                      <a:tailEnd type="none" w="sm" len="sm"/>
                    </a:lnR>
                  </a:tcPr>
                </a:tc>
                <a:tc>
                  <a:txBody>
                    <a:bodyPr/>
                    <a:lstStyle/>
                    <a:p>
                      <a:pPr marL="0" marR="0" lvl="0" indent="0" algn="ctr" rtl="0">
                        <a:lnSpc>
                          <a:spcPct val="100000"/>
                        </a:lnSpc>
                        <a:spcBef>
                          <a:spcPts val="0"/>
                        </a:spcBef>
                        <a:spcAft>
                          <a:spcPts val="0"/>
                        </a:spcAft>
                        <a:buClr>
                          <a:srgbClr val="000000"/>
                        </a:buClr>
                        <a:buSzPts val="1600"/>
                        <a:buFont typeface="Arial"/>
                        <a:buNone/>
                      </a:pPr>
                      <a:r>
                        <a:rPr lang="en-US" sz="1600" u="none" strike="noStrike" cap="none">
                          <a:latin typeface="Arial"/>
                          <a:ea typeface="Arial"/>
                          <a:cs typeface="Arial"/>
                          <a:sym typeface="Arial"/>
                        </a:rPr>
                        <a:t>315</a:t>
                      </a:r>
                      <a:endParaRPr sz="1600" b="0" i="0" u="none" strike="noStrike" cap="none">
                        <a:solidFill>
                          <a:srgbClr val="000000"/>
                        </a:solidFill>
                        <a:latin typeface="Arial"/>
                        <a:ea typeface="Arial"/>
                        <a:cs typeface="Arial"/>
                        <a:sym typeface="Arial"/>
                      </a:endParaRPr>
                    </a:p>
                  </a:txBody>
                  <a:tcPr marL="7625" marR="7625" marT="7625" marB="0" anchor="b">
                    <a:lnL w="12700" cap="flat" cmpd="sng">
                      <a:solidFill>
                        <a:schemeClr val="dk1"/>
                      </a:solidFill>
                      <a:prstDash val="solid"/>
                      <a:round/>
                      <a:headEnd type="none" w="sm" len="sm"/>
                      <a:tailEnd type="none" w="sm" len="sm"/>
                    </a:lnL>
                  </a:tcPr>
                </a:tc>
                <a:extLst>
                  <a:ext uri="{0D108BD9-81ED-4DB2-BD59-A6C34878D82A}">
                    <a16:rowId xmlns:a16="http://schemas.microsoft.com/office/drawing/2014/main" val="10003"/>
                  </a:ext>
                </a:extLst>
              </a:tr>
              <a:tr h="242075">
                <a:tc>
                  <a:txBody>
                    <a:bodyPr/>
                    <a:lstStyle/>
                    <a:p>
                      <a:pPr marL="0" marR="0" lvl="0" indent="0" algn="ctr" rtl="0">
                        <a:lnSpc>
                          <a:spcPct val="100000"/>
                        </a:lnSpc>
                        <a:spcBef>
                          <a:spcPts val="0"/>
                        </a:spcBef>
                        <a:spcAft>
                          <a:spcPts val="0"/>
                        </a:spcAft>
                        <a:buClr>
                          <a:srgbClr val="000000"/>
                        </a:buClr>
                        <a:buSzPts val="1600"/>
                        <a:buFont typeface="Arial"/>
                        <a:buNone/>
                      </a:pPr>
                      <a:r>
                        <a:rPr lang="en-US" sz="1600" u="none" strike="noStrike" cap="none">
                          <a:latin typeface="Arial"/>
                          <a:ea typeface="Arial"/>
                          <a:cs typeface="Arial"/>
                          <a:sym typeface="Arial"/>
                        </a:rPr>
                        <a:t>1852</a:t>
                      </a:r>
                      <a:endParaRPr sz="1600" b="0" i="0" u="none" strike="noStrike" cap="none">
                        <a:solidFill>
                          <a:srgbClr val="000000"/>
                        </a:solidFill>
                        <a:latin typeface="Arial"/>
                        <a:ea typeface="Arial"/>
                        <a:cs typeface="Arial"/>
                        <a:sym typeface="Arial"/>
                      </a:endParaRPr>
                    </a:p>
                  </a:txBody>
                  <a:tcPr marL="7625" marR="7625" marT="7625" marB="0" anchor="b">
                    <a:lnR w="12700" cap="flat" cmpd="sng">
                      <a:solidFill>
                        <a:schemeClr val="dk1"/>
                      </a:solidFill>
                      <a:prstDash val="solid"/>
                      <a:round/>
                      <a:headEnd type="none" w="sm" len="sm"/>
                      <a:tailEnd type="none" w="sm" len="sm"/>
                    </a:lnR>
                  </a:tcPr>
                </a:tc>
                <a:tc>
                  <a:txBody>
                    <a:bodyPr/>
                    <a:lstStyle/>
                    <a:p>
                      <a:pPr marL="0" marR="0" lvl="0" indent="0" algn="ctr" rtl="0">
                        <a:lnSpc>
                          <a:spcPct val="100000"/>
                        </a:lnSpc>
                        <a:spcBef>
                          <a:spcPts val="0"/>
                        </a:spcBef>
                        <a:spcAft>
                          <a:spcPts val="0"/>
                        </a:spcAft>
                        <a:buClr>
                          <a:srgbClr val="000000"/>
                        </a:buClr>
                        <a:buSzPts val="1600"/>
                        <a:buFont typeface="Arial"/>
                        <a:buNone/>
                      </a:pPr>
                      <a:r>
                        <a:rPr lang="en-US" sz="1600" u="none" strike="noStrike" cap="none">
                          <a:latin typeface="Arial"/>
                          <a:ea typeface="Arial"/>
                          <a:cs typeface="Arial"/>
                          <a:sym typeface="Arial"/>
                        </a:rPr>
                        <a:t>178</a:t>
                      </a:r>
                      <a:endParaRPr sz="1600" b="0" i="0" u="none" strike="noStrike" cap="none">
                        <a:solidFill>
                          <a:srgbClr val="000000"/>
                        </a:solidFill>
                        <a:latin typeface="Arial"/>
                        <a:ea typeface="Arial"/>
                        <a:cs typeface="Arial"/>
                        <a:sym typeface="Arial"/>
                      </a:endParaRPr>
                    </a:p>
                  </a:txBody>
                  <a:tcPr marL="7625" marR="7625" marT="7625" marB="0" anchor="b">
                    <a:lnL w="12700" cap="flat" cmpd="sng">
                      <a:solidFill>
                        <a:schemeClr val="dk1"/>
                      </a:solidFill>
                      <a:prstDash val="solid"/>
                      <a:round/>
                      <a:headEnd type="none" w="sm" len="sm"/>
                      <a:tailEnd type="none" w="sm" len="sm"/>
                    </a:lnL>
                  </a:tcPr>
                </a:tc>
                <a:extLst>
                  <a:ext uri="{0D108BD9-81ED-4DB2-BD59-A6C34878D82A}">
                    <a16:rowId xmlns:a16="http://schemas.microsoft.com/office/drawing/2014/main" val="10004"/>
                  </a:ext>
                </a:extLst>
              </a:tr>
              <a:tr h="242075">
                <a:tc>
                  <a:txBody>
                    <a:bodyPr/>
                    <a:lstStyle/>
                    <a:p>
                      <a:pPr marL="0" marR="0" lvl="0" indent="0" algn="ctr" rtl="0">
                        <a:lnSpc>
                          <a:spcPct val="100000"/>
                        </a:lnSpc>
                        <a:spcBef>
                          <a:spcPts val="0"/>
                        </a:spcBef>
                        <a:spcAft>
                          <a:spcPts val="0"/>
                        </a:spcAft>
                        <a:buClr>
                          <a:srgbClr val="000000"/>
                        </a:buClr>
                        <a:buSzPts val="1600"/>
                        <a:buFont typeface="Arial"/>
                        <a:buNone/>
                      </a:pPr>
                      <a:r>
                        <a:rPr lang="en-US" sz="1600" u="none" strike="noStrike" cap="none">
                          <a:latin typeface="Arial"/>
                          <a:ea typeface="Arial"/>
                          <a:cs typeface="Arial"/>
                          <a:sym typeface="Arial"/>
                        </a:rPr>
                        <a:t>…</a:t>
                      </a:r>
                      <a:endParaRPr sz="1600" b="0" i="0" u="none" strike="noStrike" cap="none">
                        <a:solidFill>
                          <a:srgbClr val="000000"/>
                        </a:solidFill>
                        <a:latin typeface="Arial"/>
                        <a:ea typeface="Arial"/>
                        <a:cs typeface="Arial"/>
                        <a:sym typeface="Arial"/>
                      </a:endParaRPr>
                    </a:p>
                  </a:txBody>
                  <a:tcPr marL="7625" marR="7625" marT="7625" marB="0" anchor="b">
                    <a:lnR w="12700" cap="flat" cmpd="sng">
                      <a:solidFill>
                        <a:schemeClr val="dk1"/>
                      </a:solidFill>
                      <a:prstDash val="solid"/>
                      <a:round/>
                      <a:headEnd type="none" w="sm" len="sm"/>
                      <a:tailEnd type="none" w="sm" len="sm"/>
                    </a:lnR>
                  </a:tcPr>
                </a:tc>
                <a:tc>
                  <a:txBody>
                    <a:bodyPr/>
                    <a:lstStyle/>
                    <a:p>
                      <a:pPr marL="0" marR="0" lvl="0" indent="0" algn="ctr" rtl="0">
                        <a:lnSpc>
                          <a:spcPct val="100000"/>
                        </a:lnSpc>
                        <a:spcBef>
                          <a:spcPts val="0"/>
                        </a:spcBef>
                        <a:spcAft>
                          <a:spcPts val="0"/>
                        </a:spcAft>
                        <a:buClr>
                          <a:srgbClr val="000000"/>
                        </a:buClr>
                        <a:buSzPts val="1600"/>
                        <a:buFont typeface="Arial"/>
                        <a:buNone/>
                      </a:pPr>
                      <a:r>
                        <a:rPr lang="en-US" sz="1600" u="none" strike="noStrike" cap="none">
                          <a:latin typeface="Arial"/>
                          <a:ea typeface="Arial"/>
                          <a:cs typeface="Arial"/>
                          <a:sym typeface="Arial"/>
                        </a:rPr>
                        <a:t>…</a:t>
                      </a:r>
                      <a:endParaRPr sz="1400" u="none" strike="noStrike" cap="none"/>
                    </a:p>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a:t>
                      </a:r>
                      <a:endParaRPr sz="1600" b="0" i="0" u="none" strike="noStrike" cap="none">
                        <a:solidFill>
                          <a:srgbClr val="000000"/>
                        </a:solidFill>
                        <a:latin typeface="Arial"/>
                        <a:ea typeface="Arial"/>
                        <a:cs typeface="Arial"/>
                        <a:sym typeface="Arial"/>
                      </a:endParaRPr>
                    </a:p>
                  </a:txBody>
                  <a:tcPr marL="7625" marR="7625" marT="7625" marB="0" anchor="b">
                    <a:lnL w="12700" cap="flat" cmpd="sng">
                      <a:solidFill>
                        <a:schemeClr val="dk1"/>
                      </a:solidFill>
                      <a:prstDash val="solid"/>
                      <a:round/>
                      <a:headEnd type="none" w="sm" len="sm"/>
                      <a:tailEnd type="none" w="sm" len="sm"/>
                    </a:lnL>
                  </a:tcPr>
                </a:tc>
                <a:extLst>
                  <a:ext uri="{0D108BD9-81ED-4DB2-BD59-A6C34878D82A}">
                    <a16:rowId xmlns:a16="http://schemas.microsoft.com/office/drawing/2014/main" val="10005"/>
                  </a:ext>
                </a:extLst>
              </a:tr>
            </a:tbl>
          </a:graphicData>
        </a:graphic>
      </p:graphicFrame>
      <p:pic>
        <p:nvPicPr>
          <p:cNvPr id="1935" name="Google Shape;1935;p10"/>
          <p:cNvPicPr preferRelativeResize="0"/>
          <p:nvPr/>
        </p:nvPicPr>
        <p:blipFill rotWithShape="1">
          <a:blip r:embed="rId3">
            <a:alphaModFix/>
          </a:blip>
          <a:srcRect/>
          <a:stretch/>
        </p:blipFill>
        <p:spPr>
          <a:xfrm>
            <a:off x="4224154" y="1460500"/>
            <a:ext cx="4310246" cy="4316342"/>
          </a:xfrm>
          <a:prstGeom prst="rect">
            <a:avLst/>
          </a:prstGeom>
          <a:noFill/>
          <a:ln>
            <a:noFill/>
          </a:ln>
        </p:spPr>
      </p:pic>
      <p:sp>
        <p:nvSpPr>
          <p:cNvPr id="1936" name="Google Shape;1936;p10"/>
          <p:cNvSpPr/>
          <p:nvPr/>
        </p:nvSpPr>
        <p:spPr>
          <a:xfrm>
            <a:off x="457200" y="6200001"/>
            <a:ext cx="5715000"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7F7F7F"/>
              </a:buClr>
              <a:buSzPts val="1200"/>
              <a:buFont typeface="Tahoma"/>
              <a:buNone/>
            </a:pPr>
            <a:r>
              <a:rPr lang="en-US" sz="1200" b="0" i="0" u="none" strike="noStrike" cap="none">
                <a:solidFill>
                  <a:srgbClr val="7F7F7F"/>
                </a:solidFill>
                <a:latin typeface="Tahoma"/>
                <a:ea typeface="Tahoma"/>
                <a:cs typeface="Tahoma"/>
                <a:sym typeface="Tahoma"/>
              </a:rPr>
              <a:t>Source Credit : https://www.jeremyjordan.me/k-nearest-neighbors/</a:t>
            </a:r>
            <a:endParaRPr sz="1400" b="0" i="0" u="none" strike="noStrike" cap="none">
              <a:solidFill>
                <a:srgbClr val="000000"/>
              </a:solidFill>
              <a:latin typeface="Arial"/>
              <a:ea typeface="Arial"/>
              <a:cs typeface="Arial"/>
              <a:sym typeface="Arial"/>
            </a:endParaRPr>
          </a:p>
        </p:txBody>
      </p:sp>
      <p:pic>
        <p:nvPicPr>
          <p:cNvPr id="1937" name="Google Shape;1937;p10"/>
          <p:cNvPicPr preferRelativeResize="0"/>
          <p:nvPr/>
        </p:nvPicPr>
        <p:blipFill rotWithShape="1">
          <a:blip r:embed="rId4">
            <a:alphaModFix/>
          </a:blip>
          <a:srcRect/>
          <a:stretch/>
        </p:blipFill>
        <p:spPr>
          <a:xfrm>
            <a:off x="5715000" y="3545265"/>
            <a:ext cx="2667000" cy="851237"/>
          </a:xfrm>
          <a:prstGeom prst="rect">
            <a:avLst/>
          </a:prstGeom>
          <a:noFill/>
          <a:ln>
            <a:noFill/>
          </a:ln>
        </p:spPr>
      </p:pic>
      <p:pic>
        <p:nvPicPr>
          <p:cNvPr id="3" name="Picture 2">
            <a:extLst>
              <a:ext uri="{FF2B5EF4-FFF2-40B4-BE49-F238E27FC236}">
                <a16:creationId xmlns:a16="http://schemas.microsoft.com/office/drawing/2014/main" id="{B572A142-1052-BFAD-AACC-7ACD30A257E8}"/>
              </a:ext>
            </a:extLst>
          </p:cNvPr>
          <p:cNvPicPr>
            <a:picLocks noChangeAspect="1"/>
          </p:cNvPicPr>
          <p:nvPr/>
        </p:nvPicPr>
        <p:blipFill>
          <a:blip r:embed="rId5"/>
          <a:stretch>
            <a:fillRect/>
          </a:stretch>
        </p:blipFill>
        <p:spPr>
          <a:xfrm>
            <a:off x="191423" y="4178709"/>
            <a:ext cx="4252720" cy="1682097"/>
          </a:xfrm>
          <a:prstGeom prst="rect">
            <a:avLst/>
          </a:prstGeom>
        </p:spPr>
      </p:pic>
    </p:spTree>
  </p:cSld>
  <p:clrMapOvr>
    <a:masterClrMapping/>
  </p:clrMapOvr>
</p:sld>
</file>

<file path=ppt/theme/theme1.xml><?xml version="1.0" encoding="utf-8"?>
<a:theme xmlns:a="http://schemas.openxmlformats.org/drawingml/2006/main"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xml><?xml version="1.0" encoding="utf-8"?>
<a:theme xmlns:a="http://schemas.openxmlformats.org/drawingml/2006/main" name="3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4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9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25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26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29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7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30_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2F12238A47FFD45821235F014964B92" ma:contentTypeVersion="28" ma:contentTypeDescription="Create a new document." ma:contentTypeScope="" ma:versionID="5b869f085813e3f8323f4ea5341586a8">
  <xsd:schema xmlns:xsd="http://www.w3.org/2001/XMLSchema" xmlns:xs="http://www.w3.org/2001/XMLSchema" xmlns:p="http://schemas.microsoft.com/office/2006/metadata/properties" xmlns:ns2="62c752f1-bd77-4b32-bcd5-44afe1204fc4" targetNamespace="http://schemas.microsoft.com/office/2006/metadata/properties" ma:root="true" ma:fieldsID="b3dd2a979afb64cfb7a371ca528568b6" ns2:_="">
    <xsd:import namespace="62c752f1-bd77-4b32-bcd5-44afe1204fc4"/>
    <xsd:element name="properties">
      <xsd:complexType>
        <xsd:sequence>
          <xsd:element name="documentManagement">
            <xsd:complexType>
              <xsd:all>
                <xsd:element ref="ns2:NotebookType" minOccurs="0"/>
                <xsd:element ref="ns2:FolderType" minOccurs="0"/>
                <xsd:element ref="ns2:CultureName" minOccurs="0"/>
                <xsd:element ref="ns2:AppVersion" minOccurs="0"/>
                <xsd:element ref="ns2:TeamsChannelId" minOccurs="0"/>
                <xsd:element ref="ns2:Owner" minOccurs="0"/>
                <xsd:element ref="ns2:Math_Settings" minOccurs="0"/>
                <xsd:element ref="ns2:DefaultSectionNames" minOccurs="0"/>
                <xsd:element ref="ns2:Templates" minOccurs="0"/>
                <xsd:element ref="ns2:Teachers" minOccurs="0"/>
                <xsd:element ref="ns2:Students" minOccurs="0"/>
                <xsd:element ref="ns2:Student_Groups" minOccurs="0"/>
                <xsd:element ref="ns2:Distribution_Groups" minOccurs="0"/>
                <xsd:element ref="ns2:LMS_Mappings" minOccurs="0"/>
                <xsd:element ref="ns2:Invited_Teachers" minOccurs="0"/>
                <xsd:element ref="ns2:Invited_Students" minOccurs="0"/>
                <xsd:element ref="ns2:Self_Registration_Enabled" minOccurs="0"/>
                <xsd:element ref="ns2:Has_Teacher_Only_SectionGroup" minOccurs="0"/>
                <xsd:element ref="ns2:Is_Collaboration_Space_Locked" minOccurs="0"/>
                <xsd:element ref="ns2:IsNotebookLocked" minOccurs="0"/>
                <xsd:element ref="ns2:Teams_Channel_Section_Location" minOccurs="0"/>
                <xsd:element ref="ns2:MediaServiceMetadata" minOccurs="0"/>
                <xsd:element ref="ns2:MediaServiceFastMetadata" minOccurs="0"/>
                <xsd:element ref="ns2:MediaServiceSearchProperties" minOccurs="0"/>
                <xsd:element ref="ns2:MediaServiceDateTaken" minOccurs="0"/>
                <xsd:element ref="ns2:MediaServiceGenerationTime" minOccurs="0"/>
                <xsd:element ref="ns2:MediaServiceEventHashCode"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2c752f1-bd77-4b32-bcd5-44afe1204fc4" elementFormDefault="qualified">
    <xsd:import namespace="http://schemas.microsoft.com/office/2006/documentManagement/types"/>
    <xsd:import namespace="http://schemas.microsoft.com/office/infopath/2007/PartnerControls"/>
    <xsd:element name="NotebookType" ma:index="8" nillable="true" ma:displayName="Notebook Type" ma:internalName="NotebookType">
      <xsd:simpleType>
        <xsd:restriction base="dms:Text"/>
      </xsd:simpleType>
    </xsd:element>
    <xsd:element name="FolderType" ma:index="9" nillable="true" ma:displayName="Folder Type" ma:internalName="FolderType">
      <xsd:simpleType>
        <xsd:restriction base="dms:Text"/>
      </xsd:simpleType>
    </xsd:element>
    <xsd:element name="CultureName" ma:index="10" nillable="true" ma:displayName="Culture Name" ma:internalName="CultureName">
      <xsd:simpleType>
        <xsd:restriction base="dms:Text"/>
      </xsd:simpleType>
    </xsd:element>
    <xsd:element name="AppVersion" ma:index="11" nillable="true" ma:displayName="App Version" ma:internalName="AppVersion">
      <xsd:simpleType>
        <xsd:restriction base="dms:Text"/>
      </xsd:simpleType>
    </xsd:element>
    <xsd:element name="TeamsChannelId" ma:index="12" nillable="true" ma:displayName="Teams Channel Id" ma:internalName="TeamsChannelId">
      <xsd:simpleType>
        <xsd:restriction base="dms:Text"/>
      </xsd:simpleType>
    </xsd:element>
    <xsd:element name="Owner" ma:index="13" nillable="true" ma:displayName="Owner" ma:internalName="Owner">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Math_Settings" ma:index="14" nillable="true" ma:displayName="Math Settings" ma:internalName="Math_Settings">
      <xsd:simpleType>
        <xsd:restriction base="dms:Text"/>
      </xsd:simpleType>
    </xsd:element>
    <xsd:element name="DefaultSectionNames" ma:index="15" nillable="true" ma:displayName="Default Section Names" ma:internalName="DefaultSectionNames">
      <xsd:simpleType>
        <xsd:restriction base="dms:Note">
          <xsd:maxLength value="255"/>
        </xsd:restriction>
      </xsd:simpleType>
    </xsd:element>
    <xsd:element name="Templates" ma:index="16" nillable="true" ma:displayName="Templates" ma:internalName="Templates">
      <xsd:simpleType>
        <xsd:restriction base="dms:Note">
          <xsd:maxLength value="255"/>
        </xsd:restriction>
      </xsd:simpleType>
    </xsd:element>
    <xsd:element name="Teachers" ma:index="17" nillable="true" ma:displayName="Teachers" ma:internalName="Teachers">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tudents" ma:index="18" nillable="true" ma:displayName="Students" ma:internalName="Students">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tudent_Groups" ma:index="19" nillable="true" ma:displayName="Student Groups" ma:internalName="Student_Groups">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Distribution_Groups" ma:index="20" nillable="true" ma:displayName="Distribution Groups" ma:internalName="Distribution_Groups">
      <xsd:simpleType>
        <xsd:restriction base="dms:Note">
          <xsd:maxLength value="255"/>
        </xsd:restriction>
      </xsd:simpleType>
    </xsd:element>
    <xsd:element name="LMS_Mappings" ma:index="21" nillable="true" ma:displayName="LMS Mappings" ma:internalName="LMS_Mappings">
      <xsd:simpleType>
        <xsd:restriction base="dms:Note">
          <xsd:maxLength value="255"/>
        </xsd:restriction>
      </xsd:simpleType>
    </xsd:element>
    <xsd:element name="Invited_Teachers" ma:index="22" nillable="true" ma:displayName="Invited Teachers" ma:internalName="Invited_Teachers">
      <xsd:simpleType>
        <xsd:restriction base="dms:Note">
          <xsd:maxLength value="255"/>
        </xsd:restriction>
      </xsd:simpleType>
    </xsd:element>
    <xsd:element name="Invited_Students" ma:index="23" nillable="true" ma:displayName="Invited Students" ma:internalName="Invited_Students">
      <xsd:simpleType>
        <xsd:restriction base="dms:Note">
          <xsd:maxLength value="255"/>
        </xsd:restriction>
      </xsd:simpleType>
    </xsd:element>
    <xsd:element name="Self_Registration_Enabled" ma:index="24" nillable="true" ma:displayName="Self Registration Enabled" ma:internalName="Self_Registration_Enabled">
      <xsd:simpleType>
        <xsd:restriction base="dms:Boolean"/>
      </xsd:simpleType>
    </xsd:element>
    <xsd:element name="Has_Teacher_Only_SectionGroup" ma:index="25" nillable="true" ma:displayName="Has Teacher Only SectionGroup" ma:internalName="Has_Teacher_Only_SectionGroup">
      <xsd:simpleType>
        <xsd:restriction base="dms:Boolean"/>
      </xsd:simpleType>
    </xsd:element>
    <xsd:element name="Is_Collaboration_Space_Locked" ma:index="26" nillable="true" ma:displayName="Is Collaboration Space Locked" ma:internalName="Is_Collaboration_Space_Locked">
      <xsd:simpleType>
        <xsd:restriction base="dms:Boolean"/>
      </xsd:simpleType>
    </xsd:element>
    <xsd:element name="IsNotebookLocked" ma:index="27" nillable="true" ma:displayName="Is Notebook Locked" ma:internalName="IsNotebookLocked">
      <xsd:simpleType>
        <xsd:restriction base="dms:Boolean"/>
      </xsd:simpleType>
    </xsd:element>
    <xsd:element name="Teams_Channel_Section_Location" ma:index="28" nillable="true" ma:displayName="Teams Channel Section Location" ma:internalName="Teams_Channel_Section_Location">
      <xsd:simpleType>
        <xsd:restriction base="dms:Text"/>
      </xsd:simpleType>
    </xsd:element>
    <xsd:element name="MediaServiceMetadata" ma:index="29" nillable="true" ma:displayName="MediaServiceMetadata" ma:hidden="true" ma:internalName="MediaServiceMetadata" ma:readOnly="true">
      <xsd:simpleType>
        <xsd:restriction base="dms:Note"/>
      </xsd:simpleType>
    </xsd:element>
    <xsd:element name="MediaServiceFastMetadata" ma:index="30" nillable="true" ma:displayName="MediaServiceFastMetadata" ma:hidden="true" ma:internalName="MediaServiceFastMetadata" ma:readOnly="true">
      <xsd:simpleType>
        <xsd:restriction base="dms:Note"/>
      </xsd:simpleType>
    </xsd:element>
    <xsd:element name="MediaServiceSearchProperties" ma:index="31" nillable="true" ma:displayName="MediaServiceSearchProperties" ma:hidden="true" ma:internalName="MediaServiceSearchProperties" ma:readOnly="true">
      <xsd:simpleType>
        <xsd:restriction base="dms:Note"/>
      </xsd:simpleType>
    </xsd:element>
    <xsd:element name="MediaServiceDateTaken" ma:index="32" nillable="true" ma:displayName="MediaServiceDateTaken" ma:hidden="true" ma:indexed="true" ma:internalName="MediaServiceDateTaken" ma:readOnly="true">
      <xsd:simpleType>
        <xsd:restriction base="dms:Text"/>
      </xsd:simpleType>
    </xsd:element>
    <xsd:element name="MediaServiceGenerationTime" ma:index="33" nillable="true" ma:displayName="MediaServiceGenerationTime" ma:hidden="true" ma:internalName="MediaServiceGenerationTime" ma:readOnly="true">
      <xsd:simpleType>
        <xsd:restriction base="dms:Text"/>
      </xsd:simpleType>
    </xsd:element>
    <xsd:element name="MediaServiceEventHashCode" ma:index="34" nillable="true" ma:displayName="MediaServiceEventHashCode" ma:hidden="true" ma:internalName="MediaServiceEventHashCode" ma:readOnly="true">
      <xsd:simpleType>
        <xsd:restriction base="dms:Text"/>
      </xsd:simpleType>
    </xsd:element>
    <xsd:element name="MediaLengthInSeconds" ma:index="35"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Is_Collaboration_Space_Locked xmlns="62c752f1-bd77-4b32-bcd5-44afe1204fc4" xsi:nil="true"/>
    <Has_Teacher_Only_SectionGroup xmlns="62c752f1-bd77-4b32-bcd5-44afe1204fc4" xsi:nil="true"/>
    <Owner xmlns="62c752f1-bd77-4b32-bcd5-44afe1204fc4">
      <UserInfo>
        <DisplayName/>
        <AccountId xsi:nil="true"/>
        <AccountType/>
      </UserInfo>
    </Owner>
    <Students xmlns="62c752f1-bd77-4b32-bcd5-44afe1204fc4">
      <UserInfo>
        <DisplayName/>
        <AccountId xsi:nil="true"/>
        <AccountType/>
      </UserInfo>
    </Students>
    <Invited_Teachers xmlns="62c752f1-bd77-4b32-bcd5-44afe1204fc4" xsi:nil="true"/>
    <Invited_Students xmlns="62c752f1-bd77-4b32-bcd5-44afe1204fc4" xsi:nil="true"/>
    <CultureName xmlns="62c752f1-bd77-4b32-bcd5-44afe1204fc4" xsi:nil="true"/>
    <Distribution_Groups xmlns="62c752f1-bd77-4b32-bcd5-44afe1204fc4" xsi:nil="true"/>
    <TeamsChannelId xmlns="62c752f1-bd77-4b32-bcd5-44afe1204fc4" xsi:nil="true"/>
    <Math_Settings xmlns="62c752f1-bd77-4b32-bcd5-44afe1204fc4" xsi:nil="true"/>
    <Teachers xmlns="62c752f1-bd77-4b32-bcd5-44afe1204fc4">
      <UserInfo>
        <DisplayName/>
        <AccountId xsi:nil="true"/>
        <AccountType/>
      </UserInfo>
    </Teachers>
    <AppVersion xmlns="62c752f1-bd77-4b32-bcd5-44afe1204fc4" xsi:nil="true"/>
    <LMS_Mappings xmlns="62c752f1-bd77-4b32-bcd5-44afe1204fc4" xsi:nil="true"/>
    <Self_Registration_Enabled xmlns="62c752f1-bd77-4b32-bcd5-44afe1204fc4" xsi:nil="true"/>
    <FolderType xmlns="62c752f1-bd77-4b32-bcd5-44afe1204fc4" xsi:nil="true"/>
    <IsNotebookLocked xmlns="62c752f1-bd77-4b32-bcd5-44afe1204fc4" xsi:nil="true"/>
    <DefaultSectionNames xmlns="62c752f1-bd77-4b32-bcd5-44afe1204fc4" xsi:nil="true"/>
    <Teams_Channel_Section_Location xmlns="62c752f1-bd77-4b32-bcd5-44afe1204fc4" xsi:nil="true"/>
    <Templates xmlns="62c752f1-bd77-4b32-bcd5-44afe1204fc4" xsi:nil="true"/>
    <NotebookType xmlns="62c752f1-bd77-4b32-bcd5-44afe1204fc4" xsi:nil="true"/>
    <Student_Groups xmlns="62c752f1-bd77-4b32-bcd5-44afe1204fc4">
      <UserInfo>
        <DisplayName/>
        <AccountId xsi:nil="true"/>
        <AccountType/>
      </UserInfo>
    </Student_Groups>
  </documentManagement>
</p:properties>
</file>

<file path=customXml/itemProps1.xml><?xml version="1.0" encoding="utf-8"?>
<ds:datastoreItem xmlns:ds="http://schemas.openxmlformats.org/officeDocument/2006/customXml" ds:itemID="{2383D271-40E3-407C-BEEF-443C72606566}"/>
</file>

<file path=customXml/itemProps2.xml><?xml version="1.0" encoding="utf-8"?>
<ds:datastoreItem xmlns:ds="http://schemas.openxmlformats.org/officeDocument/2006/customXml" ds:itemID="{2168E883-5CF4-464C-BD39-25E520B43110}"/>
</file>

<file path=customXml/itemProps3.xml><?xml version="1.0" encoding="utf-8"?>
<ds:datastoreItem xmlns:ds="http://schemas.openxmlformats.org/officeDocument/2006/customXml" ds:itemID="{3BB32A25-0C3C-4736-81F1-739C012A87D2}"/>
</file>

<file path=docProps/app.xml><?xml version="1.0" encoding="utf-8"?>
<Properties xmlns="http://schemas.openxmlformats.org/officeDocument/2006/extended-properties" xmlns:vt="http://schemas.openxmlformats.org/officeDocument/2006/docPropsVTypes">
  <TotalTime>294</TotalTime>
  <Words>4826</Words>
  <Application>Microsoft Office PowerPoint</Application>
  <PresentationFormat>On-screen Show (4:3)</PresentationFormat>
  <Paragraphs>944</Paragraphs>
  <Slides>55</Slides>
  <Notes>55</Notes>
  <HiddenSlides>0</HiddenSlides>
  <MMClips>0</MMClips>
  <ScaleCrop>false</ScaleCrop>
  <HeadingPairs>
    <vt:vector size="8" baseType="variant">
      <vt:variant>
        <vt:lpstr>Fonts Used</vt:lpstr>
      </vt:variant>
      <vt:variant>
        <vt:i4>10</vt:i4>
      </vt:variant>
      <vt:variant>
        <vt:lpstr>Theme</vt:lpstr>
      </vt:variant>
      <vt:variant>
        <vt:i4>10</vt:i4>
      </vt:variant>
      <vt:variant>
        <vt:lpstr>Embedded OLE Servers</vt:lpstr>
      </vt:variant>
      <vt:variant>
        <vt:i4>3</vt:i4>
      </vt:variant>
      <vt:variant>
        <vt:lpstr>Slide Titles</vt:lpstr>
      </vt:variant>
      <vt:variant>
        <vt:i4>55</vt:i4>
      </vt:variant>
    </vt:vector>
  </HeadingPairs>
  <TitlesOfParts>
    <vt:vector size="78" baseType="lpstr">
      <vt:lpstr>Calibri</vt:lpstr>
      <vt:lpstr>Times</vt:lpstr>
      <vt:lpstr>Noto Sans Symbols</vt:lpstr>
      <vt:lpstr>Arial</vt:lpstr>
      <vt:lpstr>Cambria Math</vt:lpstr>
      <vt:lpstr>Cambria</vt:lpstr>
      <vt:lpstr>Lato</vt:lpstr>
      <vt:lpstr>Tahoma</vt:lpstr>
      <vt:lpstr>Times New Roman</vt:lpstr>
      <vt:lpstr>Helvetica Neue</vt:lpstr>
      <vt:lpstr>1_Office Theme</vt:lpstr>
      <vt:lpstr>4_Office Theme</vt:lpstr>
      <vt:lpstr>19_Office Theme</vt:lpstr>
      <vt:lpstr>25_Office Theme</vt:lpstr>
      <vt:lpstr>26_Office Theme</vt:lpstr>
      <vt:lpstr>29_Office Theme</vt:lpstr>
      <vt:lpstr>Office Theme</vt:lpstr>
      <vt:lpstr>7_Office Theme</vt:lpstr>
      <vt:lpstr>30_Office Theme</vt:lpstr>
      <vt:lpstr>31_Office Theme</vt:lpstr>
      <vt:lpstr>Microsoft Word 97 - 2003 Document</vt:lpstr>
      <vt:lpstr>Microsoft Excel 97-2003 Worksheet</vt:lpstr>
      <vt:lpstr>SmartDraw.2</vt:lpstr>
      <vt:lpstr>PowerPoint Presentation</vt:lpstr>
      <vt:lpstr>Machine Learning</vt:lpstr>
      <vt:lpstr>PowerPoint Presentation</vt:lpstr>
      <vt:lpstr>Instance Based Learning</vt:lpstr>
      <vt:lpstr>PowerPoint Presentation</vt:lpstr>
      <vt:lpstr>PowerPoint Presentation</vt:lpstr>
      <vt:lpstr>PowerPoint Presentation</vt:lpstr>
      <vt:lpstr>PowerPoint Presentation</vt:lpstr>
      <vt:lpstr>PowerPoint Presentation</vt:lpstr>
      <vt:lpstr>Data Matrix and Distance or dissimilarity Matrix</vt:lpstr>
      <vt:lpstr>PowerPoint Presentation</vt:lpstr>
      <vt:lpstr>PowerPoint Presentation</vt:lpstr>
      <vt:lpstr>PowerPoint Presentation</vt:lpstr>
      <vt:lpstr>Measures of Dis/similarity  Distances: Minkowski Distance</vt:lpstr>
      <vt:lpstr>Measures of Dis/similarity  Distances : Special Cases of Minkowski </vt:lpstr>
      <vt:lpstr>Example: Minkowski Distance</vt:lpstr>
      <vt:lpstr>Standardizing Numeric Data</vt:lpstr>
      <vt:lpstr>Measures of Dis/similarity : Ordinal Variables</vt:lpstr>
      <vt:lpstr>PowerPoint Presentation</vt:lpstr>
      <vt:lpstr>Example</vt:lpstr>
      <vt:lpstr>Solution</vt:lpstr>
      <vt:lpstr>Measures of Dis/similarity  Curse of Dimensionality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Model selection and assessment</vt:lpstr>
      <vt:lpstr> Hyper parameter tuning using test set</vt:lpstr>
      <vt:lpstr>Train, Validation, Test split</vt:lpstr>
      <vt:lpstr>Train-Test-Validation</vt:lpstr>
      <vt:lpstr>Making most out of the data</vt:lpstr>
      <vt:lpstr>Cross-Validation techniques</vt:lpstr>
      <vt:lpstr>Cross-Validation for hyper parameter tuning</vt:lpstr>
      <vt:lpstr>Estimating generalization error : cross validation set Vs test set</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Admin</dc:creator>
  <cp:lastModifiedBy>dincy r arikkat</cp:lastModifiedBy>
  <cp:revision>2</cp:revision>
  <dcterms:created xsi:type="dcterms:W3CDTF">2021-11-12T07:04:08Z</dcterms:created>
  <dcterms:modified xsi:type="dcterms:W3CDTF">2025-09-16T08:24:26Z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0x010100C2F12238A47FFD45821235F014964B92</vt:lpwstr>
  </property>
</Properties>
</file>